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media/image1.jpeg" ContentType="image/jpeg"/>
  <Override PartName="/ppt/theme/theme2.xml" ContentType="application/vnd.openxmlformats-officedocument.theme+xml"/>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media/image7.jpeg" ContentType="image/jpeg"/>
  <Override PartName="/ppt/media/image8.jpeg" ContentType="image/jpeg"/>
  <Override PartName="/ppt/media/image9.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Lst>
  <p:sldSz cx="9144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4572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lvl1pPr>
    <a:lvl2pPr marL="0" marR="0" indent="457200" algn="l" defTabSz="4572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lvl2pPr>
    <a:lvl3pPr marL="0" marR="0" indent="914400" algn="l" defTabSz="4572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lvl3pPr>
    <a:lvl4pPr marL="0" marR="0" indent="1371600" algn="l" defTabSz="4572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lvl4pPr>
    <a:lvl5pPr marL="0" marR="0" indent="1828800" algn="l" defTabSz="4572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lvl5pPr>
    <a:lvl6pPr marL="0" marR="0" indent="2286000" algn="l" defTabSz="4572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lvl6pPr>
    <a:lvl7pPr marL="0" marR="0" indent="2743200" algn="l" defTabSz="4572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lvl7pPr>
    <a:lvl8pPr marL="0" marR="0" indent="3200400" algn="l" defTabSz="4572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lvl8pPr>
    <a:lvl9pPr marL="0" marR="0" indent="3657600" algn="l" defTabSz="4572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file>

<file path=ppt/presProps.xml><?xml version="1.0" encoding="utf-8"?>
<p:presentationPr xmlns:a="http://schemas.openxmlformats.org/drawingml/2006/main" xmlns:r="http://schemas.openxmlformats.org/officeDocument/2006/relationships" xmlns:p="http://schemas.openxmlformats.org/presentationml/2006/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
          <a:latin typeface="Trebuchet MS"/>
          <a:ea typeface="Trebuchet MS"/>
          <a:cs typeface="Trebuchet MS"/>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BE9CB"/>
          </a:solidFill>
        </a:fill>
      </a:tcStyle>
    </a:wholeTbl>
    <a:band2H>
      <a:tcTxStyle b="def" i="def"/>
      <a:tcStyle>
        <a:tcBdr/>
        <a:fill>
          <a:solidFill>
            <a:srgbClr val="EEF4E7"/>
          </a:solidFill>
        </a:fill>
      </a:tcStyle>
    </a:band2H>
    <a:firstCol>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
          <a:latin typeface="Trebuchet MS"/>
          <a:ea typeface="Trebuchet MS"/>
          <a:cs typeface="Trebuchet MS"/>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5E6CB"/>
          </a:solidFill>
        </a:fill>
      </a:tcStyle>
    </a:wholeTbl>
    <a:band2H>
      <a:tcTxStyle b="def" i="def"/>
      <a:tcStyle>
        <a:tcBdr/>
        <a:fill>
          <a:solidFill>
            <a:srgbClr val="FAF3E7"/>
          </a:solidFill>
        </a:fill>
      </a:tcStyle>
    </a:band2H>
    <a:firstCol>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
          <a:latin typeface="Trebuchet MS"/>
          <a:ea typeface="Trebuchet MS"/>
          <a:cs typeface="Trebuchet MS"/>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BD8D0"/>
          </a:solidFill>
        </a:fill>
      </a:tcStyle>
    </a:wholeTbl>
    <a:band2H>
      <a:tcTxStyle b="def" i="def"/>
      <a:tcStyle>
        <a:tcBdr/>
        <a:fill>
          <a:solidFill>
            <a:srgbClr val="EEEDE9"/>
          </a:solidFill>
        </a:fill>
      </a:tcStyle>
    </a:band2H>
    <a:firstCol>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
          <a:latin typeface="Trebuchet MS"/>
          <a:ea typeface="Trebuchet MS"/>
          <a:cs typeface="Trebuchet MS"/>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
          <a:latin typeface="Trebuchet MS"/>
          <a:ea typeface="Trebuchet MS"/>
          <a:cs typeface="Trebuchet MS"/>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
          <a:latin typeface="Trebuchet MS"/>
          <a:ea typeface="Trebuchet MS"/>
          <a:cs typeface="Trebuchet MS"/>
        </a:font>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
          <a:latin typeface="Trebuchet MS"/>
          <a:ea typeface="Trebuchet MS"/>
          <a:cs typeface="Trebuchet MS"/>
        </a:font>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
          <a:latin typeface="Trebuchet MS"/>
          <a:ea typeface="Trebuchet MS"/>
          <a:cs typeface="Trebuchet MS"/>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
          <a:latin typeface="Trebuchet MS"/>
          <a:ea typeface="Trebuchet MS"/>
          <a:cs typeface="Trebuchet MS"/>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
          <a:latin typeface="Trebuchet MS"/>
          <a:ea typeface="Trebuchet MS"/>
          <a:cs typeface="Trebuchet MS"/>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
          <a:latin typeface="Trebuchet MS"/>
          <a:ea typeface="Trebuchet MS"/>
          <a:cs typeface="Trebuchet MS"/>
        </a:font>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
          <a:latin typeface="Trebuchet MS"/>
          <a:ea typeface="Trebuchet MS"/>
          <a:cs typeface="Trebuchet MS"/>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 name="Shape 184"/>
          <p:cNvSpPr/>
          <p:nvPr>
            <p:ph type="sldImg"/>
          </p:nvPr>
        </p:nvSpPr>
        <p:spPr>
          <a:xfrm>
            <a:off x="1143000" y="685800"/>
            <a:ext cx="4572000" cy="3429000"/>
          </a:xfrm>
          <a:prstGeom prst="rect">
            <a:avLst/>
          </a:prstGeom>
        </p:spPr>
        <p:txBody>
          <a:bodyPr/>
          <a:lstStyle/>
          <a:p>
            <a:pPr/>
          </a:p>
        </p:txBody>
      </p:sp>
      <p:sp>
        <p:nvSpPr>
          <p:cNvPr id="185" name="Shape 185"/>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showMasterSp="0" showMasterPhAnim="1">
  <p:cSld name="Title Slide">
    <p:spTree>
      <p:nvGrpSpPr>
        <p:cNvPr id="1" name=""/>
        <p:cNvGrpSpPr/>
        <p:nvPr/>
      </p:nvGrpSpPr>
      <p:grpSpPr>
        <a:xfrm>
          <a:off x="0" y="0"/>
          <a:ext cx="0" cy="0"/>
          <a:chOff x="0" y="0"/>
          <a:chExt cx="0" cy="0"/>
        </a:xfrm>
      </p:grpSpPr>
      <p:grpSp>
        <p:nvGrpSpPr>
          <p:cNvPr id="32" name="Group 6"/>
          <p:cNvGrpSpPr/>
          <p:nvPr/>
        </p:nvGrpSpPr>
        <p:grpSpPr>
          <a:xfrm>
            <a:off x="-8467" y="-8468"/>
            <a:ext cx="9169806" cy="6874935"/>
            <a:chOff x="0" y="0"/>
            <a:chExt cx="9169804" cy="6874934"/>
          </a:xfrm>
        </p:grpSpPr>
        <p:sp>
          <p:nvSpPr>
            <p:cNvPr id="22" name="Straight Connector 16"/>
            <p:cNvSpPr/>
            <p:nvPr/>
          </p:nvSpPr>
          <p:spPr>
            <a:xfrm flipV="1">
              <a:off x="5139295" y="4184073"/>
              <a:ext cx="4022476" cy="2682396"/>
            </a:xfrm>
            <a:prstGeom prst="line">
              <a:avLst/>
            </a:prstGeom>
            <a:noFill/>
            <a:ln w="9525" cap="rnd">
              <a:solidFill>
                <a:srgbClr val="D9D9D9"/>
              </a:solidFill>
              <a:prstDash val="solid"/>
              <a:round/>
            </a:ln>
            <a:effectLst/>
          </p:spPr>
          <p:txBody>
            <a:bodyPr wrap="square" lIns="45719" tIns="45719" rIns="45719" bIns="45719" numCol="1" anchor="t">
              <a:noAutofit/>
            </a:bodyPr>
            <a:lstStyle/>
            <a:p>
              <a:pPr/>
            </a:p>
          </p:txBody>
        </p:sp>
        <p:sp>
          <p:nvSpPr>
            <p:cNvPr id="23" name="Straight Connector 17"/>
            <p:cNvSpPr/>
            <p:nvPr/>
          </p:nvSpPr>
          <p:spPr>
            <a:xfrm>
              <a:off x="7051172" y="8468"/>
              <a:ext cx="1219201" cy="6858000"/>
            </a:xfrm>
            <a:prstGeom prst="line">
              <a:avLst/>
            </a:prstGeom>
            <a:noFill/>
            <a:ln w="9525" cap="rnd">
              <a:solidFill>
                <a:srgbClr val="BFBFBF"/>
              </a:solidFill>
              <a:prstDash val="solid"/>
              <a:round/>
            </a:ln>
            <a:effectLst/>
          </p:spPr>
          <p:txBody>
            <a:bodyPr wrap="square" lIns="45719" tIns="45719" rIns="45719" bIns="45719" numCol="1" anchor="t">
              <a:noAutofit/>
            </a:bodyPr>
            <a:lstStyle/>
            <a:p>
              <a:pPr/>
            </a:p>
          </p:txBody>
        </p:sp>
        <p:sp>
          <p:nvSpPr>
            <p:cNvPr id="24" name="Freeform 18"/>
            <p:cNvSpPr/>
            <p:nvPr/>
          </p:nvSpPr>
          <p:spPr>
            <a:xfrm>
              <a:off x="6900361" y="8469"/>
              <a:ext cx="2269444" cy="6866466"/>
            </a:xfrm>
            <a:custGeom>
              <a:avLst/>
              <a:gdLst/>
              <a:ahLst/>
              <a:cxnLst>
                <a:cxn ang="0">
                  <a:pos x="wd2" y="hd2"/>
                </a:cxn>
                <a:cxn ang="5400000">
                  <a:pos x="wd2" y="hd2"/>
                </a:cxn>
                <a:cxn ang="10800000">
                  <a:pos x="wd2" y="hd2"/>
                </a:cxn>
                <a:cxn ang="16200000">
                  <a:pos x="wd2" y="hd2"/>
                </a:cxn>
              </a:cxnLst>
              <a:rect l="0" t="0" r="r" b="b"/>
              <a:pathLst>
                <a:path w="21577" h="21600" fill="norm" stroke="1" extrusionOk="0">
                  <a:moveTo>
                    <a:pt x="19239" y="0"/>
                  </a:moveTo>
                  <a:lnTo>
                    <a:pt x="0" y="21573"/>
                  </a:lnTo>
                  <a:lnTo>
                    <a:pt x="21573" y="21600"/>
                  </a:lnTo>
                  <a:cubicBezTo>
                    <a:pt x="21600" y="14409"/>
                    <a:pt x="21466" y="7218"/>
                    <a:pt x="21493" y="27"/>
                  </a:cubicBezTo>
                  <a:lnTo>
                    <a:pt x="19239" y="0"/>
                  </a:lnTo>
                  <a:close/>
                </a:path>
              </a:pathLst>
            </a:custGeom>
            <a:solidFill>
              <a:schemeClr val="accent1">
                <a:alpha val="30000"/>
              </a:schemeClr>
            </a:solidFill>
            <a:ln w="12700" cap="flat">
              <a:noFill/>
              <a:miter lim="400000"/>
            </a:ln>
            <a:effectLst/>
          </p:spPr>
          <p:txBody>
            <a:bodyPr wrap="square" lIns="45719" tIns="45719" rIns="45719" bIns="45719" numCol="1" anchor="t">
              <a:noAutofit/>
            </a:bodyPr>
            <a:lstStyle/>
            <a:p>
              <a:pPr/>
            </a:p>
          </p:txBody>
        </p:sp>
        <p:sp>
          <p:nvSpPr>
            <p:cNvPr id="25" name="Freeform 19"/>
            <p:cNvSpPr/>
            <p:nvPr/>
          </p:nvSpPr>
          <p:spPr>
            <a:xfrm>
              <a:off x="7213624" y="1"/>
              <a:ext cx="1948148" cy="6866467"/>
            </a:xfrm>
            <a:custGeom>
              <a:avLst/>
              <a:gdLst/>
              <a:ahLst/>
              <a:cxnLst>
                <a:cxn ang="0">
                  <a:pos x="wd2" y="hd2"/>
                </a:cxn>
                <a:cxn ang="5400000">
                  <a:pos x="wd2" y="hd2"/>
                </a:cxn>
                <a:cxn ang="10800000">
                  <a:pos x="wd2" y="hd2"/>
                </a:cxn>
                <a:cxn ang="16200000">
                  <a:pos x="wd2" y="hd2"/>
                </a:cxn>
              </a:cxnLst>
              <a:rect l="0" t="0" r="r" b="b"/>
              <a:pathLst>
                <a:path w="21578" h="21600" fill="norm" stroke="1" extrusionOk="0">
                  <a:moveTo>
                    <a:pt x="0" y="0"/>
                  </a:moveTo>
                  <a:lnTo>
                    <a:pt x="13316" y="21600"/>
                  </a:lnTo>
                  <a:lnTo>
                    <a:pt x="21569" y="21600"/>
                  </a:lnTo>
                  <a:cubicBezTo>
                    <a:pt x="21537" y="14400"/>
                    <a:pt x="21600" y="7200"/>
                    <a:pt x="21569" y="0"/>
                  </a:cubicBezTo>
                  <a:lnTo>
                    <a:pt x="0" y="0"/>
                  </a:lnTo>
                  <a:close/>
                </a:path>
              </a:pathLst>
            </a:custGeom>
            <a:solidFill>
              <a:schemeClr val="accent1">
                <a:alpha val="20000"/>
              </a:schemeClr>
            </a:solidFill>
            <a:ln w="12700" cap="flat">
              <a:noFill/>
              <a:miter lim="400000"/>
            </a:ln>
            <a:effectLst/>
          </p:spPr>
          <p:txBody>
            <a:bodyPr wrap="square" lIns="45719" tIns="45719" rIns="45719" bIns="45719" numCol="1" anchor="t">
              <a:noAutofit/>
            </a:bodyPr>
            <a:lstStyle/>
            <a:p>
              <a:pPr/>
            </a:p>
          </p:txBody>
        </p:sp>
        <p:sp>
          <p:nvSpPr>
            <p:cNvPr id="26" name="Freeform 20"/>
            <p:cNvSpPr/>
            <p:nvPr/>
          </p:nvSpPr>
          <p:spPr>
            <a:xfrm>
              <a:off x="6646361" y="3928533"/>
              <a:ext cx="2513566" cy="293793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544" y="0"/>
                  </a:lnTo>
                  <a:cubicBezTo>
                    <a:pt x="21563" y="7200"/>
                    <a:pt x="21581" y="14400"/>
                    <a:pt x="21600" y="21600"/>
                  </a:cubicBezTo>
                  <a:lnTo>
                    <a:pt x="0" y="21600"/>
                  </a:lnTo>
                  <a:close/>
                </a:path>
              </a:pathLst>
            </a:custGeom>
            <a:solidFill>
              <a:schemeClr val="accent2">
                <a:alpha val="72000"/>
              </a:schemeClr>
            </a:solidFill>
            <a:ln w="12700" cap="flat">
              <a:noFill/>
              <a:miter lim="400000"/>
            </a:ln>
            <a:effectLst/>
          </p:spPr>
          <p:txBody>
            <a:bodyPr wrap="square" lIns="45719" tIns="45719" rIns="45719" bIns="45719" numCol="1" anchor="t">
              <a:noAutofit/>
            </a:bodyPr>
            <a:lstStyle/>
            <a:p>
              <a:pPr/>
            </a:p>
          </p:txBody>
        </p:sp>
        <p:sp>
          <p:nvSpPr>
            <p:cNvPr id="27" name="Freeform 21"/>
            <p:cNvSpPr/>
            <p:nvPr/>
          </p:nvSpPr>
          <p:spPr>
            <a:xfrm>
              <a:off x="7018894" y="1"/>
              <a:ext cx="2142877" cy="68664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8716" y="21600"/>
                  </a:lnTo>
                  <a:lnTo>
                    <a:pt x="21600" y="21573"/>
                  </a:lnTo>
                  <a:lnTo>
                    <a:pt x="21600" y="0"/>
                  </a:lnTo>
                  <a:lnTo>
                    <a:pt x="0" y="0"/>
                  </a:lnTo>
                  <a:close/>
                </a:path>
              </a:pathLst>
            </a:custGeom>
            <a:solidFill>
              <a:srgbClr val="3F7819">
                <a:alpha val="70000"/>
              </a:srgbClr>
            </a:solidFill>
            <a:ln w="12700" cap="flat">
              <a:noFill/>
              <a:miter lim="400000"/>
            </a:ln>
            <a:effectLst/>
          </p:spPr>
          <p:txBody>
            <a:bodyPr wrap="square" lIns="45719" tIns="45719" rIns="45719" bIns="45719" numCol="1" anchor="t">
              <a:noAutofit/>
            </a:bodyPr>
            <a:lstStyle/>
            <a:p>
              <a:pPr/>
            </a:p>
          </p:txBody>
        </p:sp>
        <p:sp>
          <p:nvSpPr>
            <p:cNvPr id="28" name="Freeform 22"/>
            <p:cNvSpPr/>
            <p:nvPr/>
          </p:nvSpPr>
          <p:spPr>
            <a:xfrm>
              <a:off x="8304241" y="1"/>
              <a:ext cx="857531" cy="68664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7053" y="0"/>
                  </a:moveTo>
                  <a:lnTo>
                    <a:pt x="0" y="21600"/>
                  </a:lnTo>
                  <a:lnTo>
                    <a:pt x="21600" y="21600"/>
                  </a:lnTo>
                  <a:cubicBezTo>
                    <a:pt x="21553" y="14400"/>
                    <a:pt x="21505" y="7200"/>
                    <a:pt x="21458" y="0"/>
                  </a:cubicBezTo>
                  <a:lnTo>
                    <a:pt x="17053" y="0"/>
                  </a:lnTo>
                  <a:close/>
                </a:path>
              </a:pathLst>
            </a:custGeom>
            <a:solidFill>
              <a:srgbClr val="C0E474">
                <a:alpha val="70000"/>
              </a:srgbClr>
            </a:solidFill>
            <a:ln w="12700" cap="flat">
              <a:noFill/>
              <a:miter lim="400000"/>
            </a:ln>
            <a:effectLst/>
          </p:spPr>
          <p:txBody>
            <a:bodyPr wrap="square" lIns="45719" tIns="45719" rIns="45719" bIns="45719" numCol="1" anchor="t">
              <a:noAutofit/>
            </a:bodyPr>
            <a:lstStyle/>
            <a:p>
              <a:pPr/>
            </a:p>
          </p:txBody>
        </p:sp>
        <p:sp>
          <p:nvSpPr>
            <p:cNvPr id="29" name="Freeform 23"/>
            <p:cNvSpPr/>
            <p:nvPr/>
          </p:nvSpPr>
          <p:spPr>
            <a:xfrm>
              <a:off x="8085697" y="0"/>
              <a:ext cx="1066771" cy="6866467"/>
            </a:xfrm>
            <a:custGeom>
              <a:avLst/>
              <a:gdLst/>
              <a:ahLst/>
              <a:cxnLst>
                <a:cxn ang="0">
                  <a:pos x="wd2" y="hd2"/>
                </a:cxn>
                <a:cxn ang="5400000">
                  <a:pos x="wd2" y="hd2"/>
                </a:cxn>
                <a:cxn ang="10800000">
                  <a:pos x="wd2" y="hd2"/>
                </a:cxn>
                <a:cxn ang="16200000">
                  <a:pos x="wd2" y="hd2"/>
                </a:cxn>
              </a:cxnLst>
              <a:rect l="0" t="0" r="r" b="b"/>
              <a:pathLst>
                <a:path w="21556" h="21600" fill="norm" stroke="1" extrusionOk="0">
                  <a:moveTo>
                    <a:pt x="0" y="0"/>
                  </a:moveTo>
                  <a:lnTo>
                    <a:pt x="18966" y="21600"/>
                  </a:lnTo>
                  <a:lnTo>
                    <a:pt x="21552" y="21600"/>
                  </a:lnTo>
                  <a:cubicBezTo>
                    <a:pt x="21600" y="14391"/>
                    <a:pt x="21217" y="7209"/>
                    <a:pt x="21265" y="0"/>
                  </a:cubicBezTo>
                  <a:lnTo>
                    <a:pt x="0" y="0"/>
                  </a:lnTo>
                  <a:close/>
                </a:path>
              </a:pathLst>
            </a:custGeom>
            <a:solidFill>
              <a:schemeClr val="accent1">
                <a:alpha val="64999"/>
              </a:schemeClr>
            </a:solidFill>
            <a:ln w="12700" cap="flat">
              <a:noFill/>
              <a:miter lim="400000"/>
            </a:ln>
            <a:effectLst/>
          </p:spPr>
          <p:txBody>
            <a:bodyPr wrap="square" lIns="45719" tIns="45719" rIns="45719" bIns="45719" numCol="1" anchor="t">
              <a:noAutofit/>
            </a:bodyPr>
            <a:lstStyle/>
            <a:p>
              <a:pPr/>
            </a:p>
          </p:txBody>
        </p:sp>
        <p:sp>
          <p:nvSpPr>
            <p:cNvPr id="30" name="Freeform 24"/>
            <p:cNvSpPr/>
            <p:nvPr/>
          </p:nvSpPr>
          <p:spPr>
            <a:xfrm>
              <a:off x="8068763" y="4902200"/>
              <a:ext cx="1094087" cy="19642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500" y="0"/>
                  </a:lnTo>
                  <a:cubicBezTo>
                    <a:pt x="21533" y="7181"/>
                    <a:pt x="21567" y="14363"/>
                    <a:pt x="21600" y="21544"/>
                  </a:cubicBezTo>
                  <a:lnTo>
                    <a:pt x="0" y="21600"/>
                  </a:lnTo>
                  <a:close/>
                </a:path>
              </a:pathLst>
            </a:custGeom>
            <a:solidFill>
              <a:schemeClr val="accent1">
                <a:alpha val="80000"/>
              </a:schemeClr>
            </a:solidFill>
            <a:ln w="12700" cap="flat">
              <a:noFill/>
              <a:miter lim="400000"/>
            </a:ln>
            <a:effectLst/>
          </p:spPr>
          <p:txBody>
            <a:bodyPr wrap="square" lIns="45719" tIns="45719" rIns="45719" bIns="45719" numCol="1" anchor="t">
              <a:noAutofit/>
            </a:bodyPr>
            <a:lstStyle/>
            <a:p>
              <a:pPr/>
            </a:p>
          </p:txBody>
        </p:sp>
        <p:sp>
          <p:nvSpPr>
            <p:cNvPr id="31" name="Freeform 27"/>
            <p:cNvSpPr/>
            <p:nvPr/>
          </p:nvSpPr>
          <p:spPr>
            <a:xfrm>
              <a:off x="-1" y="0"/>
              <a:ext cx="863601" cy="56980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32"/>
                  </a:moveTo>
                  <a:lnTo>
                    <a:pt x="21600" y="0"/>
                  </a:lnTo>
                  <a:lnTo>
                    <a:pt x="21600" y="64"/>
                  </a:lnTo>
                  <a:lnTo>
                    <a:pt x="0" y="21600"/>
                  </a:lnTo>
                  <a:lnTo>
                    <a:pt x="0" y="32"/>
                  </a:lnTo>
                  <a:close/>
                </a:path>
              </a:pathLst>
            </a:custGeom>
            <a:solidFill>
              <a:schemeClr val="accent1">
                <a:alpha val="85000"/>
              </a:schemeClr>
            </a:solidFill>
            <a:ln w="12700" cap="flat">
              <a:noFill/>
              <a:miter lim="400000"/>
            </a:ln>
            <a:effectLst/>
          </p:spPr>
          <p:txBody>
            <a:bodyPr wrap="square" lIns="45719" tIns="45719" rIns="45719" bIns="45719" numCol="1" anchor="t">
              <a:noAutofit/>
            </a:bodyPr>
            <a:lstStyle/>
            <a:p>
              <a:pPr/>
            </a:p>
          </p:txBody>
        </p:sp>
      </p:grpSp>
      <p:sp>
        <p:nvSpPr>
          <p:cNvPr id="33" name="Title Text"/>
          <p:cNvSpPr txBox="1"/>
          <p:nvPr>
            <p:ph type="title"/>
          </p:nvPr>
        </p:nvSpPr>
        <p:spPr>
          <a:xfrm>
            <a:off x="1130595" y="2404534"/>
            <a:ext cx="5826720" cy="1646303"/>
          </a:xfrm>
          <a:prstGeom prst="rect">
            <a:avLst/>
          </a:prstGeom>
        </p:spPr>
        <p:txBody>
          <a:bodyPr anchor="b"/>
          <a:lstStyle>
            <a:lvl1pPr algn="r">
              <a:defRPr sz="5400"/>
            </a:lvl1pPr>
          </a:lstStyle>
          <a:p>
            <a:pPr/>
            <a:r>
              <a:t>Title Text</a:t>
            </a:r>
          </a:p>
        </p:txBody>
      </p:sp>
      <p:sp>
        <p:nvSpPr>
          <p:cNvPr id="34" name="Body Level One…"/>
          <p:cNvSpPr txBox="1"/>
          <p:nvPr>
            <p:ph type="body" sz="quarter" idx="1"/>
          </p:nvPr>
        </p:nvSpPr>
        <p:spPr>
          <a:xfrm>
            <a:off x="1130595" y="4050834"/>
            <a:ext cx="5826720" cy="1096900"/>
          </a:xfrm>
          <a:prstGeom prst="rect">
            <a:avLst/>
          </a:prstGeom>
        </p:spPr>
        <p:txBody>
          <a:bodyPr/>
          <a:lstStyle>
            <a:lvl1pPr marL="0" indent="0" algn="r">
              <a:buClrTx/>
              <a:buSzTx/>
              <a:buNone/>
              <a:defRPr>
                <a:solidFill>
                  <a:srgbClr val="808080"/>
                </a:solidFill>
              </a:defRPr>
            </a:lvl1pPr>
            <a:lvl2pPr marL="0" indent="457200" algn="r">
              <a:buClrTx/>
              <a:buSzTx/>
              <a:buNone/>
              <a:defRPr>
                <a:solidFill>
                  <a:srgbClr val="808080"/>
                </a:solidFill>
              </a:defRPr>
            </a:lvl2pPr>
            <a:lvl3pPr marL="0" indent="914400" algn="r">
              <a:buClrTx/>
              <a:buSzTx/>
              <a:buNone/>
              <a:defRPr>
                <a:solidFill>
                  <a:srgbClr val="808080"/>
                </a:solidFill>
              </a:defRPr>
            </a:lvl3pPr>
            <a:lvl4pPr marL="0" indent="1371600" algn="r">
              <a:buClrTx/>
              <a:buSzTx/>
              <a:buNone/>
              <a:defRPr>
                <a:solidFill>
                  <a:srgbClr val="808080"/>
                </a:solidFill>
              </a:defRPr>
            </a:lvl4pPr>
            <a:lvl5pPr marL="0" indent="1828800" algn="r">
              <a:buClrTx/>
              <a:buSzTx/>
              <a:buNone/>
              <a:defRPr>
                <a:solidFill>
                  <a:srgbClr val="808080"/>
                </a:solidFill>
              </a:defRPr>
            </a:lvl5pPr>
          </a:lstStyle>
          <a:p>
            <a:pPr/>
            <a:r>
              <a:t>Body Level One</a:t>
            </a:r>
          </a:p>
          <a:p>
            <a:pPr lvl="1"/>
            <a:r>
              <a:t>Body Level Two</a:t>
            </a:r>
          </a:p>
          <a:p>
            <a:pPr lvl="2"/>
            <a:r>
              <a:t>Body Level Three</a:t>
            </a:r>
          </a:p>
          <a:p>
            <a:pPr lvl="3"/>
            <a:r>
              <a:t>Body Level Four</a:t>
            </a:r>
          </a:p>
          <a:p>
            <a:pPr lvl="4"/>
            <a:r>
              <a:t>Body Level Five</a:t>
            </a:r>
          </a:p>
        </p:txBody>
      </p:sp>
      <p:sp>
        <p:nvSpPr>
          <p:cNvPr id="3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type="tx" showMasterSp="1" showMasterPhAnim="1">
  <p:cSld name="Title and Content">
    <p:spTree>
      <p:nvGrpSpPr>
        <p:cNvPr id="1" name=""/>
        <p:cNvGrpSpPr/>
        <p:nvPr/>
      </p:nvGrpSpPr>
      <p:grpSpPr>
        <a:xfrm>
          <a:off x="0" y="0"/>
          <a:ext cx="0" cy="0"/>
          <a:chOff x="0" y="0"/>
          <a:chExt cx="0" cy="0"/>
        </a:xfrm>
      </p:grpSpPr>
      <p:sp>
        <p:nvSpPr>
          <p:cNvPr id="42" name="Title Text"/>
          <p:cNvSpPr txBox="1"/>
          <p:nvPr>
            <p:ph type="title"/>
          </p:nvPr>
        </p:nvSpPr>
        <p:spPr>
          <a:xfrm>
            <a:off x="609598" y="609600"/>
            <a:ext cx="6347714" cy="1320800"/>
          </a:xfrm>
          <a:prstGeom prst="rect">
            <a:avLst/>
          </a:prstGeom>
        </p:spPr>
        <p:txBody>
          <a:bodyPr/>
          <a:lstStyle/>
          <a:p>
            <a:pPr/>
            <a:r>
              <a:t>Title Text</a:t>
            </a:r>
          </a:p>
        </p:txBody>
      </p:sp>
      <p:sp>
        <p:nvSpPr>
          <p:cNvPr id="43" name="Body Level One…"/>
          <p:cNvSpPr txBox="1"/>
          <p:nvPr>
            <p:ph type="body" sz="half" idx="1"/>
          </p:nvPr>
        </p:nvSpPr>
        <p:spPr>
          <a:xfrm>
            <a:off x="609598" y="2160590"/>
            <a:ext cx="6347716" cy="3880773"/>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4" name="Slide Number"/>
          <p:cNvSpPr txBox="1"/>
          <p:nvPr>
            <p:ph type="sldNum" sz="quarter" idx="2"/>
          </p:nvPr>
        </p:nvSpPr>
        <p:spPr>
          <a:prstGeom prst="rect">
            <a:avLst/>
          </a:prstGeom>
        </p:spPr>
        <p:txBody>
          <a:bodyPr/>
          <a:lstStyle/>
          <a:p>
            <a:pPr/>
            <a:fld id="{86CB4B4D-7CA3-9044-876B-883B54F8677D}" type="slidenum"/>
          </a:p>
        </p:txBody>
      </p:sp>
      <p:pic>
        <p:nvPicPr>
          <p:cNvPr id="45" name="Picture 7" descr="Picture 7"/>
          <p:cNvPicPr>
            <a:picLocks noChangeAspect="1"/>
          </p:cNvPicPr>
          <p:nvPr/>
        </p:nvPicPr>
        <p:blipFill>
          <a:blip r:embed="rId2">
            <a:extLst/>
          </a:blip>
          <a:stretch>
            <a:fillRect/>
          </a:stretch>
        </p:blipFill>
        <p:spPr>
          <a:xfrm rot="19854822">
            <a:off x="7657740" y="5694664"/>
            <a:ext cx="791863" cy="554304"/>
          </a:xfrm>
          <a:prstGeom prst="rect">
            <a:avLst/>
          </a:prstGeom>
          <a:ln w="12700">
            <a:miter lim="400000"/>
          </a:ln>
        </p:spPr>
      </p:pic>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type="tx" showMasterSp="1" showMasterPhAnim="1">
  <p:cSld name="Section Header">
    <p:spTree>
      <p:nvGrpSpPr>
        <p:cNvPr id="1" name=""/>
        <p:cNvGrpSpPr/>
        <p:nvPr/>
      </p:nvGrpSpPr>
      <p:grpSpPr>
        <a:xfrm>
          <a:off x="0" y="0"/>
          <a:ext cx="0" cy="0"/>
          <a:chOff x="0" y="0"/>
          <a:chExt cx="0" cy="0"/>
        </a:xfrm>
      </p:grpSpPr>
      <p:sp>
        <p:nvSpPr>
          <p:cNvPr id="52" name="Title Text"/>
          <p:cNvSpPr txBox="1"/>
          <p:nvPr>
            <p:ph type="title"/>
          </p:nvPr>
        </p:nvSpPr>
        <p:spPr>
          <a:xfrm>
            <a:off x="609598" y="2700868"/>
            <a:ext cx="6347715" cy="1826582"/>
          </a:xfrm>
          <a:prstGeom prst="rect">
            <a:avLst/>
          </a:prstGeom>
        </p:spPr>
        <p:txBody>
          <a:bodyPr anchor="b"/>
          <a:lstStyle>
            <a:lvl1pPr>
              <a:defRPr sz="4000"/>
            </a:lvl1pPr>
          </a:lstStyle>
          <a:p>
            <a:pPr/>
            <a:r>
              <a:t>Title Text</a:t>
            </a:r>
          </a:p>
        </p:txBody>
      </p:sp>
      <p:sp>
        <p:nvSpPr>
          <p:cNvPr id="53" name="Body Level One…"/>
          <p:cNvSpPr txBox="1"/>
          <p:nvPr>
            <p:ph type="body" sz="quarter" idx="1"/>
          </p:nvPr>
        </p:nvSpPr>
        <p:spPr>
          <a:xfrm>
            <a:off x="609598" y="4527448"/>
            <a:ext cx="6347715" cy="860401"/>
          </a:xfrm>
          <a:prstGeom prst="rect">
            <a:avLst/>
          </a:prstGeom>
        </p:spPr>
        <p:txBody>
          <a:bodyPr/>
          <a:lstStyle>
            <a:lvl1pPr marL="0" indent="0">
              <a:buClrTx/>
              <a:buSzTx/>
              <a:buNone/>
              <a:defRPr sz="2000">
                <a:solidFill>
                  <a:srgbClr val="808080"/>
                </a:solidFill>
              </a:defRPr>
            </a:lvl1pPr>
            <a:lvl2pPr marL="0" indent="457200">
              <a:buClrTx/>
              <a:buSzTx/>
              <a:buNone/>
              <a:defRPr sz="2000">
                <a:solidFill>
                  <a:srgbClr val="808080"/>
                </a:solidFill>
              </a:defRPr>
            </a:lvl2pPr>
            <a:lvl3pPr marL="0" indent="914400">
              <a:buClrTx/>
              <a:buSzTx/>
              <a:buNone/>
              <a:defRPr sz="2000">
                <a:solidFill>
                  <a:srgbClr val="808080"/>
                </a:solidFill>
              </a:defRPr>
            </a:lvl3pPr>
            <a:lvl4pPr marL="0" indent="1371600">
              <a:buClrTx/>
              <a:buSzTx/>
              <a:buNone/>
              <a:defRPr sz="2000">
                <a:solidFill>
                  <a:srgbClr val="808080"/>
                </a:solidFill>
              </a:defRPr>
            </a:lvl4pPr>
            <a:lvl5pPr marL="0" indent="1828800">
              <a:buClrTx/>
              <a:buSzTx/>
              <a:buNone/>
              <a:defRPr sz="2000">
                <a:solidFill>
                  <a:srgbClr val="808080"/>
                </a:solidFill>
              </a:defRPr>
            </a:lvl5pPr>
          </a:lstStyle>
          <a:p>
            <a:pPr/>
            <a:r>
              <a:t>Body Level One</a:t>
            </a:r>
          </a:p>
          <a:p>
            <a:pPr lvl="1"/>
            <a:r>
              <a:t>Body Level Two</a:t>
            </a:r>
          </a:p>
          <a:p>
            <a:pPr lvl="2"/>
            <a:r>
              <a:t>Body Level Three</a:t>
            </a:r>
          </a:p>
          <a:p>
            <a:pPr lvl="3"/>
            <a:r>
              <a:t>Body Level Four</a:t>
            </a:r>
          </a:p>
          <a:p>
            <a:pPr lvl="4"/>
            <a:r>
              <a:t>Body Level Five</a:t>
            </a:r>
          </a:p>
        </p:txBody>
      </p:sp>
      <p:sp>
        <p:nvSpPr>
          <p:cNvPr id="5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type="tx" showMasterSp="1" showMasterPhAnim="1">
  <p:cSld name="Two Content">
    <p:spTree>
      <p:nvGrpSpPr>
        <p:cNvPr id="1" name=""/>
        <p:cNvGrpSpPr/>
        <p:nvPr/>
      </p:nvGrpSpPr>
      <p:grpSpPr>
        <a:xfrm>
          <a:off x="0" y="0"/>
          <a:ext cx="0" cy="0"/>
          <a:chOff x="0" y="0"/>
          <a:chExt cx="0" cy="0"/>
        </a:xfrm>
      </p:grpSpPr>
      <p:sp>
        <p:nvSpPr>
          <p:cNvPr id="61" name="Title Text"/>
          <p:cNvSpPr txBox="1"/>
          <p:nvPr>
            <p:ph type="title"/>
          </p:nvPr>
        </p:nvSpPr>
        <p:spPr>
          <a:xfrm>
            <a:off x="609600" y="609600"/>
            <a:ext cx="6347715" cy="1320800"/>
          </a:xfrm>
          <a:prstGeom prst="rect">
            <a:avLst/>
          </a:prstGeom>
        </p:spPr>
        <p:txBody>
          <a:bodyPr/>
          <a:lstStyle/>
          <a:p>
            <a:pPr/>
            <a:r>
              <a:t>Title Text</a:t>
            </a:r>
          </a:p>
        </p:txBody>
      </p:sp>
      <p:sp>
        <p:nvSpPr>
          <p:cNvPr id="62" name="Body Level One…"/>
          <p:cNvSpPr txBox="1"/>
          <p:nvPr>
            <p:ph type="body" sz="quarter" idx="1"/>
          </p:nvPr>
        </p:nvSpPr>
        <p:spPr>
          <a:xfrm>
            <a:off x="609600" y="2160589"/>
            <a:ext cx="3088109" cy="3880773"/>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6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type="tx" showMasterSp="1" showMasterPhAnim="1">
  <p:cSld name="Comparison">
    <p:spTree>
      <p:nvGrpSpPr>
        <p:cNvPr id="1" name=""/>
        <p:cNvGrpSpPr/>
        <p:nvPr/>
      </p:nvGrpSpPr>
      <p:grpSpPr>
        <a:xfrm>
          <a:off x="0" y="0"/>
          <a:ext cx="0" cy="0"/>
          <a:chOff x="0" y="0"/>
          <a:chExt cx="0" cy="0"/>
        </a:xfrm>
      </p:grpSpPr>
      <p:sp>
        <p:nvSpPr>
          <p:cNvPr id="70" name="Title Text"/>
          <p:cNvSpPr txBox="1"/>
          <p:nvPr>
            <p:ph type="title"/>
          </p:nvPr>
        </p:nvSpPr>
        <p:spPr>
          <a:xfrm>
            <a:off x="609598" y="609600"/>
            <a:ext cx="6347714" cy="1320800"/>
          </a:xfrm>
          <a:prstGeom prst="rect">
            <a:avLst/>
          </a:prstGeom>
        </p:spPr>
        <p:txBody>
          <a:bodyPr/>
          <a:lstStyle/>
          <a:p>
            <a:pPr/>
            <a:r>
              <a:t>Title Text</a:t>
            </a:r>
          </a:p>
        </p:txBody>
      </p:sp>
      <p:sp>
        <p:nvSpPr>
          <p:cNvPr id="71" name="Body Level One…"/>
          <p:cNvSpPr txBox="1"/>
          <p:nvPr>
            <p:ph type="body" sz="quarter" idx="1"/>
          </p:nvPr>
        </p:nvSpPr>
        <p:spPr>
          <a:xfrm>
            <a:off x="609598" y="2160983"/>
            <a:ext cx="3090673" cy="576263"/>
          </a:xfrm>
          <a:prstGeom prst="rect">
            <a:avLst/>
          </a:prstGeom>
        </p:spPr>
        <p:txBody>
          <a:bodyPr anchor="b"/>
          <a:lstStyle>
            <a:lvl1pPr marL="0" indent="0">
              <a:buClrTx/>
              <a:buSzTx/>
              <a:buNone/>
              <a:defRPr sz="2400"/>
            </a:lvl1pPr>
            <a:lvl2pPr marL="0" indent="457200">
              <a:buClrTx/>
              <a:buSzTx/>
              <a:buNone/>
              <a:defRPr sz="2400"/>
            </a:lvl2pPr>
            <a:lvl3pPr marL="0" indent="914400">
              <a:buClrTx/>
              <a:buSzTx/>
              <a:buNone/>
              <a:defRPr sz="2400"/>
            </a:lvl3pPr>
            <a:lvl4pPr marL="0" indent="1371600">
              <a:buClrTx/>
              <a:buSzTx/>
              <a:buNone/>
              <a:defRPr sz="2400"/>
            </a:lvl4pPr>
            <a:lvl5pPr marL="0" indent="1828800">
              <a:buClrTx/>
              <a:buSz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72" name="Text Placeholder 4"/>
          <p:cNvSpPr/>
          <p:nvPr>
            <p:ph type="body" sz="quarter" idx="13"/>
          </p:nvPr>
        </p:nvSpPr>
        <p:spPr>
          <a:xfrm>
            <a:off x="3866639" y="2160983"/>
            <a:ext cx="3090673" cy="576263"/>
          </a:xfrm>
          <a:prstGeom prst="rect">
            <a:avLst/>
          </a:prstGeom>
        </p:spPr>
        <p:txBody>
          <a:bodyPr anchor="b"/>
          <a:lstStyle/>
          <a:p>
            <a:pPr marL="0" indent="0">
              <a:buClrTx/>
              <a:buSzTx/>
              <a:buNone/>
              <a:defRPr sz="2400"/>
            </a:pPr>
          </a:p>
        </p:txBody>
      </p:sp>
      <p:sp>
        <p:nvSpPr>
          <p:cNvPr id="7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type="tx" showMasterSp="1" showMasterPhAnim="1">
  <p:cSld name="Title Only">
    <p:spTree>
      <p:nvGrpSpPr>
        <p:cNvPr id="1" name=""/>
        <p:cNvGrpSpPr/>
        <p:nvPr/>
      </p:nvGrpSpPr>
      <p:grpSpPr>
        <a:xfrm>
          <a:off x="0" y="0"/>
          <a:ext cx="0" cy="0"/>
          <a:chOff x="0" y="0"/>
          <a:chExt cx="0" cy="0"/>
        </a:xfrm>
      </p:grpSpPr>
      <p:sp>
        <p:nvSpPr>
          <p:cNvPr id="80" name="Title Text"/>
          <p:cNvSpPr txBox="1"/>
          <p:nvPr>
            <p:ph type="title"/>
          </p:nvPr>
        </p:nvSpPr>
        <p:spPr>
          <a:xfrm>
            <a:off x="609598" y="609600"/>
            <a:ext cx="6347716" cy="1320800"/>
          </a:xfrm>
          <a:prstGeom prst="rect">
            <a:avLst/>
          </a:prstGeom>
        </p:spPr>
        <p:txBody>
          <a:bodyPr/>
          <a:lstStyle/>
          <a:p>
            <a:pPr/>
            <a:r>
              <a:t>Title Text</a:t>
            </a:r>
          </a:p>
        </p:txBody>
      </p:sp>
      <p:sp>
        <p:nvSpPr>
          <p:cNvPr id="8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type="tx" showMasterSp="1" showMasterPhAnim="1">
  <p:cSld name="Blank">
    <p:spTree>
      <p:nvGrpSpPr>
        <p:cNvPr id="1" name=""/>
        <p:cNvGrpSpPr/>
        <p:nvPr/>
      </p:nvGrpSpPr>
      <p:grpSpPr>
        <a:xfrm>
          <a:off x="0" y="0"/>
          <a:ext cx="0" cy="0"/>
          <a:chOff x="0" y="0"/>
          <a:chExt cx="0" cy="0"/>
        </a:xfrm>
      </p:grpSpPr>
      <p:sp>
        <p:nvSpPr>
          <p:cNvPr id="8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type="tx" showMasterSp="1" showMasterPhAnim="1">
  <p:cSld name="Content with Caption">
    <p:spTree>
      <p:nvGrpSpPr>
        <p:cNvPr id="1" name=""/>
        <p:cNvGrpSpPr/>
        <p:nvPr/>
      </p:nvGrpSpPr>
      <p:grpSpPr>
        <a:xfrm>
          <a:off x="0" y="0"/>
          <a:ext cx="0" cy="0"/>
          <a:chOff x="0" y="0"/>
          <a:chExt cx="0" cy="0"/>
        </a:xfrm>
      </p:grpSpPr>
      <p:sp>
        <p:nvSpPr>
          <p:cNvPr id="95" name="Title Text"/>
          <p:cNvSpPr txBox="1"/>
          <p:nvPr>
            <p:ph type="title"/>
          </p:nvPr>
        </p:nvSpPr>
        <p:spPr>
          <a:xfrm>
            <a:off x="609598" y="1498603"/>
            <a:ext cx="2790183" cy="1278467"/>
          </a:xfrm>
          <a:prstGeom prst="rect">
            <a:avLst/>
          </a:prstGeom>
        </p:spPr>
        <p:txBody>
          <a:bodyPr anchor="b"/>
          <a:lstStyle>
            <a:lvl1pPr>
              <a:defRPr sz="2000"/>
            </a:lvl1pPr>
          </a:lstStyle>
          <a:p>
            <a:pPr/>
            <a:r>
              <a:t>Title Text</a:t>
            </a:r>
          </a:p>
        </p:txBody>
      </p:sp>
      <p:sp>
        <p:nvSpPr>
          <p:cNvPr id="96" name="Body Level One…"/>
          <p:cNvSpPr txBox="1"/>
          <p:nvPr>
            <p:ph type="body" sz="half" idx="1"/>
          </p:nvPr>
        </p:nvSpPr>
        <p:spPr>
          <a:xfrm>
            <a:off x="3571275" y="514925"/>
            <a:ext cx="3386038" cy="552643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97" name="Text Placeholder 3"/>
          <p:cNvSpPr/>
          <p:nvPr>
            <p:ph type="body" sz="quarter" idx="13"/>
          </p:nvPr>
        </p:nvSpPr>
        <p:spPr>
          <a:xfrm>
            <a:off x="609598" y="2777069"/>
            <a:ext cx="2790183" cy="2584450"/>
          </a:xfrm>
          <a:prstGeom prst="rect">
            <a:avLst/>
          </a:prstGeom>
        </p:spPr>
        <p:txBody>
          <a:bodyPr/>
          <a:lstStyle/>
          <a:p>
            <a:pPr marL="0" indent="0">
              <a:buClrTx/>
              <a:buSzTx/>
              <a:buNone/>
              <a:defRPr sz="1400"/>
            </a:pPr>
          </a:p>
        </p:txBody>
      </p:sp>
      <p:sp>
        <p:nvSpPr>
          <p:cNvPr id="9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type="tx" showMasterSp="1" showMasterPhAnim="1">
  <p:cSld name="Picture with Caption">
    <p:spTree>
      <p:nvGrpSpPr>
        <p:cNvPr id="1" name=""/>
        <p:cNvGrpSpPr/>
        <p:nvPr/>
      </p:nvGrpSpPr>
      <p:grpSpPr>
        <a:xfrm>
          <a:off x="0" y="0"/>
          <a:ext cx="0" cy="0"/>
          <a:chOff x="0" y="0"/>
          <a:chExt cx="0" cy="0"/>
        </a:xfrm>
      </p:grpSpPr>
      <p:sp>
        <p:nvSpPr>
          <p:cNvPr id="105" name="Title Text"/>
          <p:cNvSpPr txBox="1"/>
          <p:nvPr>
            <p:ph type="title"/>
          </p:nvPr>
        </p:nvSpPr>
        <p:spPr>
          <a:xfrm>
            <a:off x="609598" y="4800600"/>
            <a:ext cx="6347716" cy="566738"/>
          </a:xfrm>
          <a:prstGeom prst="rect">
            <a:avLst/>
          </a:prstGeom>
        </p:spPr>
        <p:txBody>
          <a:bodyPr anchor="b"/>
          <a:lstStyle>
            <a:lvl1pPr>
              <a:defRPr sz="2400"/>
            </a:lvl1pPr>
          </a:lstStyle>
          <a:p>
            <a:pPr/>
            <a:r>
              <a:t>Title Text</a:t>
            </a:r>
          </a:p>
        </p:txBody>
      </p:sp>
      <p:sp>
        <p:nvSpPr>
          <p:cNvPr id="106" name="Picture Placeholder 2"/>
          <p:cNvSpPr/>
          <p:nvPr>
            <p:ph type="pic" sz="half" idx="13"/>
          </p:nvPr>
        </p:nvSpPr>
        <p:spPr>
          <a:xfrm>
            <a:off x="609598" y="609600"/>
            <a:ext cx="6347716" cy="3845718"/>
          </a:xfrm>
          <a:prstGeom prst="rect">
            <a:avLst/>
          </a:prstGeom>
        </p:spPr>
        <p:txBody>
          <a:bodyPr lIns="91439" rIns="91439">
            <a:noAutofit/>
          </a:bodyPr>
          <a:lstStyle/>
          <a:p>
            <a:pPr/>
          </a:p>
        </p:txBody>
      </p:sp>
      <p:sp>
        <p:nvSpPr>
          <p:cNvPr id="107" name="Body Level One…"/>
          <p:cNvSpPr txBox="1"/>
          <p:nvPr>
            <p:ph type="body" sz="quarter" idx="1"/>
          </p:nvPr>
        </p:nvSpPr>
        <p:spPr>
          <a:xfrm>
            <a:off x="609598" y="5367337"/>
            <a:ext cx="6347716" cy="674025"/>
          </a:xfrm>
          <a:prstGeom prst="rect">
            <a:avLst/>
          </a:prstGeom>
        </p:spPr>
        <p:txBody>
          <a:bodyPr/>
          <a:lstStyle>
            <a:lvl1pPr marL="0" indent="0">
              <a:buClrTx/>
              <a:buSzTx/>
              <a:buNone/>
              <a:defRPr sz="1200"/>
            </a:lvl1pPr>
            <a:lvl2pPr marL="0" indent="457200">
              <a:buClrTx/>
              <a:buSzTx/>
              <a:buNone/>
              <a:defRPr sz="1200"/>
            </a:lvl2pPr>
            <a:lvl3pPr marL="0" indent="914400">
              <a:buClrTx/>
              <a:buSzTx/>
              <a:buNone/>
              <a:defRPr sz="1200"/>
            </a:lvl3pPr>
            <a:lvl4pPr marL="0" indent="1371600">
              <a:buClrTx/>
              <a:buSzTx/>
              <a:buNone/>
              <a:defRPr sz="1200"/>
            </a:lvl4pPr>
            <a:lvl5pPr marL="0" indent="1828800">
              <a:buClrTx/>
              <a:buSzTx/>
              <a:buNone/>
              <a:defRPr sz="1200"/>
            </a:lvl5pPr>
          </a:lstStyle>
          <a:p>
            <a:pPr/>
            <a:r>
              <a:t>Body Level One</a:t>
            </a:r>
          </a:p>
          <a:p>
            <a:pPr lvl="1"/>
            <a:r>
              <a:t>Body Level Two</a:t>
            </a:r>
          </a:p>
          <a:p>
            <a:pPr lvl="2"/>
            <a:r>
              <a:t>Body Level Three</a:t>
            </a:r>
          </a:p>
          <a:p>
            <a:pPr lvl="3"/>
            <a:r>
              <a:t>Body Level Four</a:t>
            </a:r>
          </a:p>
          <a:p>
            <a:pPr lvl="4"/>
            <a:r>
              <a:t>Body Level Five</a:t>
            </a:r>
          </a:p>
        </p:txBody>
      </p:sp>
      <p:sp>
        <p:nvSpPr>
          <p:cNvPr id="10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type="tx" showMasterSp="1" showMasterPhAnim="1">
  <p:cSld name="Title and Caption">
    <p:spTree>
      <p:nvGrpSpPr>
        <p:cNvPr id="1" name=""/>
        <p:cNvGrpSpPr/>
        <p:nvPr/>
      </p:nvGrpSpPr>
      <p:grpSpPr>
        <a:xfrm>
          <a:off x="0" y="0"/>
          <a:ext cx="0" cy="0"/>
          <a:chOff x="0" y="0"/>
          <a:chExt cx="0" cy="0"/>
        </a:xfrm>
      </p:grpSpPr>
      <p:sp>
        <p:nvSpPr>
          <p:cNvPr id="115" name="Title Text"/>
          <p:cNvSpPr txBox="1"/>
          <p:nvPr>
            <p:ph type="title"/>
          </p:nvPr>
        </p:nvSpPr>
        <p:spPr>
          <a:xfrm>
            <a:off x="609600" y="609600"/>
            <a:ext cx="6347715" cy="3403600"/>
          </a:xfrm>
          <a:prstGeom prst="rect">
            <a:avLst/>
          </a:prstGeom>
        </p:spPr>
        <p:txBody>
          <a:bodyPr anchor="ctr"/>
          <a:lstStyle>
            <a:lvl1pPr>
              <a:defRPr sz="4400"/>
            </a:lvl1pPr>
          </a:lstStyle>
          <a:p>
            <a:pPr/>
            <a:r>
              <a:t>Title Text</a:t>
            </a:r>
          </a:p>
        </p:txBody>
      </p:sp>
      <p:sp>
        <p:nvSpPr>
          <p:cNvPr id="116" name="Body Level One…"/>
          <p:cNvSpPr txBox="1"/>
          <p:nvPr>
            <p:ph type="body" sz="quarter" idx="1"/>
          </p:nvPr>
        </p:nvSpPr>
        <p:spPr>
          <a:xfrm>
            <a:off x="609600" y="4470400"/>
            <a:ext cx="6347715" cy="1570962"/>
          </a:xfrm>
          <a:prstGeom prst="rect">
            <a:avLst/>
          </a:prstGeom>
        </p:spPr>
        <p:txBody>
          <a:bodyPr anchor="ctr"/>
          <a:lstStyle>
            <a:lvl1pPr marL="0" indent="0">
              <a:buClrTx/>
              <a:buSzTx/>
              <a:buNone/>
            </a:lvl1pPr>
            <a:lvl2pPr marL="0" indent="457200">
              <a:buClrTx/>
              <a:buSzTx/>
              <a:buNone/>
            </a:lvl2pPr>
            <a:lvl3pPr marL="0" indent="914400">
              <a:buClrTx/>
              <a:buSzTx/>
              <a:buNone/>
            </a:lvl3pPr>
            <a:lvl4pPr marL="0" indent="1371600">
              <a:buClrTx/>
              <a:buSzTx/>
              <a:buNone/>
            </a:lvl4pPr>
            <a:lvl5pPr marL="0" indent="1828800">
              <a:buClrTx/>
              <a:buSzTx/>
              <a:buNone/>
            </a:lvl5pPr>
          </a:lstStyle>
          <a:p>
            <a:pPr/>
            <a:r>
              <a:t>Body Level One</a:t>
            </a:r>
          </a:p>
          <a:p>
            <a:pPr lvl="1"/>
            <a:r>
              <a:t>Body Level Two</a:t>
            </a:r>
          </a:p>
          <a:p>
            <a:pPr lvl="2"/>
            <a:r>
              <a:t>Body Level Three</a:t>
            </a:r>
          </a:p>
          <a:p>
            <a:pPr lvl="3"/>
            <a:r>
              <a:t>Body Level Four</a:t>
            </a:r>
          </a:p>
          <a:p>
            <a:pPr lvl="4"/>
            <a:r>
              <a:t>Body Level Five</a:t>
            </a:r>
          </a:p>
        </p:txBody>
      </p:sp>
      <p:sp>
        <p:nvSpPr>
          <p:cNvPr id="11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type="tx" showMasterSp="1" showMasterPhAnim="1">
  <p:cSld name="Quote with Caption">
    <p:spTree>
      <p:nvGrpSpPr>
        <p:cNvPr id="1" name=""/>
        <p:cNvGrpSpPr/>
        <p:nvPr/>
      </p:nvGrpSpPr>
      <p:grpSpPr>
        <a:xfrm>
          <a:off x="0" y="0"/>
          <a:ext cx="0" cy="0"/>
          <a:chOff x="0" y="0"/>
          <a:chExt cx="0" cy="0"/>
        </a:xfrm>
      </p:grpSpPr>
      <p:sp>
        <p:nvSpPr>
          <p:cNvPr id="124" name="Title Text"/>
          <p:cNvSpPr txBox="1"/>
          <p:nvPr>
            <p:ph type="title"/>
          </p:nvPr>
        </p:nvSpPr>
        <p:spPr>
          <a:xfrm>
            <a:off x="774885" y="609600"/>
            <a:ext cx="6072183" cy="3022600"/>
          </a:xfrm>
          <a:prstGeom prst="rect">
            <a:avLst/>
          </a:prstGeom>
        </p:spPr>
        <p:txBody>
          <a:bodyPr anchor="ctr"/>
          <a:lstStyle>
            <a:lvl1pPr>
              <a:defRPr sz="4400"/>
            </a:lvl1pPr>
          </a:lstStyle>
          <a:p>
            <a:pPr/>
            <a:r>
              <a:t>Title Text</a:t>
            </a:r>
          </a:p>
        </p:txBody>
      </p:sp>
      <p:sp>
        <p:nvSpPr>
          <p:cNvPr id="125" name="Body Level One…"/>
          <p:cNvSpPr txBox="1"/>
          <p:nvPr>
            <p:ph type="body" sz="quarter" idx="1"/>
          </p:nvPr>
        </p:nvSpPr>
        <p:spPr>
          <a:xfrm>
            <a:off x="1101073" y="3632200"/>
            <a:ext cx="5419806" cy="381000"/>
          </a:xfrm>
          <a:prstGeom prst="rect">
            <a:avLst/>
          </a:prstGeom>
        </p:spPr>
        <p:txBody>
          <a:bodyPr anchor="ctr"/>
          <a:lstStyle>
            <a:lvl1pPr marL="0" indent="0">
              <a:buClrTx/>
              <a:buSzTx/>
              <a:buNone/>
              <a:defRPr sz="1600">
                <a:solidFill>
                  <a:srgbClr val="808080"/>
                </a:solidFill>
              </a:defRPr>
            </a:lvl1pPr>
            <a:lvl2pPr marL="0" indent="457200">
              <a:buClrTx/>
              <a:buSzTx/>
              <a:buNone/>
              <a:defRPr sz="1600">
                <a:solidFill>
                  <a:srgbClr val="808080"/>
                </a:solidFill>
              </a:defRPr>
            </a:lvl2pPr>
            <a:lvl3pPr marL="0" indent="914400">
              <a:buClrTx/>
              <a:buSzTx/>
              <a:buNone/>
              <a:defRPr sz="1600">
                <a:solidFill>
                  <a:srgbClr val="808080"/>
                </a:solidFill>
              </a:defRPr>
            </a:lvl3pPr>
            <a:lvl4pPr marL="0" indent="1371600">
              <a:buClrTx/>
              <a:buSzTx/>
              <a:buNone/>
              <a:defRPr sz="1600">
                <a:solidFill>
                  <a:srgbClr val="808080"/>
                </a:solidFill>
              </a:defRPr>
            </a:lvl4pPr>
            <a:lvl5pPr marL="0" indent="1828800">
              <a:buClrTx/>
              <a:buSzTx/>
              <a:buNone/>
              <a:defRPr sz="1600">
                <a:solidFill>
                  <a:srgbClr val="808080"/>
                </a:solidFill>
              </a:defRPr>
            </a:lvl5pPr>
          </a:lstStyle>
          <a:p>
            <a:pPr/>
            <a:r>
              <a:t>Body Level One</a:t>
            </a:r>
          </a:p>
          <a:p>
            <a:pPr lvl="1"/>
            <a:r>
              <a:t>Body Level Two</a:t>
            </a:r>
          </a:p>
          <a:p>
            <a:pPr lvl="2"/>
            <a:r>
              <a:t>Body Level Three</a:t>
            </a:r>
          </a:p>
          <a:p>
            <a:pPr lvl="3"/>
            <a:r>
              <a:t>Body Level Four</a:t>
            </a:r>
          </a:p>
          <a:p>
            <a:pPr lvl="4"/>
            <a:r>
              <a:t>Body Level Five</a:t>
            </a:r>
          </a:p>
        </p:txBody>
      </p:sp>
      <p:sp>
        <p:nvSpPr>
          <p:cNvPr id="126" name="Text Placeholder 2"/>
          <p:cNvSpPr/>
          <p:nvPr>
            <p:ph type="body" sz="quarter" idx="13"/>
          </p:nvPr>
        </p:nvSpPr>
        <p:spPr>
          <a:xfrm>
            <a:off x="609597" y="4470400"/>
            <a:ext cx="6347717" cy="1570963"/>
          </a:xfrm>
          <a:prstGeom prst="rect">
            <a:avLst/>
          </a:prstGeom>
        </p:spPr>
        <p:txBody>
          <a:bodyPr anchor="ctr"/>
          <a:lstStyle/>
          <a:p>
            <a:pPr marL="0" indent="0">
              <a:buClrTx/>
              <a:buSzTx/>
              <a:buNone/>
            </a:pPr>
          </a:p>
        </p:txBody>
      </p:sp>
      <p:sp>
        <p:nvSpPr>
          <p:cNvPr id="127" name="Slide Number"/>
          <p:cNvSpPr txBox="1"/>
          <p:nvPr>
            <p:ph type="sldNum" sz="quarter" idx="2"/>
          </p:nvPr>
        </p:nvSpPr>
        <p:spPr>
          <a:prstGeom prst="rect">
            <a:avLst/>
          </a:prstGeom>
        </p:spPr>
        <p:txBody>
          <a:bodyPr/>
          <a:lstStyle/>
          <a:p>
            <a:pPr/>
            <a:fld id="{86CB4B4D-7CA3-9044-876B-883B54F8677D}" type="slidenum"/>
          </a:p>
        </p:txBody>
      </p:sp>
      <p:sp>
        <p:nvSpPr>
          <p:cNvPr id="128" name="TextBox 23"/>
          <p:cNvSpPr txBox="1"/>
          <p:nvPr/>
        </p:nvSpPr>
        <p:spPr>
          <a:xfrm>
            <a:off x="482710" y="469465"/>
            <a:ext cx="457320" cy="1226602"/>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sz="8000">
                <a:solidFill>
                  <a:srgbClr val="C0E474"/>
                </a:solidFill>
                <a:latin typeface="Arial"/>
                <a:ea typeface="Arial"/>
                <a:cs typeface="Arial"/>
                <a:sym typeface="Arial"/>
              </a:defRPr>
            </a:lvl1pPr>
          </a:lstStyle>
          <a:p>
            <a:pPr/>
            <a:r>
              <a:t>“</a:t>
            </a:r>
          </a:p>
        </p:txBody>
      </p:sp>
      <p:sp>
        <p:nvSpPr>
          <p:cNvPr id="129" name="TextBox 24"/>
          <p:cNvSpPr txBox="1"/>
          <p:nvPr/>
        </p:nvSpPr>
        <p:spPr>
          <a:xfrm>
            <a:off x="6747698" y="2565643"/>
            <a:ext cx="457320" cy="1226602"/>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sz="8000">
                <a:solidFill>
                  <a:srgbClr val="C0E474"/>
                </a:solidFill>
                <a:latin typeface="Arial"/>
                <a:ea typeface="Arial"/>
                <a:cs typeface="Arial"/>
                <a:sym typeface="Arial"/>
              </a:defRPr>
            </a:lvl1pPr>
          </a:lstStyle>
          <a:p>
            <a:pPr/>
            <a:r>
              <a:t>”</a:t>
            </a:r>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type="tx" showMasterSp="1" showMasterPhAnim="1">
  <p:cSld name="Name Card">
    <p:spTree>
      <p:nvGrpSpPr>
        <p:cNvPr id="1" name=""/>
        <p:cNvGrpSpPr/>
        <p:nvPr/>
      </p:nvGrpSpPr>
      <p:grpSpPr>
        <a:xfrm>
          <a:off x="0" y="0"/>
          <a:ext cx="0" cy="0"/>
          <a:chOff x="0" y="0"/>
          <a:chExt cx="0" cy="0"/>
        </a:xfrm>
      </p:grpSpPr>
      <p:sp>
        <p:nvSpPr>
          <p:cNvPr id="136" name="Title Text"/>
          <p:cNvSpPr txBox="1"/>
          <p:nvPr>
            <p:ph type="title"/>
          </p:nvPr>
        </p:nvSpPr>
        <p:spPr>
          <a:xfrm>
            <a:off x="609598" y="1931988"/>
            <a:ext cx="6347715" cy="2595461"/>
          </a:xfrm>
          <a:prstGeom prst="rect">
            <a:avLst/>
          </a:prstGeom>
        </p:spPr>
        <p:txBody>
          <a:bodyPr anchor="b"/>
          <a:lstStyle>
            <a:lvl1pPr>
              <a:defRPr sz="4400"/>
            </a:lvl1pPr>
          </a:lstStyle>
          <a:p>
            <a:pPr/>
            <a:r>
              <a:t>Title Text</a:t>
            </a:r>
          </a:p>
        </p:txBody>
      </p:sp>
      <p:sp>
        <p:nvSpPr>
          <p:cNvPr id="137" name="Body Level One…"/>
          <p:cNvSpPr txBox="1"/>
          <p:nvPr>
            <p:ph type="body" sz="quarter" idx="1"/>
          </p:nvPr>
        </p:nvSpPr>
        <p:spPr>
          <a:xfrm>
            <a:off x="609598" y="4527448"/>
            <a:ext cx="6347715" cy="1513915"/>
          </a:xfrm>
          <a:prstGeom prst="rect">
            <a:avLst/>
          </a:prstGeom>
        </p:spPr>
        <p:txBody>
          <a:bodyPr/>
          <a:lstStyle>
            <a:lvl1pPr marL="0" indent="0">
              <a:buClrTx/>
              <a:buSzTx/>
              <a:buNone/>
            </a:lvl1pPr>
            <a:lvl2pPr marL="0" indent="457200">
              <a:buClrTx/>
              <a:buSzTx/>
              <a:buNone/>
            </a:lvl2pPr>
            <a:lvl3pPr marL="0" indent="914400">
              <a:buClrTx/>
              <a:buSzTx/>
              <a:buNone/>
            </a:lvl3pPr>
            <a:lvl4pPr marL="0" indent="1371600">
              <a:buClrTx/>
              <a:buSzTx/>
              <a:buNone/>
            </a:lvl4pPr>
            <a:lvl5pPr marL="0" indent="1828800">
              <a:buClrTx/>
              <a:buSzTx/>
              <a:buNone/>
            </a:lvl5pPr>
          </a:lstStyle>
          <a:p>
            <a:pPr/>
            <a:r>
              <a:t>Body Level One</a:t>
            </a:r>
          </a:p>
          <a:p>
            <a:pPr lvl="1"/>
            <a:r>
              <a:t>Body Level Two</a:t>
            </a:r>
          </a:p>
          <a:p>
            <a:pPr lvl="2"/>
            <a:r>
              <a:t>Body Level Three</a:t>
            </a:r>
          </a:p>
          <a:p>
            <a:pPr lvl="3"/>
            <a:r>
              <a:t>Body Level Four</a:t>
            </a:r>
          </a:p>
          <a:p>
            <a:pPr lvl="4"/>
            <a:r>
              <a:t>Body Level Five</a:t>
            </a:r>
          </a:p>
        </p:txBody>
      </p:sp>
      <p:sp>
        <p:nvSpPr>
          <p:cNvPr id="13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type="tx" showMasterSp="1" showMasterPhAnim="1">
  <p:cSld name="Quote Name Card">
    <p:spTree>
      <p:nvGrpSpPr>
        <p:cNvPr id="1" name=""/>
        <p:cNvGrpSpPr/>
        <p:nvPr/>
      </p:nvGrpSpPr>
      <p:grpSpPr>
        <a:xfrm>
          <a:off x="0" y="0"/>
          <a:ext cx="0" cy="0"/>
          <a:chOff x="0" y="0"/>
          <a:chExt cx="0" cy="0"/>
        </a:xfrm>
      </p:grpSpPr>
      <p:sp>
        <p:nvSpPr>
          <p:cNvPr id="145" name="Title Text"/>
          <p:cNvSpPr txBox="1"/>
          <p:nvPr>
            <p:ph type="title"/>
          </p:nvPr>
        </p:nvSpPr>
        <p:spPr>
          <a:xfrm>
            <a:off x="774885" y="609600"/>
            <a:ext cx="6072183" cy="3022600"/>
          </a:xfrm>
          <a:prstGeom prst="rect">
            <a:avLst/>
          </a:prstGeom>
        </p:spPr>
        <p:txBody>
          <a:bodyPr anchor="ctr"/>
          <a:lstStyle>
            <a:lvl1pPr>
              <a:defRPr sz="4400"/>
            </a:lvl1pPr>
          </a:lstStyle>
          <a:p>
            <a:pPr/>
            <a:r>
              <a:t>Title Text</a:t>
            </a:r>
          </a:p>
        </p:txBody>
      </p:sp>
      <p:sp>
        <p:nvSpPr>
          <p:cNvPr id="146" name="Body Level One…"/>
          <p:cNvSpPr txBox="1"/>
          <p:nvPr>
            <p:ph type="body" sz="quarter" idx="1"/>
          </p:nvPr>
        </p:nvSpPr>
        <p:spPr>
          <a:xfrm>
            <a:off x="609596" y="4013200"/>
            <a:ext cx="6347718" cy="514249"/>
          </a:xfrm>
          <a:prstGeom prst="rect">
            <a:avLst/>
          </a:prstGeom>
        </p:spPr>
        <p:txBody>
          <a:bodyPr anchor="b"/>
          <a:lstStyle>
            <a:lvl1pPr marL="0" indent="0">
              <a:buClrTx/>
              <a:buSzTx/>
              <a:buNone/>
              <a:defRPr sz="2400"/>
            </a:lvl1pPr>
            <a:lvl2pPr marL="0" indent="457200">
              <a:buClrTx/>
              <a:buSzTx/>
              <a:buNone/>
              <a:defRPr sz="2400"/>
            </a:lvl2pPr>
            <a:lvl3pPr marL="0" indent="914400">
              <a:buClrTx/>
              <a:buSzTx/>
              <a:buNone/>
              <a:defRPr sz="2400"/>
            </a:lvl3pPr>
            <a:lvl4pPr marL="0" indent="1371600">
              <a:buClrTx/>
              <a:buSzTx/>
              <a:buNone/>
              <a:defRPr sz="2400"/>
            </a:lvl4pPr>
            <a:lvl5pPr marL="0" indent="1828800">
              <a:buClrTx/>
              <a:buSz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47" name="Text Placeholder 2"/>
          <p:cNvSpPr/>
          <p:nvPr>
            <p:ph type="body" sz="quarter" idx="13"/>
          </p:nvPr>
        </p:nvSpPr>
        <p:spPr>
          <a:xfrm>
            <a:off x="609597" y="4527448"/>
            <a:ext cx="6347717" cy="1513915"/>
          </a:xfrm>
          <a:prstGeom prst="rect">
            <a:avLst/>
          </a:prstGeom>
        </p:spPr>
        <p:txBody>
          <a:bodyPr/>
          <a:lstStyle/>
          <a:p>
            <a:pPr marL="0" indent="0">
              <a:buClrTx/>
              <a:buSzTx/>
              <a:buNone/>
              <a:defRPr>
                <a:solidFill>
                  <a:srgbClr val="808080"/>
                </a:solidFill>
              </a:defRPr>
            </a:pPr>
          </a:p>
        </p:txBody>
      </p:sp>
      <p:sp>
        <p:nvSpPr>
          <p:cNvPr id="148" name="Slide Number"/>
          <p:cNvSpPr txBox="1"/>
          <p:nvPr>
            <p:ph type="sldNum" sz="quarter" idx="2"/>
          </p:nvPr>
        </p:nvSpPr>
        <p:spPr>
          <a:prstGeom prst="rect">
            <a:avLst/>
          </a:prstGeom>
        </p:spPr>
        <p:txBody>
          <a:bodyPr/>
          <a:lstStyle/>
          <a:p>
            <a:pPr/>
            <a:fld id="{86CB4B4D-7CA3-9044-876B-883B54F8677D}" type="slidenum"/>
          </a:p>
        </p:txBody>
      </p:sp>
      <p:sp>
        <p:nvSpPr>
          <p:cNvPr id="149" name="TextBox 23"/>
          <p:cNvSpPr txBox="1"/>
          <p:nvPr/>
        </p:nvSpPr>
        <p:spPr>
          <a:xfrm>
            <a:off x="482710" y="469465"/>
            <a:ext cx="457320" cy="1226602"/>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sz="8000">
                <a:solidFill>
                  <a:srgbClr val="C0E474"/>
                </a:solidFill>
                <a:latin typeface="Arial"/>
                <a:ea typeface="Arial"/>
                <a:cs typeface="Arial"/>
                <a:sym typeface="Arial"/>
              </a:defRPr>
            </a:lvl1pPr>
          </a:lstStyle>
          <a:p>
            <a:pPr/>
            <a:r>
              <a:t>“</a:t>
            </a:r>
          </a:p>
        </p:txBody>
      </p:sp>
      <p:sp>
        <p:nvSpPr>
          <p:cNvPr id="150" name="TextBox 24"/>
          <p:cNvSpPr txBox="1"/>
          <p:nvPr/>
        </p:nvSpPr>
        <p:spPr>
          <a:xfrm>
            <a:off x="6747698" y="2565643"/>
            <a:ext cx="457320" cy="1226602"/>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sz="8000">
                <a:solidFill>
                  <a:srgbClr val="C0E474"/>
                </a:solidFill>
                <a:latin typeface="Arial"/>
                <a:ea typeface="Arial"/>
                <a:cs typeface="Arial"/>
                <a:sym typeface="Arial"/>
              </a:defRPr>
            </a:lvl1pPr>
          </a:lstStyle>
          <a:p>
            <a:pPr/>
            <a:r>
              <a:t>”</a:t>
            </a:r>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type="tx" showMasterSp="1" showMasterPhAnim="1">
  <p:cSld name="True or False">
    <p:spTree>
      <p:nvGrpSpPr>
        <p:cNvPr id="1" name=""/>
        <p:cNvGrpSpPr/>
        <p:nvPr/>
      </p:nvGrpSpPr>
      <p:grpSpPr>
        <a:xfrm>
          <a:off x="0" y="0"/>
          <a:ext cx="0" cy="0"/>
          <a:chOff x="0" y="0"/>
          <a:chExt cx="0" cy="0"/>
        </a:xfrm>
      </p:grpSpPr>
      <p:sp>
        <p:nvSpPr>
          <p:cNvPr id="157" name="Title Text"/>
          <p:cNvSpPr txBox="1"/>
          <p:nvPr>
            <p:ph type="title"/>
          </p:nvPr>
        </p:nvSpPr>
        <p:spPr>
          <a:xfrm>
            <a:off x="615848" y="609600"/>
            <a:ext cx="6341465" cy="3022600"/>
          </a:xfrm>
          <a:prstGeom prst="rect">
            <a:avLst/>
          </a:prstGeom>
        </p:spPr>
        <p:txBody>
          <a:bodyPr anchor="ctr"/>
          <a:lstStyle>
            <a:lvl1pPr>
              <a:defRPr sz="4400"/>
            </a:lvl1pPr>
          </a:lstStyle>
          <a:p>
            <a:pPr/>
            <a:r>
              <a:t>Title Text</a:t>
            </a:r>
          </a:p>
        </p:txBody>
      </p:sp>
      <p:sp>
        <p:nvSpPr>
          <p:cNvPr id="158" name="Body Level One…"/>
          <p:cNvSpPr txBox="1"/>
          <p:nvPr>
            <p:ph type="body" sz="quarter" idx="1"/>
          </p:nvPr>
        </p:nvSpPr>
        <p:spPr>
          <a:xfrm>
            <a:off x="609596" y="4013200"/>
            <a:ext cx="6347718" cy="514249"/>
          </a:xfrm>
          <a:prstGeom prst="rect">
            <a:avLst/>
          </a:prstGeom>
        </p:spPr>
        <p:txBody>
          <a:bodyPr anchor="b"/>
          <a:lstStyle>
            <a:lvl1pPr marL="0" indent="0">
              <a:buClrTx/>
              <a:buSzTx/>
              <a:buNone/>
              <a:defRPr sz="2400">
                <a:solidFill>
                  <a:schemeClr val="accent1"/>
                </a:solidFill>
              </a:defRPr>
            </a:lvl1pPr>
            <a:lvl2pPr marL="0" indent="457200">
              <a:buClrTx/>
              <a:buSzTx/>
              <a:buNone/>
              <a:defRPr sz="2400">
                <a:solidFill>
                  <a:schemeClr val="accent1"/>
                </a:solidFill>
              </a:defRPr>
            </a:lvl2pPr>
            <a:lvl3pPr marL="0" indent="914400">
              <a:buClrTx/>
              <a:buSzTx/>
              <a:buNone/>
              <a:defRPr sz="2400">
                <a:solidFill>
                  <a:schemeClr val="accent1"/>
                </a:solidFill>
              </a:defRPr>
            </a:lvl3pPr>
            <a:lvl4pPr marL="0" indent="1371600">
              <a:buClrTx/>
              <a:buSzTx/>
              <a:buNone/>
              <a:defRPr sz="2400">
                <a:solidFill>
                  <a:schemeClr val="accent1"/>
                </a:solidFill>
              </a:defRPr>
            </a:lvl4pPr>
            <a:lvl5pPr marL="0" indent="1828800">
              <a:buClrTx/>
              <a:buSzTx/>
              <a:buNone/>
              <a:defRPr sz="2400">
                <a:solidFill>
                  <a:schemeClr val="accent1"/>
                </a:solidFill>
              </a:defRPr>
            </a:lvl5pPr>
          </a:lstStyle>
          <a:p>
            <a:pPr/>
            <a:r>
              <a:t>Body Level One</a:t>
            </a:r>
          </a:p>
          <a:p>
            <a:pPr lvl="1"/>
            <a:r>
              <a:t>Body Level Two</a:t>
            </a:r>
          </a:p>
          <a:p>
            <a:pPr lvl="2"/>
            <a:r>
              <a:t>Body Level Three</a:t>
            </a:r>
          </a:p>
          <a:p>
            <a:pPr lvl="3"/>
            <a:r>
              <a:t>Body Level Four</a:t>
            </a:r>
          </a:p>
          <a:p>
            <a:pPr lvl="4"/>
            <a:r>
              <a:t>Body Level Five</a:t>
            </a:r>
          </a:p>
        </p:txBody>
      </p:sp>
      <p:sp>
        <p:nvSpPr>
          <p:cNvPr id="159" name="Text Placeholder 2"/>
          <p:cNvSpPr/>
          <p:nvPr>
            <p:ph type="body" sz="quarter" idx="13"/>
          </p:nvPr>
        </p:nvSpPr>
        <p:spPr>
          <a:xfrm>
            <a:off x="609597" y="4527448"/>
            <a:ext cx="6347717" cy="1513915"/>
          </a:xfrm>
          <a:prstGeom prst="rect">
            <a:avLst/>
          </a:prstGeom>
        </p:spPr>
        <p:txBody>
          <a:bodyPr/>
          <a:lstStyle/>
          <a:p>
            <a:pPr marL="0" indent="0">
              <a:buClrTx/>
              <a:buSzTx/>
              <a:buNone/>
              <a:defRPr>
                <a:solidFill>
                  <a:srgbClr val="808080"/>
                </a:solidFill>
              </a:defRPr>
            </a:pPr>
          </a:p>
        </p:txBody>
      </p:sp>
      <p:sp>
        <p:nvSpPr>
          <p:cNvPr id="16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type="tx" showMasterSp="1" showMasterPhAnim="1">
  <p:cSld name="Title and Vertical Text">
    <p:spTree>
      <p:nvGrpSpPr>
        <p:cNvPr id="1" name=""/>
        <p:cNvGrpSpPr/>
        <p:nvPr/>
      </p:nvGrpSpPr>
      <p:grpSpPr>
        <a:xfrm>
          <a:off x="0" y="0"/>
          <a:ext cx="0" cy="0"/>
          <a:chOff x="0" y="0"/>
          <a:chExt cx="0" cy="0"/>
        </a:xfrm>
      </p:grpSpPr>
      <p:sp>
        <p:nvSpPr>
          <p:cNvPr id="167" name="Title Text"/>
          <p:cNvSpPr txBox="1"/>
          <p:nvPr>
            <p:ph type="title"/>
          </p:nvPr>
        </p:nvSpPr>
        <p:spPr>
          <a:xfrm>
            <a:off x="609598" y="609600"/>
            <a:ext cx="6347714" cy="1320800"/>
          </a:xfrm>
          <a:prstGeom prst="rect">
            <a:avLst/>
          </a:prstGeom>
        </p:spPr>
        <p:txBody>
          <a:bodyPr/>
          <a:lstStyle/>
          <a:p>
            <a:pPr/>
            <a:r>
              <a:t>Title Text</a:t>
            </a:r>
          </a:p>
        </p:txBody>
      </p:sp>
      <p:sp>
        <p:nvSpPr>
          <p:cNvPr id="168" name="Body Level One…"/>
          <p:cNvSpPr txBox="1"/>
          <p:nvPr>
            <p:ph type="body" sz="half" idx="1"/>
          </p:nvPr>
        </p:nvSpPr>
        <p:spPr>
          <a:xfrm>
            <a:off x="609598" y="2160590"/>
            <a:ext cx="6347716" cy="3880773"/>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16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type="tx" showMasterSp="1" showMasterPhAnim="1">
  <p:cSld name="Vertical Title and Text">
    <p:spTree>
      <p:nvGrpSpPr>
        <p:cNvPr id="1" name=""/>
        <p:cNvGrpSpPr/>
        <p:nvPr/>
      </p:nvGrpSpPr>
      <p:grpSpPr>
        <a:xfrm>
          <a:off x="0" y="0"/>
          <a:ext cx="0" cy="0"/>
          <a:chOff x="0" y="0"/>
          <a:chExt cx="0" cy="0"/>
        </a:xfrm>
      </p:grpSpPr>
      <p:sp>
        <p:nvSpPr>
          <p:cNvPr id="176" name="Title Text"/>
          <p:cNvSpPr txBox="1"/>
          <p:nvPr>
            <p:ph type="title"/>
          </p:nvPr>
        </p:nvSpPr>
        <p:spPr>
          <a:xfrm>
            <a:off x="5977311" y="609600"/>
            <a:ext cx="978813" cy="5251452"/>
          </a:xfrm>
          <a:prstGeom prst="rect">
            <a:avLst/>
          </a:prstGeom>
        </p:spPr>
        <p:txBody>
          <a:bodyPr anchor="ctr"/>
          <a:lstStyle/>
          <a:p>
            <a:pPr/>
            <a:r>
              <a:t>Title Text</a:t>
            </a:r>
          </a:p>
        </p:txBody>
      </p:sp>
      <p:sp>
        <p:nvSpPr>
          <p:cNvPr id="177" name="Body Level One…"/>
          <p:cNvSpPr txBox="1"/>
          <p:nvPr>
            <p:ph type="body" idx="1"/>
          </p:nvPr>
        </p:nvSpPr>
        <p:spPr>
          <a:xfrm>
            <a:off x="609598" y="609600"/>
            <a:ext cx="5195027" cy="5251452"/>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17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 Id="rId14" Type="http://schemas.openxmlformats.org/officeDocument/2006/relationships/slideLayout" Target="../slideLayouts/slideLayout13.xml"/><Relationship Id="rId15" Type="http://schemas.openxmlformats.org/officeDocument/2006/relationships/slideLayout" Target="../slideLayouts/slideLayout14.xml"/><Relationship Id="rId16" Type="http://schemas.openxmlformats.org/officeDocument/2006/relationships/slideLayout" Target="../slideLayouts/slideLayout15.xml"/><Relationship Id="rId17"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p:bgPr>
    </p:bg>
    <p:spTree>
      <p:nvGrpSpPr>
        <p:cNvPr id="1" name=""/>
        <p:cNvGrpSpPr/>
        <p:nvPr/>
      </p:nvGrpSpPr>
      <p:grpSpPr>
        <a:xfrm>
          <a:off x="0" y="0"/>
          <a:ext cx="0" cy="0"/>
          <a:chOff x="0" y="0"/>
          <a:chExt cx="0" cy="0"/>
        </a:xfrm>
      </p:grpSpPr>
      <p:grpSp>
        <p:nvGrpSpPr>
          <p:cNvPr id="12" name="Group 16"/>
          <p:cNvGrpSpPr/>
          <p:nvPr/>
        </p:nvGrpSpPr>
        <p:grpSpPr>
          <a:xfrm>
            <a:off x="-8467" y="-8468"/>
            <a:ext cx="9169805" cy="6874935"/>
            <a:chOff x="0" y="0"/>
            <a:chExt cx="9169804" cy="6874934"/>
          </a:xfrm>
        </p:grpSpPr>
        <p:sp>
          <p:nvSpPr>
            <p:cNvPr id="2" name="Freeform 6"/>
            <p:cNvSpPr/>
            <p:nvPr/>
          </p:nvSpPr>
          <p:spPr>
            <a:xfrm>
              <a:off x="0" y="4021667"/>
              <a:ext cx="457201" cy="28532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21600"/>
                  </a:lnTo>
                  <a:lnTo>
                    <a:pt x="0" y="21536"/>
                  </a:lnTo>
                  <a:cubicBezTo>
                    <a:pt x="133" y="14421"/>
                    <a:pt x="267" y="7307"/>
                    <a:pt x="0" y="0"/>
                  </a:cubicBezTo>
                  <a:close/>
                </a:path>
              </a:pathLst>
            </a:custGeom>
            <a:solidFill>
              <a:schemeClr val="accent1">
                <a:alpha val="85000"/>
              </a:schemeClr>
            </a:solidFill>
            <a:ln w="12700" cap="flat">
              <a:noFill/>
              <a:miter lim="400000"/>
            </a:ln>
            <a:effectLst/>
          </p:spPr>
          <p:txBody>
            <a:bodyPr wrap="square" lIns="45719" tIns="45719" rIns="45719" bIns="45719" numCol="1" anchor="t">
              <a:noAutofit/>
            </a:bodyPr>
            <a:lstStyle/>
            <a:p>
              <a:pPr/>
            </a:p>
          </p:txBody>
        </p:sp>
        <p:sp>
          <p:nvSpPr>
            <p:cNvPr id="3" name="Straight Connector 7"/>
            <p:cNvSpPr/>
            <p:nvPr/>
          </p:nvSpPr>
          <p:spPr>
            <a:xfrm flipV="1">
              <a:off x="5139296" y="4184073"/>
              <a:ext cx="4022475" cy="2682396"/>
            </a:xfrm>
            <a:prstGeom prst="line">
              <a:avLst/>
            </a:prstGeom>
            <a:noFill/>
            <a:ln w="9525" cap="rnd">
              <a:solidFill>
                <a:srgbClr val="D9D9D9"/>
              </a:solidFill>
              <a:prstDash val="solid"/>
              <a:round/>
            </a:ln>
            <a:effectLst/>
          </p:spPr>
          <p:txBody>
            <a:bodyPr wrap="square" lIns="45719" tIns="45719" rIns="45719" bIns="45719" numCol="1" anchor="t">
              <a:noAutofit/>
            </a:bodyPr>
            <a:lstStyle/>
            <a:p>
              <a:pPr/>
            </a:p>
          </p:txBody>
        </p:sp>
        <p:sp>
          <p:nvSpPr>
            <p:cNvPr id="4" name="Straight Connector 8"/>
            <p:cNvSpPr/>
            <p:nvPr/>
          </p:nvSpPr>
          <p:spPr>
            <a:xfrm>
              <a:off x="7051173" y="8468"/>
              <a:ext cx="1219200" cy="6858000"/>
            </a:xfrm>
            <a:prstGeom prst="line">
              <a:avLst/>
            </a:prstGeom>
            <a:noFill/>
            <a:ln w="9525" cap="rnd">
              <a:solidFill>
                <a:srgbClr val="BFBFBF"/>
              </a:solidFill>
              <a:prstDash val="solid"/>
              <a:round/>
            </a:ln>
            <a:effectLst/>
          </p:spPr>
          <p:txBody>
            <a:bodyPr wrap="square" lIns="45719" tIns="45719" rIns="45719" bIns="45719" numCol="1" anchor="t">
              <a:noAutofit/>
            </a:bodyPr>
            <a:lstStyle/>
            <a:p>
              <a:pPr/>
            </a:p>
          </p:txBody>
        </p:sp>
        <p:sp>
          <p:nvSpPr>
            <p:cNvPr id="5" name="Freeform 9"/>
            <p:cNvSpPr/>
            <p:nvPr/>
          </p:nvSpPr>
          <p:spPr>
            <a:xfrm>
              <a:off x="6900362" y="8469"/>
              <a:ext cx="2269443" cy="6866466"/>
            </a:xfrm>
            <a:custGeom>
              <a:avLst/>
              <a:gdLst/>
              <a:ahLst/>
              <a:cxnLst>
                <a:cxn ang="0">
                  <a:pos x="wd2" y="hd2"/>
                </a:cxn>
                <a:cxn ang="5400000">
                  <a:pos x="wd2" y="hd2"/>
                </a:cxn>
                <a:cxn ang="10800000">
                  <a:pos x="wd2" y="hd2"/>
                </a:cxn>
                <a:cxn ang="16200000">
                  <a:pos x="wd2" y="hd2"/>
                </a:cxn>
              </a:cxnLst>
              <a:rect l="0" t="0" r="r" b="b"/>
              <a:pathLst>
                <a:path w="21577" h="21600" fill="norm" stroke="1" extrusionOk="0">
                  <a:moveTo>
                    <a:pt x="19239" y="0"/>
                  </a:moveTo>
                  <a:lnTo>
                    <a:pt x="0" y="21573"/>
                  </a:lnTo>
                  <a:lnTo>
                    <a:pt x="21573" y="21600"/>
                  </a:lnTo>
                  <a:cubicBezTo>
                    <a:pt x="21600" y="14409"/>
                    <a:pt x="21466" y="7218"/>
                    <a:pt x="21493" y="27"/>
                  </a:cubicBezTo>
                  <a:lnTo>
                    <a:pt x="19239" y="0"/>
                  </a:lnTo>
                  <a:close/>
                </a:path>
              </a:pathLst>
            </a:custGeom>
            <a:solidFill>
              <a:schemeClr val="accent1">
                <a:alpha val="30000"/>
              </a:schemeClr>
            </a:solidFill>
            <a:ln w="12700" cap="flat">
              <a:noFill/>
              <a:miter lim="400000"/>
            </a:ln>
            <a:effectLst/>
          </p:spPr>
          <p:txBody>
            <a:bodyPr wrap="square" lIns="45719" tIns="45719" rIns="45719" bIns="45719" numCol="1" anchor="t">
              <a:noAutofit/>
            </a:bodyPr>
            <a:lstStyle/>
            <a:p>
              <a:pPr/>
            </a:p>
          </p:txBody>
        </p:sp>
        <p:sp>
          <p:nvSpPr>
            <p:cNvPr id="6" name="Freeform 10"/>
            <p:cNvSpPr/>
            <p:nvPr/>
          </p:nvSpPr>
          <p:spPr>
            <a:xfrm>
              <a:off x="7213624" y="1"/>
              <a:ext cx="1948149" cy="6866467"/>
            </a:xfrm>
            <a:custGeom>
              <a:avLst/>
              <a:gdLst/>
              <a:ahLst/>
              <a:cxnLst>
                <a:cxn ang="0">
                  <a:pos x="wd2" y="hd2"/>
                </a:cxn>
                <a:cxn ang="5400000">
                  <a:pos x="wd2" y="hd2"/>
                </a:cxn>
                <a:cxn ang="10800000">
                  <a:pos x="wd2" y="hd2"/>
                </a:cxn>
                <a:cxn ang="16200000">
                  <a:pos x="wd2" y="hd2"/>
                </a:cxn>
              </a:cxnLst>
              <a:rect l="0" t="0" r="r" b="b"/>
              <a:pathLst>
                <a:path w="21578" h="21600" fill="norm" stroke="1" extrusionOk="0">
                  <a:moveTo>
                    <a:pt x="0" y="0"/>
                  </a:moveTo>
                  <a:lnTo>
                    <a:pt x="13316" y="21600"/>
                  </a:lnTo>
                  <a:lnTo>
                    <a:pt x="21569" y="21600"/>
                  </a:lnTo>
                  <a:cubicBezTo>
                    <a:pt x="21537" y="14400"/>
                    <a:pt x="21600" y="7200"/>
                    <a:pt x="21569" y="0"/>
                  </a:cubicBezTo>
                  <a:lnTo>
                    <a:pt x="0" y="0"/>
                  </a:lnTo>
                  <a:close/>
                </a:path>
              </a:pathLst>
            </a:custGeom>
            <a:solidFill>
              <a:schemeClr val="accent1">
                <a:alpha val="20000"/>
              </a:schemeClr>
            </a:solidFill>
            <a:ln w="12700" cap="flat">
              <a:noFill/>
              <a:miter lim="400000"/>
            </a:ln>
            <a:effectLst/>
          </p:spPr>
          <p:txBody>
            <a:bodyPr wrap="square" lIns="45719" tIns="45719" rIns="45719" bIns="45719" numCol="1" anchor="t">
              <a:noAutofit/>
            </a:bodyPr>
            <a:lstStyle/>
            <a:p>
              <a:pPr/>
            </a:p>
          </p:txBody>
        </p:sp>
        <p:sp>
          <p:nvSpPr>
            <p:cNvPr id="7" name="Freeform 11"/>
            <p:cNvSpPr/>
            <p:nvPr/>
          </p:nvSpPr>
          <p:spPr>
            <a:xfrm>
              <a:off x="6646362" y="3928533"/>
              <a:ext cx="2513566" cy="293793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544" y="0"/>
                  </a:lnTo>
                  <a:cubicBezTo>
                    <a:pt x="21563" y="7200"/>
                    <a:pt x="21581" y="14400"/>
                    <a:pt x="21600" y="21600"/>
                  </a:cubicBezTo>
                  <a:lnTo>
                    <a:pt x="0" y="21600"/>
                  </a:lnTo>
                  <a:close/>
                </a:path>
              </a:pathLst>
            </a:custGeom>
            <a:solidFill>
              <a:schemeClr val="accent2">
                <a:alpha val="72000"/>
              </a:schemeClr>
            </a:solidFill>
            <a:ln w="12700" cap="flat">
              <a:noFill/>
              <a:miter lim="400000"/>
            </a:ln>
            <a:effectLst/>
          </p:spPr>
          <p:txBody>
            <a:bodyPr wrap="square" lIns="45719" tIns="45719" rIns="45719" bIns="45719" numCol="1" anchor="t">
              <a:noAutofit/>
            </a:bodyPr>
            <a:lstStyle/>
            <a:p>
              <a:pPr/>
            </a:p>
          </p:txBody>
        </p:sp>
        <p:sp>
          <p:nvSpPr>
            <p:cNvPr id="8" name="Freeform 12"/>
            <p:cNvSpPr/>
            <p:nvPr/>
          </p:nvSpPr>
          <p:spPr>
            <a:xfrm>
              <a:off x="7018895" y="1"/>
              <a:ext cx="2142877" cy="68664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8716" y="21600"/>
                  </a:lnTo>
                  <a:lnTo>
                    <a:pt x="21600" y="21573"/>
                  </a:lnTo>
                  <a:lnTo>
                    <a:pt x="21600" y="0"/>
                  </a:lnTo>
                  <a:lnTo>
                    <a:pt x="0" y="0"/>
                  </a:lnTo>
                  <a:close/>
                </a:path>
              </a:pathLst>
            </a:custGeom>
            <a:solidFill>
              <a:srgbClr val="3F7819">
                <a:alpha val="70000"/>
              </a:srgbClr>
            </a:solidFill>
            <a:ln w="12700" cap="flat">
              <a:noFill/>
              <a:miter lim="400000"/>
            </a:ln>
            <a:effectLst/>
          </p:spPr>
          <p:txBody>
            <a:bodyPr wrap="square" lIns="45719" tIns="45719" rIns="45719" bIns="45719" numCol="1" anchor="t">
              <a:noAutofit/>
            </a:bodyPr>
            <a:lstStyle/>
            <a:p>
              <a:pPr/>
            </a:p>
          </p:txBody>
        </p:sp>
        <p:sp>
          <p:nvSpPr>
            <p:cNvPr id="9" name="Freeform 13"/>
            <p:cNvSpPr/>
            <p:nvPr/>
          </p:nvSpPr>
          <p:spPr>
            <a:xfrm>
              <a:off x="8304242" y="1"/>
              <a:ext cx="857531" cy="68664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7053" y="0"/>
                  </a:moveTo>
                  <a:lnTo>
                    <a:pt x="0" y="21600"/>
                  </a:lnTo>
                  <a:lnTo>
                    <a:pt x="21600" y="21600"/>
                  </a:lnTo>
                  <a:cubicBezTo>
                    <a:pt x="21553" y="14400"/>
                    <a:pt x="21505" y="7200"/>
                    <a:pt x="21458" y="0"/>
                  </a:cubicBezTo>
                  <a:lnTo>
                    <a:pt x="17053" y="0"/>
                  </a:lnTo>
                  <a:close/>
                </a:path>
              </a:pathLst>
            </a:custGeom>
            <a:solidFill>
              <a:srgbClr val="C0E474">
                <a:alpha val="70000"/>
              </a:srgbClr>
            </a:solidFill>
            <a:ln w="12700" cap="flat">
              <a:noFill/>
              <a:miter lim="400000"/>
            </a:ln>
            <a:effectLst/>
          </p:spPr>
          <p:txBody>
            <a:bodyPr wrap="square" lIns="45719" tIns="45719" rIns="45719" bIns="45719" numCol="1" anchor="t">
              <a:noAutofit/>
            </a:bodyPr>
            <a:lstStyle/>
            <a:p>
              <a:pPr/>
            </a:p>
          </p:txBody>
        </p:sp>
        <p:sp>
          <p:nvSpPr>
            <p:cNvPr id="10" name="Freeform 14"/>
            <p:cNvSpPr/>
            <p:nvPr/>
          </p:nvSpPr>
          <p:spPr>
            <a:xfrm>
              <a:off x="8085697" y="0"/>
              <a:ext cx="1066771" cy="6866467"/>
            </a:xfrm>
            <a:custGeom>
              <a:avLst/>
              <a:gdLst/>
              <a:ahLst/>
              <a:cxnLst>
                <a:cxn ang="0">
                  <a:pos x="wd2" y="hd2"/>
                </a:cxn>
                <a:cxn ang="5400000">
                  <a:pos x="wd2" y="hd2"/>
                </a:cxn>
                <a:cxn ang="10800000">
                  <a:pos x="wd2" y="hd2"/>
                </a:cxn>
                <a:cxn ang="16200000">
                  <a:pos x="wd2" y="hd2"/>
                </a:cxn>
              </a:cxnLst>
              <a:rect l="0" t="0" r="r" b="b"/>
              <a:pathLst>
                <a:path w="21556" h="21600" fill="norm" stroke="1" extrusionOk="0">
                  <a:moveTo>
                    <a:pt x="0" y="0"/>
                  </a:moveTo>
                  <a:lnTo>
                    <a:pt x="18966" y="21600"/>
                  </a:lnTo>
                  <a:lnTo>
                    <a:pt x="21552" y="21600"/>
                  </a:lnTo>
                  <a:cubicBezTo>
                    <a:pt x="21600" y="14391"/>
                    <a:pt x="21217" y="7209"/>
                    <a:pt x="21265" y="0"/>
                  </a:cubicBezTo>
                  <a:lnTo>
                    <a:pt x="0" y="0"/>
                  </a:lnTo>
                  <a:close/>
                </a:path>
              </a:pathLst>
            </a:custGeom>
            <a:solidFill>
              <a:schemeClr val="accent1">
                <a:alpha val="64999"/>
              </a:schemeClr>
            </a:solidFill>
            <a:ln w="12700" cap="flat">
              <a:noFill/>
              <a:miter lim="400000"/>
            </a:ln>
            <a:effectLst/>
          </p:spPr>
          <p:txBody>
            <a:bodyPr wrap="square" lIns="45719" tIns="45719" rIns="45719" bIns="45719" numCol="1" anchor="t">
              <a:noAutofit/>
            </a:bodyPr>
            <a:lstStyle/>
            <a:p>
              <a:pPr/>
            </a:p>
          </p:txBody>
        </p:sp>
        <p:sp>
          <p:nvSpPr>
            <p:cNvPr id="11" name="Freeform 15"/>
            <p:cNvSpPr/>
            <p:nvPr/>
          </p:nvSpPr>
          <p:spPr>
            <a:xfrm>
              <a:off x="8068763" y="4902200"/>
              <a:ext cx="1094087" cy="19642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500" y="0"/>
                  </a:lnTo>
                  <a:cubicBezTo>
                    <a:pt x="21533" y="7181"/>
                    <a:pt x="21567" y="14363"/>
                    <a:pt x="21600" y="21544"/>
                  </a:cubicBezTo>
                  <a:lnTo>
                    <a:pt x="0" y="21600"/>
                  </a:lnTo>
                  <a:close/>
                </a:path>
              </a:pathLst>
            </a:custGeom>
            <a:solidFill>
              <a:schemeClr val="accent1">
                <a:alpha val="80000"/>
              </a:schemeClr>
            </a:solidFill>
            <a:ln w="12700" cap="flat">
              <a:noFill/>
              <a:miter lim="400000"/>
            </a:ln>
            <a:effectLst/>
          </p:spPr>
          <p:txBody>
            <a:bodyPr wrap="square" lIns="45719" tIns="45719" rIns="45719" bIns="45719" numCol="1" anchor="t">
              <a:noAutofit/>
            </a:bodyPr>
            <a:lstStyle/>
            <a:p>
              <a:pPr/>
            </a:p>
          </p:txBody>
        </p:sp>
      </p:grpSp>
      <p:sp>
        <p:nvSpPr>
          <p:cNvPr id="13" name="Slide Number"/>
          <p:cNvSpPr txBox="1"/>
          <p:nvPr>
            <p:ph type="sldNum" sz="quarter" idx="2"/>
          </p:nvPr>
        </p:nvSpPr>
        <p:spPr>
          <a:xfrm>
            <a:off x="6733293" y="6114705"/>
            <a:ext cx="224022" cy="218441"/>
          </a:xfrm>
          <a:prstGeom prst="rect">
            <a:avLst/>
          </a:prstGeom>
          <a:ln w="12700">
            <a:miter lim="400000"/>
          </a:ln>
        </p:spPr>
        <p:txBody>
          <a:bodyPr wrap="none" lIns="45719" rIns="45719" anchor="ctr">
            <a:spAutoFit/>
          </a:bodyPr>
          <a:lstStyle>
            <a:lvl1pPr algn="r">
              <a:defRPr sz="900">
                <a:solidFill>
                  <a:schemeClr val="accent1"/>
                </a:solidFill>
              </a:defRPr>
            </a:lvl1pPr>
          </a:lstStyle>
          <a:p>
            <a:pPr/>
            <a:fld id="{86CB4B4D-7CA3-9044-876B-883B54F8677D}" type="slidenum"/>
          </a:p>
        </p:txBody>
      </p:sp>
      <p:sp>
        <p:nvSpPr>
          <p:cNvPr id="14" name="Title Text"/>
          <p:cNvSpPr txBox="1"/>
          <p:nvPr>
            <p:ph type="title"/>
          </p:nvPr>
        </p:nvSpPr>
        <p:spPr>
          <a:xfrm>
            <a:off x="457200" y="274637"/>
            <a:ext cx="8229600" cy="1325563"/>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Title Text</a:t>
            </a:r>
          </a:p>
        </p:txBody>
      </p:sp>
      <p:sp>
        <p:nvSpPr>
          <p:cNvPr id="15" name="Body Level One…"/>
          <p:cNvSpPr txBox="1"/>
          <p:nvPr>
            <p:ph type="body" idx="1"/>
          </p:nvPr>
        </p:nvSpPr>
        <p:spPr>
          <a:xfrm>
            <a:off x="457200" y="1600200"/>
            <a:ext cx="82296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Lst>
  <p:transition xmlns:p14="http://schemas.microsoft.com/office/powerpoint/2010/main" spd="med" advClick="1"/>
  <p:txStyles>
    <p:titleStyle>
      <a:lvl1pPr marL="0" marR="0" indent="0" algn="l" defTabSz="457200" rtl="0" latinLnBrk="0">
        <a:lnSpc>
          <a:spcPct val="100000"/>
        </a:lnSpc>
        <a:spcBef>
          <a:spcPts val="0"/>
        </a:spcBef>
        <a:spcAft>
          <a:spcPts val="0"/>
        </a:spcAft>
        <a:buClrTx/>
        <a:buSzTx/>
        <a:buFontTx/>
        <a:buNone/>
        <a:tabLst/>
        <a:defRPr b="0" baseline="0" cap="none" i="0" spc="0" strike="noStrike" sz="3600" u="none">
          <a:ln>
            <a:noFill/>
          </a:ln>
          <a:solidFill>
            <a:schemeClr val="accent1"/>
          </a:solidFill>
          <a:uFillTx/>
          <a:latin typeface="Trebuchet MS"/>
          <a:ea typeface="Trebuchet MS"/>
          <a:cs typeface="Trebuchet MS"/>
          <a:sym typeface="Trebuchet MS"/>
        </a:defRPr>
      </a:lvl1pPr>
      <a:lvl2pPr marL="0" marR="0" indent="0" algn="l" defTabSz="457200" rtl="0" latinLnBrk="0">
        <a:lnSpc>
          <a:spcPct val="100000"/>
        </a:lnSpc>
        <a:spcBef>
          <a:spcPts val="0"/>
        </a:spcBef>
        <a:spcAft>
          <a:spcPts val="0"/>
        </a:spcAft>
        <a:buClrTx/>
        <a:buSzTx/>
        <a:buFontTx/>
        <a:buNone/>
        <a:tabLst/>
        <a:defRPr b="0" baseline="0" cap="none" i="0" spc="0" strike="noStrike" sz="3600" u="none">
          <a:ln>
            <a:noFill/>
          </a:ln>
          <a:solidFill>
            <a:schemeClr val="accent1"/>
          </a:solidFill>
          <a:uFillTx/>
          <a:latin typeface="Trebuchet MS"/>
          <a:ea typeface="Trebuchet MS"/>
          <a:cs typeface="Trebuchet MS"/>
          <a:sym typeface="Trebuchet MS"/>
        </a:defRPr>
      </a:lvl2pPr>
      <a:lvl3pPr marL="0" marR="0" indent="0" algn="l" defTabSz="457200" rtl="0" latinLnBrk="0">
        <a:lnSpc>
          <a:spcPct val="100000"/>
        </a:lnSpc>
        <a:spcBef>
          <a:spcPts val="0"/>
        </a:spcBef>
        <a:spcAft>
          <a:spcPts val="0"/>
        </a:spcAft>
        <a:buClrTx/>
        <a:buSzTx/>
        <a:buFontTx/>
        <a:buNone/>
        <a:tabLst/>
        <a:defRPr b="0" baseline="0" cap="none" i="0" spc="0" strike="noStrike" sz="3600" u="none">
          <a:ln>
            <a:noFill/>
          </a:ln>
          <a:solidFill>
            <a:schemeClr val="accent1"/>
          </a:solidFill>
          <a:uFillTx/>
          <a:latin typeface="Trebuchet MS"/>
          <a:ea typeface="Trebuchet MS"/>
          <a:cs typeface="Trebuchet MS"/>
          <a:sym typeface="Trebuchet MS"/>
        </a:defRPr>
      </a:lvl3pPr>
      <a:lvl4pPr marL="0" marR="0" indent="0" algn="l" defTabSz="457200" rtl="0" latinLnBrk="0">
        <a:lnSpc>
          <a:spcPct val="100000"/>
        </a:lnSpc>
        <a:spcBef>
          <a:spcPts val="0"/>
        </a:spcBef>
        <a:spcAft>
          <a:spcPts val="0"/>
        </a:spcAft>
        <a:buClrTx/>
        <a:buSzTx/>
        <a:buFontTx/>
        <a:buNone/>
        <a:tabLst/>
        <a:defRPr b="0" baseline="0" cap="none" i="0" spc="0" strike="noStrike" sz="3600" u="none">
          <a:ln>
            <a:noFill/>
          </a:ln>
          <a:solidFill>
            <a:schemeClr val="accent1"/>
          </a:solidFill>
          <a:uFillTx/>
          <a:latin typeface="Trebuchet MS"/>
          <a:ea typeface="Trebuchet MS"/>
          <a:cs typeface="Trebuchet MS"/>
          <a:sym typeface="Trebuchet MS"/>
        </a:defRPr>
      </a:lvl4pPr>
      <a:lvl5pPr marL="0" marR="0" indent="0" algn="l" defTabSz="457200" rtl="0" latinLnBrk="0">
        <a:lnSpc>
          <a:spcPct val="100000"/>
        </a:lnSpc>
        <a:spcBef>
          <a:spcPts val="0"/>
        </a:spcBef>
        <a:spcAft>
          <a:spcPts val="0"/>
        </a:spcAft>
        <a:buClrTx/>
        <a:buSzTx/>
        <a:buFontTx/>
        <a:buNone/>
        <a:tabLst/>
        <a:defRPr b="0" baseline="0" cap="none" i="0" spc="0" strike="noStrike" sz="3600" u="none">
          <a:ln>
            <a:noFill/>
          </a:ln>
          <a:solidFill>
            <a:schemeClr val="accent1"/>
          </a:solidFill>
          <a:uFillTx/>
          <a:latin typeface="Trebuchet MS"/>
          <a:ea typeface="Trebuchet MS"/>
          <a:cs typeface="Trebuchet MS"/>
          <a:sym typeface="Trebuchet MS"/>
        </a:defRPr>
      </a:lvl5pPr>
      <a:lvl6pPr marL="0" marR="0" indent="0" algn="l" defTabSz="457200" rtl="0" latinLnBrk="0">
        <a:lnSpc>
          <a:spcPct val="100000"/>
        </a:lnSpc>
        <a:spcBef>
          <a:spcPts val="0"/>
        </a:spcBef>
        <a:spcAft>
          <a:spcPts val="0"/>
        </a:spcAft>
        <a:buClrTx/>
        <a:buSzTx/>
        <a:buFontTx/>
        <a:buNone/>
        <a:tabLst/>
        <a:defRPr b="0" baseline="0" cap="none" i="0" spc="0" strike="noStrike" sz="3600" u="none">
          <a:ln>
            <a:noFill/>
          </a:ln>
          <a:solidFill>
            <a:schemeClr val="accent1"/>
          </a:solidFill>
          <a:uFillTx/>
          <a:latin typeface="Trebuchet MS"/>
          <a:ea typeface="Trebuchet MS"/>
          <a:cs typeface="Trebuchet MS"/>
          <a:sym typeface="Trebuchet MS"/>
        </a:defRPr>
      </a:lvl6pPr>
      <a:lvl7pPr marL="0" marR="0" indent="0" algn="l" defTabSz="457200" rtl="0" latinLnBrk="0">
        <a:lnSpc>
          <a:spcPct val="100000"/>
        </a:lnSpc>
        <a:spcBef>
          <a:spcPts val="0"/>
        </a:spcBef>
        <a:spcAft>
          <a:spcPts val="0"/>
        </a:spcAft>
        <a:buClrTx/>
        <a:buSzTx/>
        <a:buFontTx/>
        <a:buNone/>
        <a:tabLst/>
        <a:defRPr b="0" baseline="0" cap="none" i="0" spc="0" strike="noStrike" sz="3600" u="none">
          <a:ln>
            <a:noFill/>
          </a:ln>
          <a:solidFill>
            <a:schemeClr val="accent1"/>
          </a:solidFill>
          <a:uFillTx/>
          <a:latin typeface="Trebuchet MS"/>
          <a:ea typeface="Trebuchet MS"/>
          <a:cs typeface="Trebuchet MS"/>
          <a:sym typeface="Trebuchet MS"/>
        </a:defRPr>
      </a:lvl7pPr>
      <a:lvl8pPr marL="0" marR="0" indent="0" algn="l" defTabSz="457200" rtl="0" latinLnBrk="0">
        <a:lnSpc>
          <a:spcPct val="100000"/>
        </a:lnSpc>
        <a:spcBef>
          <a:spcPts val="0"/>
        </a:spcBef>
        <a:spcAft>
          <a:spcPts val="0"/>
        </a:spcAft>
        <a:buClrTx/>
        <a:buSzTx/>
        <a:buFontTx/>
        <a:buNone/>
        <a:tabLst/>
        <a:defRPr b="0" baseline="0" cap="none" i="0" spc="0" strike="noStrike" sz="3600" u="none">
          <a:ln>
            <a:noFill/>
          </a:ln>
          <a:solidFill>
            <a:schemeClr val="accent1"/>
          </a:solidFill>
          <a:uFillTx/>
          <a:latin typeface="Trebuchet MS"/>
          <a:ea typeface="Trebuchet MS"/>
          <a:cs typeface="Trebuchet MS"/>
          <a:sym typeface="Trebuchet MS"/>
        </a:defRPr>
      </a:lvl8pPr>
      <a:lvl9pPr marL="0" marR="0" indent="0" algn="l" defTabSz="457200" rtl="0" latinLnBrk="0">
        <a:lnSpc>
          <a:spcPct val="100000"/>
        </a:lnSpc>
        <a:spcBef>
          <a:spcPts val="0"/>
        </a:spcBef>
        <a:spcAft>
          <a:spcPts val="0"/>
        </a:spcAft>
        <a:buClrTx/>
        <a:buSzTx/>
        <a:buFontTx/>
        <a:buNone/>
        <a:tabLst/>
        <a:defRPr b="0" baseline="0" cap="none" i="0" spc="0" strike="noStrike" sz="3600" u="none">
          <a:ln>
            <a:noFill/>
          </a:ln>
          <a:solidFill>
            <a:schemeClr val="accent1"/>
          </a:solidFill>
          <a:uFillTx/>
          <a:latin typeface="Trebuchet MS"/>
          <a:ea typeface="Trebuchet MS"/>
          <a:cs typeface="Trebuchet MS"/>
          <a:sym typeface="Trebuchet MS"/>
        </a:defRPr>
      </a:lvl9pPr>
    </p:titleStyle>
    <p:bodyStyle>
      <a:lvl1pPr marL="342900" marR="0" indent="-342900"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ln>
            <a:noFill/>
          </a:ln>
          <a:solidFill>
            <a:srgbClr val="404040"/>
          </a:solidFill>
          <a:uFillTx/>
          <a:latin typeface="Trebuchet MS"/>
          <a:ea typeface="Trebuchet MS"/>
          <a:cs typeface="Trebuchet MS"/>
          <a:sym typeface="Trebuchet MS"/>
        </a:defRPr>
      </a:lvl1pPr>
      <a:lvl2pPr marL="778668" marR="0" indent="-321468"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ln>
            <a:noFill/>
          </a:ln>
          <a:solidFill>
            <a:srgbClr val="404040"/>
          </a:solidFill>
          <a:uFillTx/>
          <a:latin typeface="Trebuchet MS"/>
          <a:ea typeface="Trebuchet MS"/>
          <a:cs typeface="Trebuchet MS"/>
          <a:sym typeface="Trebuchet MS"/>
        </a:defRPr>
      </a:lvl2pPr>
      <a:lvl3pPr marL="1208314" marR="0" indent="-293914"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ln>
            <a:noFill/>
          </a:ln>
          <a:solidFill>
            <a:srgbClr val="404040"/>
          </a:solidFill>
          <a:uFillTx/>
          <a:latin typeface="Trebuchet MS"/>
          <a:ea typeface="Trebuchet MS"/>
          <a:cs typeface="Trebuchet MS"/>
          <a:sym typeface="Trebuchet MS"/>
        </a:defRPr>
      </a:lvl3pPr>
      <a:lvl4pPr marL="1714500" marR="0" indent="-342900"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ln>
            <a:noFill/>
          </a:ln>
          <a:solidFill>
            <a:srgbClr val="404040"/>
          </a:solidFill>
          <a:uFillTx/>
          <a:latin typeface="Trebuchet MS"/>
          <a:ea typeface="Trebuchet MS"/>
          <a:cs typeface="Trebuchet MS"/>
          <a:sym typeface="Trebuchet MS"/>
        </a:defRPr>
      </a:lvl4pPr>
      <a:lvl5pPr marL="2171700" marR="0" indent="-342900"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ln>
            <a:noFill/>
          </a:ln>
          <a:solidFill>
            <a:srgbClr val="404040"/>
          </a:solidFill>
          <a:uFillTx/>
          <a:latin typeface="Trebuchet MS"/>
          <a:ea typeface="Trebuchet MS"/>
          <a:cs typeface="Trebuchet MS"/>
          <a:sym typeface="Trebuchet MS"/>
        </a:defRPr>
      </a:lvl5pPr>
      <a:lvl6pPr marL="2628900" marR="0" indent="-342900"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ln>
            <a:noFill/>
          </a:ln>
          <a:solidFill>
            <a:srgbClr val="404040"/>
          </a:solidFill>
          <a:uFillTx/>
          <a:latin typeface="Trebuchet MS"/>
          <a:ea typeface="Trebuchet MS"/>
          <a:cs typeface="Trebuchet MS"/>
          <a:sym typeface="Trebuchet MS"/>
        </a:defRPr>
      </a:lvl6pPr>
      <a:lvl7pPr marL="3086100" marR="0" indent="-342900"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ln>
            <a:noFill/>
          </a:ln>
          <a:solidFill>
            <a:srgbClr val="404040"/>
          </a:solidFill>
          <a:uFillTx/>
          <a:latin typeface="Trebuchet MS"/>
          <a:ea typeface="Trebuchet MS"/>
          <a:cs typeface="Trebuchet MS"/>
          <a:sym typeface="Trebuchet MS"/>
        </a:defRPr>
      </a:lvl7pPr>
      <a:lvl8pPr marL="3543300" marR="0" indent="-342900"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ln>
            <a:noFill/>
          </a:ln>
          <a:solidFill>
            <a:srgbClr val="404040"/>
          </a:solidFill>
          <a:uFillTx/>
          <a:latin typeface="Trebuchet MS"/>
          <a:ea typeface="Trebuchet MS"/>
          <a:cs typeface="Trebuchet MS"/>
          <a:sym typeface="Trebuchet MS"/>
        </a:defRPr>
      </a:lvl8pPr>
      <a:lvl9pPr marL="4000500" marR="0" indent="-342900"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ln>
            <a:noFill/>
          </a:ln>
          <a:solidFill>
            <a:srgbClr val="404040"/>
          </a:solidFill>
          <a:uFillTx/>
          <a:latin typeface="Trebuchet MS"/>
          <a:ea typeface="Trebuchet MS"/>
          <a:cs typeface="Trebuchet MS"/>
          <a:sym typeface="Trebuchet MS"/>
        </a:defRPr>
      </a:lvl9pPr>
    </p:bodyStyle>
    <p:otherStyle>
      <a:lvl1pPr marL="0" marR="0" indent="0" algn="r" defTabSz="457200" rtl="0" latinLnBrk="0">
        <a:lnSpc>
          <a:spcPct val="100000"/>
        </a:lnSpc>
        <a:spcBef>
          <a:spcPts val="0"/>
        </a:spcBef>
        <a:spcAft>
          <a:spcPts val="0"/>
        </a:spcAft>
        <a:buClrTx/>
        <a:buSzTx/>
        <a:buFontTx/>
        <a:buNone/>
        <a:tabLst/>
        <a:defRPr b="0" baseline="0" cap="none" i="0" spc="0" strike="noStrike" sz="900" u="none">
          <a:ln>
            <a:noFill/>
          </a:ln>
          <a:solidFill>
            <a:schemeClr val="tx1"/>
          </a:solidFill>
          <a:uFillTx/>
          <a:latin typeface="+mn-lt"/>
          <a:ea typeface="+mn-ea"/>
          <a:cs typeface="+mn-cs"/>
          <a:sym typeface="Trebuchet MS"/>
        </a:defRPr>
      </a:lvl1pPr>
      <a:lvl2pPr marL="0" marR="0" indent="457200" algn="r" defTabSz="457200" rtl="0" latinLnBrk="0">
        <a:lnSpc>
          <a:spcPct val="100000"/>
        </a:lnSpc>
        <a:spcBef>
          <a:spcPts val="0"/>
        </a:spcBef>
        <a:spcAft>
          <a:spcPts val="0"/>
        </a:spcAft>
        <a:buClrTx/>
        <a:buSzTx/>
        <a:buFontTx/>
        <a:buNone/>
        <a:tabLst/>
        <a:defRPr b="0" baseline="0" cap="none" i="0" spc="0" strike="noStrike" sz="900" u="none">
          <a:ln>
            <a:noFill/>
          </a:ln>
          <a:solidFill>
            <a:schemeClr val="tx1"/>
          </a:solidFill>
          <a:uFillTx/>
          <a:latin typeface="+mn-lt"/>
          <a:ea typeface="+mn-ea"/>
          <a:cs typeface="+mn-cs"/>
          <a:sym typeface="Trebuchet MS"/>
        </a:defRPr>
      </a:lvl2pPr>
      <a:lvl3pPr marL="0" marR="0" indent="914400" algn="r" defTabSz="457200" rtl="0" latinLnBrk="0">
        <a:lnSpc>
          <a:spcPct val="100000"/>
        </a:lnSpc>
        <a:spcBef>
          <a:spcPts val="0"/>
        </a:spcBef>
        <a:spcAft>
          <a:spcPts val="0"/>
        </a:spcAft>
        <a:buClrTx/>
        <a:buSzTx/>
        <a:buFontTx/>
        <a:buNone/>
        <a:tabLst/>
        <a:defRPr b="0" baseline="0" cap="none" i="0" spc="0" strike="noStrike" sz="900" u="none">
          <a:ln>
            <a:noFill/>
          </a:ln>
          <a:solidFill>
            <a:schemeClr val="tx1"/>
          </a:solidFill>
          <a:uFillTx/>
          <a:latin typeface="+mn-lt"/>
          <a:ea typeface="+mn-ea"/>
          <a:cs typeface="+mn-cs"/>
          <a:sym typeface="Trebuchet MS"/>
        </a:defRPr>
      </a:lvl3pPr>
      <a:lvl4pPr marL="0" marR="0" indent="1371600" algn="r" defTabSz="457200" rtl="0" latinLnBrk="0">
        <a:lnSpc>
          <a:spcPct val="100000"/>
        </a:lnSpc>
        <a:spcBef>
          <a:spcPts val="0"/>
        </a:spcBef>
        <a:spcAft>
          <a:spcPts val="0"/>
        </a:spcAft>
        <a:buClrTx/>
        <a:buSzTx/>
        <a:buFontTx/>
        <a:buNone/>
        <a:tabLst/>
        <a:defRPr b="0" baseline="0" cap="none" i="0" spc="0" strike="noStrike" sz="900" u="none">
          <a:ln>
            <a:noFill/>
          </a:ln>
          <a:solidFill>
            <a:schemeClr val="tx1"/>
          </a:solidFill>
          <a:uFillTx/>
          <a:latin typeface="+mn-lt"/>
          <a:ea typeface="+mn-ea"/>
          <a:cs typeface="+mn-cs"/>
          <a:sym typeface="Trebuchet MS"/>
        </a:defRPr>
      </a:lvl4pPr>
      <a:lvl5pPr marL="0" marR="0" indent="1828800" algn="r" defTabSz="457200" rtl="0" latinLnBrk="0">
        <a:lnSpc>
          <a:spcPct val="100000"/>
        </a:lnSpc>
        <a:spcBef>
          <a:spcPts val="0"/>
        </a:spcBef>
        <a:spcAft>
          <a:spcPts val="0"/>
        </a:spcAft>
        <a:buClrTx/>
        <a:buSzTx/>
        <a:buFontTx/>
        <a:buNone/>
        <a:tabLst/>
        <a:defRPr b="0" baseline="0" cap="none" i="0" spc="0" strike="noStrike" sz="900" u="none">
          <a:ln>
            <a:noFill/>
          </a:ln>
          <a:solidFill>
            <a:schemeClr val="tx1"/>
          </a:solidFill>
          <a:uFillTx/>
          <a:latin typeface="+mn-lt"/>
          <a:ea typeface="+mn-ea"/>
          <a:cs typeface="+mn-cs"/>
          <a:sym typeface="Trebuchet MS"/>
        </a:defRPr>
      </a:lvl5pPr>
      <a:lvl6pPr marL="0" marR="0" indent="2286000" algn="r" defTabSz="457200" rtl="0" latinLnBrk="0">
        <a:lnSpc>
          <a:spcPct val="100000"/>
        </a:lnSpc>
        <a:spcBef>
          <a:spcPts val="0"/>
        </a:spcBef>
        <a:spcAft>
          <a:spcPts val="0"/>
        </a:spcAft>
        <a:buClrTx/>
        <a:buSzTx/>
        <a:buFontTx/>
        <a:buNone/>
        <a:tabLst/>
        <a:defRPr b="0" baseline="0" cap="none" i="0" spc="0" strike="noStrike" sz="900" u="none">
          <a:ln>
            <a:noFill/>
          </a:ln>
          <a:solidFill>
            <a:schemeClr val="tx1"/>
          </a:solidFill>
          <a:uFillTx/>
          <a:latin typeface="+mn-lt"/>
          <a:ea typeface="+mn-ea"/>
          <a:cs typeface="+mn-cs"/>
          <a:sym typeface="Trebuchet MS"/>
        </a:defRPr>
      </a:lvl6pPr>
      <a:lvl7pPr marL="0" marR="0" indent="2743200" algn="r" defTabSz="457200" rtl="0" latinLnBrk="0">
        <a:lnSpc>
          <a:spcPct val="100000"/>
        </a:lnSpc>
        <a:spcBef>
          <a:spcPts val="0"/>
        </a:spcBef>
        <a:spcAft>
          <a:spcPts val="0"/>
        </a:spcAft>
        <a:buClrTx/>
        <a:buSzTx/>
        <a:buFontTx/>
        <a:buNone/>
        <a:tabLst/>
        <a:defRPr b="0" baseline="0" cap="none" i="0" spc="0" strike="noStrike" sz="900" u="none">
          <a:ln>
            <a:noFill/>
          </a:ln>
          <a:solidFill>
            <a:schemeClr val="tx1"/>
          </a:solidFill>
          <a:uFillTx/>
          <a:latin typeface="+mn-lt"/>
          <a:ea typeface="+mn-ea"/>
          <a:cs typeface="+mn-cs"/>
          <a:sym typeface="Trebuchet MS"/>
        </a:defRPr>
      </a:lvl7pPr>
      <a:lvl8pPr marL="0" marR="0" indent="3200400" algn="r" defTabSz="457200" rtl="0" latinLnBrk="0">
        <a:lnSpc>
          <a:spcPct val="100000"/>
        </a:lnSpc>
        <a:spcBef>
          <a:spcPts val="0"/>
        </a:spcBef>
        <a:spcAft>
          <a:spcPts val="0"/>
        </a:spcAft>
        <a:buClrTx/>
        <a:buSzTx/>
        <a:buFontTx/>
        <a:buNone/>
        <a:tabLst/>
        <a:defRPr b="0" baseline="0" cap="none" i="0" spc="0" strike="noStrike" sz="900" u="none">
          <a:ln>
            <a:noFill/>
          </a:ln>
          <a:solidFill>
            <a:schemeClr val="tx1"/>
          </a:solidFill>
          <a:uFillTx/>
          <a:latin typeface="+mn-lt"/>
          <a:ea typeface="+mn-ea"/>
          <a:cs typeface="+mn-cs"/>
          <a:sym typeface="Trebuchet MS"/>
        </a:defRPr>
      </a:lvl8pPr>
      <a:lvl9pPr marL="0" marR="0" indent="3657600" algn="r" defTabSz="457200" rtl="0" latinLnBrk="0">
        <a:lnSpc>
          <a:spcPct val="100000"/>
        </a:lnSpc>
        <a:spcBef>
          <a:spcPts val="0"/>
        </a:spcBef>
        <a:spcAft>
          <a:spcPts val="0"/>
        </a:spcAft>
        <a:buClrTx/>
        <a:buSzTx/>
        <a:buFontTx/>
        <a:buNone/>
        <a:tabLst/>
        <a:defRPr b="0" baseline="0" cap="none" i="0" spc="0" strike="noStrike" sz="900" u="none">
          <a:ln>
            <a:noFill/>
          </a:ln>
          <a:solidFill>
            <a:schemeClr val="tx1"/>
          </a:solidFill>
          <a:uFillTx/>
          <a:latin typeface="+mn-lt"/>
          <a:ea typeface="+mn-ea"/>
          <a:cs typeface="+mn-cs"/>
          <a:sym typeface="Trebuchet MS"/>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 Id="rId3" Type="http://schemas.openxmlformats.org/officeDocument/2006/relationships/image" Target="../media/image2.jpeg"/></Relationships>

</file>

<file path=ppt/slides/_rels/slide2.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eg"/><Relationship Id="rId3" Type="http://schemas.openxmlformats.org/officeDocument/2006/relationships/image" Target="../media/image4.jpeg"/><Relationship Id="rId4" Type="http://schemas.openxmlformats.org/officeDocument/2006/relationships/image" Target="../media/image1.png"/><Relationship Id="rId5" Type="http://schemas.openxmlformats.org/officeDocument/2006/relationships/image" Target="../media/image2.png"/><Relationship Id="rId6" Type="http://schemas.openxmlformats.org/officeDocument/2006/relationships/image" Target="../media/image3.png"/><Relationship Id="rId7" Type="http://schemas.openxmlformats.org/officeDocument/2006/relationships/image" Target="../media/image5.jpeg"/><Relationship Id="rId8" Type="http://schemas.openxmlformats.org/officeDocument/2006/relationships/image" Target="../media/image6.jpeg"/><Relationship Id="rId9" Type="http://schemas.openxmlformats.org/officeDocument/2006/relationships/image" Target="../media/image1.gif"/><Relationship Id="rId10" Type="http://schemas.openxmlformats.org/officeDocument/2006/relationships/image" Target="../media/image7.jpeg"/><Relationship Id="rId11" Type="http://schemas.openxmlformats.org/officeDocument/2006/relationships/image" Target="../media/image8.jpeg"/><Relationship Id="rId12" Type="http://schemas.openxmlformats.org/officeDocument/2006/relationships/image" Target="../media/image9.jpeg"/></Relationships>

</file>

<file path=ppt/slides/_rels/slide12.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87" name="Isosceles Triangle 16"/>
          <p:cNvSpPr/>
          <p:nvPr/>
        </p:nvSpPr>
        <p:spPr>
          <a:xfrm rot="10800000">
            <a:off x="2379" y="12700"/>
            <a:ext cx="631948" cy="566615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chemeClr val="accent1">
              <a:alpha val="85000"/>
            </a:schemeClr>
          </a:solidFill>
          <a:ln w="12700">
            <a:miter lim="400000"/>
          </a:ln>
        </p:spPr>
        <p:txBody>
          <a:bodyPr lIns="45719" rIns="45719"/>
          <a:lstStyle/>
          <a:p>
            <a:pPr/>
          </a:p>
        </p:txBody>
      </p:sp>
      <p:pic>
        <p:nvPicPr>
          <p:cNvPr id="188" name="Picture 4" descr="Picture 4"/>
          <p:cNvPicPr>
            <a:picLocks noChangeAspect="1"/>
          </p:cNvPicPr>
          <p:nvPr/>
        </p:nvPicPr>
        <p:blipFill>
          <a:blip r:embed="rId2">
            <a:extLst/>
          </a:blip>
          <a:stretch>
            <a:fillRect/>
          </a:stretch>
        </p:blipFill>
        <p:spPr>
          <a:xfrm>
            <a:off x="666452" y="2146069"/>
            <a:ext cx="3665516" cy="2565862"/>
          </a:xfrm>
          <a:prstGeom prst="rect">
            <a:avLst/>
          </a:prstGeom>
          <a:ln w="12700">
            <a:miter lim="400000"/>
          </a:ln>
        </p:spPr>
      </p:pic>
      <p:sp>
        <p:nvSpPr>
          <p:cNvPr id="189" name="Title 1"/>
          <p:cNvSpPr txBox="1"/>
          <p:nvPr>
            <p:ph type="ctrTitle"/>
          </p:nvPr>
        </p:nvSpPr>
        <p:spPr>
          <a:xfrm>
            <a:off x="4571139" y="1261329"/>
            <a:ext cx="2874748" cy="3187102"/>
          </a:xfrm>
          <a:prstGeom prst="rect">
            <a:avLst/>
          </a:prstGeom>
        </p:spPr>
        <p:txBody>
          <a:bodyPr/>
          <a:lstStyle>
            <a:lvl1pPr algn="l"/>
          </a:lstStyle>
          <a:p>
            <a:pPr/>
            <a:r>
              <a:t>REPHALT</a:t>
            </a:r>
          </a:p>
        </p:txBody>
      </p:sp>
      <p:sp>
        <p:nvSpPr>
          <p:cNvPr id="190" name="Subtitle 2"/>
          <p:cNvSpPr txBox="1"/>
          <p:nvPr>
            <p:ph type="subTitle" sz="quarter" idx="1"/>
          </p:nvPr>
        </p:nvSpPr>
        <p:spPr>
          <a:xfrm>
            <a:off x="4570779" y="4288706"/>
            <a:ext cx="3078054" cy="1325858"/>
          </a:xfrm>
          <a:prstGeom prst="rect">
            <a:avLst/>
          </a:prstGeom>
        </p:spPr>
        <p:txBody>
          <a:bodyPr/>
          <a:lstStyle>
            <a:lvl1pPr algn="l"/>
          </a:lstStyle>
          <a:p>
            <a:pPr/>
            <a:r>
              <a:t>An eco-friendly permanent pothole repair</a:t>
            </a:r>
          </a:p>
        </p:txBody>
      </p:sp>
      <p:pic>
        <p:nvPicPr>
          <p:cNvPr id="191" name="Picture 6" descr="Picture 6"/>
          <p:cNvPicPr>
            <a:picLocks noChangeAspect="1"/>
          </p:cNvPicPr>
          <p:nvPr/>
        </p:nvPicPr>
        <p:blipFill>
          <a:blip r:embed="rId3">
            <a:extLst/>
          </a:blip>
          <a:stretch>
            <a:fillRect/>
          </a:stretch>
        </p:blipFill>
        <p:spPr>
          <a:xfrm>
            <a:off x="4552145" y="1261329"/>
            <a:ext cx="2654930" cy="1501333"/>
          </a:xfrm>
          <a:prstGeom prst="rect">
            <a:avLst/>
          </a:prstGeom>
          <a:ln w="12700">
            <a:miter lim="400000"/>
          </a:ln>
        </p:spPr>
      </p:pic>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93" name="Footer Placeholder 6"/>
          <p:cNvSpPr txBox="1"/>
          <p:nvPr/>
        </p:nvSpPr>
        <p:spPr>
          <a:xfrm>
            <a:off x="609598" y="6114705"/>
            <a:ext cx="4622975" cy="2184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sz="900">
                <a:solidFill>
                  <a:srgbClr val="888888"/>
                </a:solidFill>
              </a:defRPr>
            </a:lvl1pPr>
          </a:lstStyle>
          <a:p>
            <a:pPr/>
            <a:r>
              <a:t>RESTRICTED</a:t>
            </a:r>
          </a:p>
        </p:txBody>
      </p:sp>
      <p:sp>
        <p:nvSpPr>
          <p:cNvPr id="194" name="Title 1"/>
          <p:cNvSpPr txBox="1"/>
          <p:nvPr>
            <p:ph type="title"/>
          </p:nvPr>
        </p:nvSpPr>
        <p:spPr>
          <a:xfrm>
            <a:off x="609598" y="609600"/>
            <a:ext cx="6495538" cy="1320800"/>
          </a:xfrm>
          <a:prstGeom prst="rect">
            <a:avLst/>
          </a:prstGeom>
        </p:spPr>
        <p:txBody>
          <a:bodyPr/>
          <a:lstStyle>
            <a:lvl1pPr>
              <a:defRPr sz="3400"/>
            </a:lvl1pPr>
          </a:lstStyle>
          <a:p>
            <a:pPr/>
            <a:r>
              <a:t>The Company behind REPHALT?</a:t>
            </a:r>
          </a:p>
        </p:txBody>
      </p:sp>
      <p:sp>
        <p:nvSpPr>
          <p:cNvPr id="195" name="Content Placeholder 5"/>
          <p:cNvSpPr txBox="1"/>
          <p:nvPr>
            <p:ph type="body" idx="1"/>
          </p:nvPr>
        </p:nvSpPr>
        <p:spPr>
          <a:xfrm>
            <a:off x="609598" y="1507523"/>
            <a:ext cx="6347716" cy="4533841"/>
          </a:xfrm>
          <a:prstGeom prst="rect">
            <a:avLst/>
          </a:prstGeom>
        </p:spPr>
        <p:txBody>
          <a:bodyPr/>
          <a:lstStyle/>
          <a:p>
            <a:pPr marL="0" indent="0">
              <a:lnSpc>
                <a:spcPct val="90000"/>
              </a:lnSpc>
              <a:buSzTx/>
              <a:buFont typeface="Wingdings 3"/>
              <a:buNone/>
              <a:defRPr sz="1600"/>
            </a:pPr>
            <a:r>
              <a:t>VIALIT has been producing road construction materials used for repairing and maintaining asphalt roads since 1928.</a:t>
            </a:r>
          </a:p>
          <a:p>
            <a:pPr marL="0" indent="0">
              <a:lnSpc>
                <a:spcPct val="90000"/>
              </a:lnSpc>
              <a:buSzTx/>
              <a:buFont typeface="Wingdings 3"/>
              <a:buNone/>
              <a:defRPr sz="1600"/>
            </a:pPr>
            <a:r>
              <a:t>For more than 80 years our medium-sized company, which today employs some 100 people and is headquartered in Braunau (on the river Inn), has been able to maintain its leading position on the Austrian market.</a:t>
            </a:r>
          </a:p>
          <a:p>
            <a:pPr marL="0" indent="0">
              <a:lnSpc>
                <a:spcPct val="90000"/>
              </a:lnSpc>
              <a:buSzTx/>
              <a:buFont typeface="Wingdings 3"/>
              <a:buNone/>
              <a:defRPr sz="1600"/>
            </a:pPr>
            <a:r>
              <a:t>VIALIT Austria today is controlled by the families Eybl and Hackl. Since its foundation, the company has grown continuously and today has many associated companies and licensees in Germany, Poland, Slovakia, Slovenia, Spain, Czechia and Hungary.</a:t>
            </a:r>
          </a:p>
          <a:p>
            <a:pPr marL="0" indent="0">
              <a:lnSpc>
                <a:spcPct val="90000"/>
              </a:lnSpc>
              <a:buSzTx/>
              <a:buFont typeface="Wingdings 3"/>
              <a:buNone/>
              <a:defRPr sz="1600"/>
            </a:pPr>
            <a:r>
              <a:t>Our group of companies focuses on the production of bitumen emulsions for a wide range of road maintenance and road construction applications.</a:t>
            </a:r>
          </a:p>
          <a:p>
            <a:pPr marL="0" indent="0">
              <a:lnSpc>
                <a:spcPct val="90000"/>
              </a:lnSpc>
              <a:buSzTx/>
              <a:buFont typeface="Wingdings 3"/>
              <a:buNone/>
              <a:defRPr sz="1600"/>
            </a:pPr>
            <a:r>
              <a:t>Our wide range, which includes some 70 products, proves that VIALIT is an expert in this field.</a:t>
            </a:r>
          </a:p>
        </p:txBody>
      </p:sp>
      <p:sp>
        <p:nvSpPr>
          <p:cNvPr id="196" name="Slide Number Placeholder 7"/>
          <p:cNvSpPr txBox="1"/>
          <p:nvPr>
            <p:ph type="sldNum" sz="quarter" idx="2"/>
          </p:nvPr>
        </p:nvSpPr>
        <p:spPr>
          <a:xfrm>
            <a:off x="6793233" y="6114705"/>
            <a:ext cx="164082" cy="2184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98" name="Footer Placeholder 3"/>
          <p:cNvSpPr txBox="1"/>
          <p:nvPr/>
        </p:nvSpPr>
        <p:spPr>
          <a:xfrm>
            <a:off x="609598" y="6114705"/>
            <a:ext cx="4622975" cy="2184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sz="900">
                <a:solidFill>
                  <a:srgbClr val="888888"/>
                </a:solidFill>
              </a:defRPr>
            </a:lvl1pPr>
          </a:lstStyle>
          <a:p>
            <a:pPr/>
            <a:r>
              <a:t>RESTRICTED</a:t>
            </a:r>
          </a:p>
        </p:txBody>
      </p:sp>
      <p:sp>
        <p:nvSpPr>
          <p:cNvPr id="199" name="Title 1"/>
          <p:cNvSpPr txBox="1"/>
          <p:nvPr>
            <p:ph type="title"/>
          </p:nvPr>
        </p:nvSpPr>
        <p:spPr>
          <a:xfrm>
            <a:off x="609599" y="609600"/>
            <a:ext cx="6347713" cy="1320800"/>
          </a:xfrm>
          <a:prstGeom prst="rect">
            <a:avLst/>
          </a:prstGeom>
        </p:spPr>
        <p:txBody>
          <a:bodyPr/>
          <a:lstStyle/>
          <a:p>
            <a:pPr/>
            <a:r>
              <a:t>What is REPHALT?</a:t>
            </a:r>
          </a:p>
        </p:txBody>
      </p:sp>
      <p:sp>
        <p:nvSpPr>
          <p:cNvPr id="200" name="Content Placeholder 2"/>
          <p:cNvSpPr txBox="1"/>
          <p:nvPr>
            <p:ph type="body" idx="1"/>
          </p:nvPr>
        </p:nvSpPr>
        <p:spPr>
          <a:xfrm>
            <a:off x="609598" y="1470454"/>
            <a:ext cx="6347716" cy="4570910"/>
          </a:xfrm>
          <a:prstGeom prst="rect">
            <a:avLst/>
          </a:prstGeom>
        </p:spPr>
        <p:txBody>
          <a:bodyPr/>
          <a:lstStyle/>
          <a:p>
            <a:pPr>
              <a:buChar char="➢"/>
            </a:pPr>
            <a:r>
              <a:t>Rephalt is a 100% environmentally friendly </a:t>
            </a:r>
            <a:r>
              <a:t>mixture for the quick repair of asphalt roads. </a:t>
            </a:r>
            <a:r>
              <a:t> It's  proprietary “green” binder reacts and hardens with solely water—unlike other asphalt patching products available on the market today containing toxic petroleum-based solvents with volatile organic compounds. "</a:t>
            </a:r>
          </a:p>
          <a:p>
            <a:pPr>
              <a:buChar char="➢"/>
            </a:pPr>
            <a:r>
              <a:t>The main properties of </a:t>
            </a:r>
            <a:r>
              <a:t>Rephalt </a:t>
            </a:r>
            <a:r>
              <a:t>are it is a cold </a:t>
            </a:r>
            <a:r>
              <a:t>mix asphalt, </a:t>
            </a:r>
            <a:r>
              <a:t>ease of usage, the rapid opening to traffic, durability, environmental friendliness and value for money. </a:t>
            </a:r>
          </a:p>
          <a:p>
            <a:pPr>
              <a:buChar char="➢"/>
            </a:pPr>
            <a:r>
              <a:t>There are a variety of cold asphalt products, but differ significantly on its properties or its quality.</a:t>
            </a:r>
          </a:p>
        </p:txBody>
      </p:sp>
      <p:sp>
        <p:nvSpPr>
          <p:cNvPr id="201" name="Slide Number Placeholder 4"/>
          <p:cNvSpPr txBox="1"/>
          <p:nvPr>
            <p:ph type="sldNum" sz="quarter" idx="2"/>
          </p:nvPr>
        </p:nvSpPr>
        <p:spPr>
          <a:xfrm>
            <a:off x="6793233" y="6114705"/>
            <a:ext cx="164082" cy="2184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03" name="Footer Placeholder 3"/>
          <p:cNvSpPr txBox="1"/>
          <p:nvPr/>
        </p:nvSpPr>
        <p:spPr>
          <a:xfrm>
            <a:off x="609598" y="6114705"/>
            <a:ext cx="4622975" cy="2184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sz="900">
                <a:solidFill>
                  <a:srgbClr val="888888"/>
                </a:solidFill>
              </a:defRPr>
            </a:lvl1pPr>
          </a:lstStyle>
          <a:p>
            <a:pPr/>
            <a:r>
              <a:t>RESTRICTED</a:t>
            </a:r>
          </a:p>
        </p:txBody>
      </p:sp>
      <p:sp>
        <p:nvSpPr>
          <p:cNvPr id="204" name="Title 1"/>
          <p:cNvSpPr txBox="1"/>
          <p:nvPr>
            <p:ph type="title"/>
          </p:nvPr>
        </p:nvSpPr>
        <p:spPr>
          <a:xfrm>
            <a:off x="609599" y="609600"/>
            <a:ext cx="6347713" cy="1320800"/>
          </a:xfrm>
          <a:prstGeom prst="rect">
            <a:avLst/>
          </a:prstGeom>
        </p:spPr>
        <p:txBody>
          <a:bodyPr/>
          <a:lstStyle/>
          <a:p>
            <a:pPr/>
            <a:r>
              <a:t>Why REPHALT not Hot Mix Asphalt?</a:t>
            </a:r>
          </a:p>
        </p:txBody>
      </p:sp>
      <p:sp>
        <p:nvSpPr>
          <p:cNvPr id="205" name="Slide Number Placeholder 4"/>
          <p:cNvSpPr txBox="1"/>
          <p:nvPr>
            <p:ph type="sldNum" sz="quarter" idx="2"/>
          </p:nvPr>
        </p:nvSpPr>
        <p:spPr>
          <a:xfrm>
            <a:off x="6793233" y="6114705"/>
            <a:ext cx="164082" cy="2184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06" name="Content Placeholder 6"/>
          <p:cNvSpPr txBox="1"/>
          <p:nvPr>
            <p:ph type="body" sz="half" idx="1"/>
          </p:nvPr>
        </p:nvSpPr>
        <p:spPr>
          <a:xfrm>
            <a:off x="609598" y="2160590"/>
            <a:ext cx="6347716" cy="3880773"/>
          </a:xfrm>
          <a:prstGeom prst="rect">
            <a:avLst/>
          </a:prstGeom>
        </p:spPr>
        <p:txBody>
          <a:bodyPr/>
          <a:lstStyle/>
          <a:p>
            <a:pPr/>
            <a:r>
              <a:t>Flexible material that is strong enough to withstand temperature fluctuations.</a:t>
            </a:r>
          </a:p>
          <a:p>
            <a:pPr/>
            <a:r>
              <a:t>It can be mixed on site or off site or comes ready mix in a pail and then transported to location.</a:t>
            </a:r>
          </a:p>
          <a:p>
            <a:pPr/>
            <a:r>
              <a:t>Eco-friendly option made from water-based materials at ambient temperatures, which reduces emissions, energy consumption and toxic fumes.</a:t>
            </a:r>
          </a:p>
          <a:p>
            <a:pPr/>
            <a:r>
              <a:t>Minimal material and transportation costs.</a:t>
            </a:r>
          </a:p>
          <a:p>
            <a:pPr/>
            <a:r>
              <a:t>Easy to maintain and recycle.</a:t>
            </a:r>
          </a:p>
          <a:p>
            <a:pPr/>
            <a:r>
              <a:t>Cost-effective solution for paving or repairing rural roads that are nowhere near a hot mix plant. </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08" name="Footer Placeholder 4"/>
          <p:cNvSpPr txBox="1"/>
          <p:nvPr/>
        </p:nvSpPr>
        <p:spPr>
          <a:xfrm>
            <a:off x="609598" y="6114705"/>
            <a:ext cx="4622975" cy="2184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sz="900">
                <a:solidFill>
                  <a:srgbClr val="888888"/>
                </a:solidFill>
              </a:defRPr>
            </a:lvl1pPr>
          </a:lstStyle>
          <a:p>
            <a:pPr/>
            <a:r>
              <a:t>RESTRICTED</a:t>
            </a:r>
          </a:p>
        </p:txBody>
      </p:sp>
      <p:sp>
        <p:nvSpPr>
          <p:cNvPr id="209" name="Title 1"/>
          <p:cNvSpPr txBox="1"/>
          <p:nvPr>
            <p:ph type="title"/>
          </p:nvPr>
        </p:nvSpPr>
        <p:spPr>
          <a:xfrm>
            <a:off x="609599" y="609600"/>
            <a:ext cx="6347713" cy="1320800"/>
          </a:xfrm>
          <a:prstGeom prst="rect">
            <a:avLst/>
          </a:prstGeom>
        </p:spPr>
        <p:txBody>
          <a:bodyPr/>
          <a:lstStyle/>
          <a:p>
            <a:pPr/>
            <a:r>
              <a:t>REPHALT Applications</a:t>
            </a:r>
          </a:p>
        </p:txBody>
      </p:sp>
      <p:sp>
        <p:nvSpPr>
          <p:cNvPr id="210" name="Rectangle 3"/>
          <p:cNvSpPr txBox="1"/>
          <p:nvPr/>
        </p:nvSpPr>
        <p:spPr>
          <a:xfrm>
            <a:off x="609598" y="1507526"/>
            <a:ext cx="6248403" cy="3558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285750" indent="-285750">
              <a:buClr>
                <a:srgbClr val="92D050"/>
              </a:buClr>
              <a:buSzPct val="100000"/>
              <a:buChar char="➢"/>
              <a:defRPr>
                <a:latin typeface="+mn-lt"/>
                <a:ea typeface="+mn-ea"/>
                <a:cs typeface="+mn-cs"/>
                <a:sym typeface="Calibri"/>
              </a:defRPr>
            </a:pPr>
            <a:r>
              <a:t>Highways (asphalt or concrete),</a:t>
            </a:r>
          </a:p>
          <a:p>
            <a:pPr>
              <a:defRPr>
                <a:latin typeface="+mn-lt"/>
                <a:ea typeface="+mn-ea"/>
                <a:cs typeface="+mn-cs"/>
                <a:sym typeface="Calibri"/>
              </a:defRPr>
            </a:pPr>
            <a:r>
              <a:t> </a:t>
            </a:r>
          </a:p>
          <a:p>
            <a:pPr marL="285750" indent="-285750">
              <a:buClr>
                <a:srgbClr val="92D050"/>
              </a:buClr>
              <a:buSzPct val="100000"/>
              <a:buChar char="➢"/>
              <a:defRPr>
                <a:latin typeface="+mn-lt"/>
                <a:ea typeface="+mn-ea"/>
                <a:cs typeface="+mn-cs"/>
                <a:sym typeface="Calibri"/>
              </a:defRPr>
            </a:pPr>
            <a:r>
              <a:t>Runways/Taxiways/Aprons,</a:t>
            </a:r>
            <a:br/>
          </a:p>
          <a:p>
            <a:pPr marL="285750" indent="-285750">
              <a:buClr>
                <a:srgbClr val="92D050"/>
              </a:buClr>
              <a:buSzPct val="100000"/>
              <a:buChar char="➢"/>
              <a:defRPr>
                <a:latin typeface="+mn-lt"/>
                <a:ea typeface="+mn-ea"/>
                <a:cs typeface="+mn-cs"/>
                <a:sym typeface="Calibri"/>
              </a:defRPr>
            </a:pPr>
            <a:r>
              <a:t>Bridge Decks,</a:t>
            </a:r>
            <a:br/>
          </a:p>
          <a:p>
            <a:pPr marL="285750" indent="-285750">
              <a:buClr>
                <a:srgbClr val="92D050"/>
              </a:buClr>
              <a:buSzPct val="100000"/>
              <a:buChar char="➢"/>
              <a:defRPr>
                <a:latin typeface="+mn-lt"/>
                <a:ea typeface="+mn-ea"/>
                <a:cs typeface="+mn-cs"/>
                <a:sym typeface="Calibri"/>
              </a:defRPr>
            </a:pPr>
            <a:r>
              <a:t>Manhole repairs, Potholes, </a:t>
            </a:r>
            <a:br/>
          </a:p>
          <a:p>
            <a:pPr marL="285750" indent="-285750">
              <a:buClr>
                <a:srgbClr val="92D050"/>
              </a:buClr>
              <a:buSzPct val="100000"/>
              <a:buChar char="➢"/>
              <a:defRPr>
                <a:latin typeface="+mn-lt"/>
                <a:ea typeface="+mn-ea"/>
                <a:cs typeface="+mn-cs"/>
                <a:sym typeface="Calibri"/>
              </a:defRPr>
            </a:pPr>
            <a:r>
              <a:t>Utility Cuts, </a:t>
            </a:r>
            <a:br/>
          </a:p>
          <a:p>
            <a:pPr marL="285750" indent="-285750">
              <a:buClr>
                <a:srgbClr val="92D050"/>
              </a:buClr>
              <a:buSzPct val="100000"/>
              <a:buChar char="➢"/>
              <a:defRPr>
                <a:latin typeface="+mn-lt"/>
                <a:ea typeface="+mn-ea"/>
                <a:cs typeface="+mn-cs"/>
                <a:sym typeface="Calibri"/>
              </a:defRPr>
            </a:pPr>
            <a:r>
              <a:t>Parking Lots, Driveways, Tennis Courts, </a:t>
            </a:r>
          </a:p>
          <a:p>
            <a:pPr marL="285750" indent="-285750">
              <a:buClr>
                <a:srgbClr val="92D050"/>
              </a:buClr>
              <a:buSzPct val="100000"/>
              <a:buChar char="➢"/>
              <a:defRPr>
                <a:latin typeface="+mn-lt"/>
                <a:ea typeface="+mn-ea"/>
                <a:cs typeface="+mn-cs"/>
                <a:sym typeface="Calibri"/>
              </a:defRPr>
            </a:pPr>
          </a:p>
          <a:p>
            <a:pPr marL="285750" indent="-285750">
              <a:buClr>
                <a:srgbClr val="92D050"/>
              </a:buClr>
              <a:buSzPct val="100000"/>
              <a:buChar char="➢"/>
              <a:defRPr>
                <a:latin typeface="+mn-lt"/>
                <a:ea typeface="+mn-ea"/>
                <a:cs typeface="+mn-cs"/>
                <a:sym typeface="Calibri"/>
              </a:defRPr>
            </a:pPr>
            <a:r>
              <a:t>Pathways </a:t>
            </a:r>
          </a:p>
        </p:txBody>
      </p:sp>
      <p:sp>
        <p:nvSpPr>
          <p:cNvPr id="211" name="Slide Number Placeholder 5"/>
          <p:cNvSpPr txBox="1"/>
          <p:nvPr>
            <p:ph type="sldNum" sz="quarter" idx="2"/>
          </p:nvPr>
        </p:nvSpPr>
        <p:spPr>
          <a:xfrm>
            <a:off x="6793233" y="6114705"/>
            <a:ext cx="164082" cy="2184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13" name="Footer Placeholder 2"/>
          <p:cNvSpPr txBox="1"/>
          <p:nvPr/>
        </p:nvSpPr>
        <p:spPr>
          <a:xfrm>
            <a:off x="609598" y="6114705"/>
            <a:ext cx="4622975" cy="2184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sz="900">
                <a:solidFill>
                  <a:srgbClr val="888888"/>
                </a:solidFill>
              </a:defRPr>
            </a:lvl1pPr>
          </a:lstStyle>
          <a:p>
            <a:pPr/>
            <a:r>
              <a:t>RESTRICTED</a:t>
            </a:r>
          </a:p>
        </p:txBody>
      </p:sp>
      <p:sp>
        <p:nvSpPr>
          <p:cNvPr id="214" name="Title 1"/>
          <p:cNvSpPr txBox="1"/>
          <p:nvPr>
            <p:ph type="title"/>
          </p:nvPr>
        </p:nvSpPr>
        <p:spPr>
          <a:xfrm>
            <a:off x="609599" y="609600"/>
            <a:ext cx="6347713" cy="1320800"/>
          </a:xfrm>
          <a:prstGeom prst="rect">
            <a:avLst/>
          </a:prstGeom>
        </p:spPr>
        <p:txBody>
          <a:bodyPr/>
          <a:lstStyle/>
          <a:p>
            <a:pPr/>
            <a:r>
              <a:t>REPHALT is present in</a:t>
            </a:r>
          </a:p>
        </p:txBody>
      </p:sp>
      <p:sp>
        <p:nvSpPr>
          <p:cNvPr id="215" name="Rectangle 3"/>
          <p:cNvSpPr txBox="1"/>
          <p:nvPr/>
        </p:nvSpPr>
        <p:spPr>
          <a:xfrm>
            <a:off x="609600" y="1507526"/>
            <a:ext cx="2541374" cy="3825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285750" indent="-285750">
              <a:buClr>
                <a:srgbClr val="92D050"/>
              </a:buClr>
              <a:buSzPct val="100000"/>
              <a:buChar char="➢"/>
              <a:defRPr>
                <a:latin typeface="+mn-lt"/>
                <a:ea typeface="+mn-ea"/>
                <a:cs typeface="+mn-cs"/>
                <a:sym typeface="Calibri"/>
              </a:defRPr>
            </a:pPr>
            <a:r>
              <a:t>Austria</a:t>
            </a:r>
          </a:p>
          <a:p>
            <a:pPr marL="285750" indent="-285750">
              <a:buClr>
                <a:srgbClr val="92D050"/>
              </a:buClr>
              <a:buSzPct val="100000"/>
              <a:buChar char="➢"/>
              <a:defRPr>
                <a:latin typeface="+mn-lt"/>
                <a:ea typeface="+mn-ea"/>
                <a:cs typeface="+mn-cs"/>
                <a:sym typeface="Calibri"/>
              </a:defRPr>
            </a:pPr>
            <a:r>
              <a:t>Australia</a:t>
            </a:r>
          </a:p>
          <a:p>
            <a:pPr marL="285750" indent="-285750">
              <a:buClr>
                <a:srgbClr val="92D050"/>
              </a:buClr>
              <a:buSzPct val="100000"/>
              <a:buChar char="➢"/>
              <a:defRPr>
                <a:latin typeface="+mn-lt"/>
                <a:ea typeface="+mn-ea"/>
                <a:cs typeface="+mn-cs"/>
                <a:sym typeface="Calibri"/>
              </a:defRPr>
            </a:pPr>
            <a:r>
              <a:t>Germany</a:t>
            </a:r>
          </a:p>
          <a:p>
            <a:pPr marL="285750" indent="-285750">
              <a:buClr>
                <a:srgbClr val="92D050"/>
              </a:buClr>
              <a:buSzPct val="100000"/>
              <a:buChar char="➢"/>
              <a:defRPr>
                <a:latin typeface="+mn-lt"/>
                <a:ea typeface="+mn-ea"/>
                <a:cs typeface="+mn-cs"/>
                <a:sym typeface="Calibri"/>
              </a:defRPr>
            </a:pPr>
            <a:r>
              <a:t>Denmark</a:t>
            </a:r>
          </a:p>
          <a:p>
            <a:pPr marL="285750" indent="-285750">
              <a:buClr>
                <a:srgbClr val="92D050"/>
              </a:buClr>
              <a:buSzPct val="100000"/>
              <a:buChar char="➢"/>
              <a:defRPr>
                <a:latin typeface="+mn-lt"/>
                <a:ea typeface="+mn-ea"/>
                <a:cs typeface="+mn-cs"/>
                <a:sym typeface="Calibri"/>
              </a:defRPr>
            </a:pPr>
            <a:r>
              <a:t>Romania</a:t>
            </a:r>
          </a:p>
          <a:p>
            <a:pPr marL="285750" indent="-285750">
              <a:buClr>
                <a:srgbClr val="92D050"/>
              </a:buClr>
              <a:buSzPct val="100000"/>
              <a:buChar char="➢"/>
              <a:defRPr>
                <a:latin typeface="+mn-lt"/>
                <a:ea typeface="+mn-ea"/>
                <a:cs typeface="+mn-cs"/>
                <a:sym typeface="Calibri"/>
              </a:defRPr>
            </a:pPr>
            <a:r>
              <a:t>Czech Republic</a:t>
            </a:r>
          </a:p>
          <a:p>
            <a:pPr marL="285750" indent="-285750">
              <a:buClr>
                <a:srgbClr val="92D050"/>
              </a:buClr>
              <a:buSzPct val="100000"/>
              <a:buChar char="➢"/>
              <a:defRPr>
                <a:latin typeface="+mn-lt"/>
                <a:ea typeface="+mn-ea"/>
                <a:cs typeface="+mn-cs"/>
                <a:sym typeface="Calibri"/>
              </a:defRPr>
            </a:pPr>
            <a:r>
              <a:t>USA</a:t>
            </a:r>
          </a:p>
          <a:p>
            <a:pPr marL="285750" indent="-285750">
              <a:buClr>
                <a:srgbClr val="92D050"/>
              </a:buClr>
              <a:buSzPct val="100000"/>
              <a:buChar char="➢"/>
              <a:defRPr>
                <a:latin typeface="+mn-lt"/>
                <a:ea typeface="+mn-ea"/>
                <a:cs typeface="+mn-cs"/>
                <a:sym typeface="Calibri"/>
              </a:defRPr>
            </a:pPr>
            <a:r>
              <a:t>Italy</a:t>
            </a:r>
          </a:p>
          <a:p>
            <a:pPr marL="285750" indent="-285750">
              <a:buClr>
                <a:srgbClr val="92D050"/>
              </a:buClr>
              <a:buSzPct val="100000"/>
              <a:buChar char="➢"/>
              <a:defRPr>
                <a:latin typeface="+mn-lt"/>
                <a:ea typeface="+mn-ea"/>
                <a:cs typeface="+mn-cs"/>
                <a:sym typeface="Calibri"/>
              </a:defRPr>
            </a:pPr>
            <a:r>
              <a:t>Portugal</a:t>
            </a:r>
          </a:p>
          <a:p>
            <a:pPr marL="285750" indent="-285750">
              <a:buClr>
                <a:srgbClr val="92D050"/>
              </a:buClr>
              <a:buSzPct val="100000"/>
              <a:buChar char="➢"/>
              <a:defRPr>
                <a:latin typeface="+mn-lt"/>
                <a:ea typeface="+mn-ea"/>
                <a:cs typeface="+mn-cs"/>
                <a:sym typeface="Calibri"/>
              </a:defRPr>
            </a:pPr>
            <a:r>
              <a:t>Poland</a:t>
            </a:r>
          </a:p>
          <a:p>
            <a:pPr marL="285750" indent="-285750">
              <a:buClr>
                <a:srgbClr val="92D050"/>
              </a:buClr>
              <a:buSzPct val="100000"/>
              <a:buChar char="➢"/>
              <a:defRPr>
                <a:latin typeface="+mn-lt"/>
                <a:ea typeface="+mn-ea"/>
                <a:cs typeface="+mn-cs"/>
                <a:sym typeface="Calibri"/>
              </a:defRPr>
            </a:pPr>
            <a:r>
              <a:t>Bulgaria</a:t>
            </a:r>
          </a:p>
          <a:p>
            <a:pPr marL="285750" indent="-285750">
              <a:buClr>
                <a:srgbClr val="92D050"/>
              </a:buClr>
              <a:buSzPct val="100000"/>
              <a:buChar char="➢"/>
              <a:defRPr>
                <a:latin typeface="+mn-lt"/>
                <a:ea typeface="+mn-ea"/>
                <a:cs typeface="+mn-cs"/>
                <a:sym typeface="Calibri"/>
              </a:defRPr>
            </a:pPr>
            <a:r>
              <a:t>Croatia</a:t>
            </a:r>
          </a:p>
          <a:p>
            <a:pPr marL="285750" indent="-285750">
              <a:buClr>
                <a:srgbClr val="92D050"/>
              </a:buClr>
              <a:buSzPct val="100000"/>
              <a:buChar char="➢"/>
              <a:defRPr>
                <a:latin typeface="+mn-lt"/>
                <a:ea typeface="+mn-ea"/>
                <a:cs typeface="+mn-cs"/>
                <a:sym typeface="Calibri"/>
              </a:defRPr>
            </a:pPr>
            <a:r>
              <a:t>United Kingdom</a:t>
            </a:r>
          </a:p>
          <a:p>
            <a:pPr marL="285750" indent="-285750">
              <a:buClr>
                <a:srgbClr val="92D050"/>
              </a:buClr>
              <a:buSzPct val="100000"/>
              <a:buChar char="➢"/>
              <a:defRPr>
                <a:latin typeface="+mn-lt"/>
                <a:ea typeface="+mn-ea"/>
                <a:cs typeface="+mn-cs"/>
                <a:sym typeface="Calibri"/>
              </a:defRPr>
            </a:pPr>
            <a:r>
              <a:t>Switzerland</a:t>
            </a:r>
          </a:p>
        </p:txBody>
      </p:sp>
      <p:sp>
        <p:nvSpPr>
          <p:cNvPr id="216" name="Rectangle 4"/>
          <p:cNvSpPr txBox="1"/>
          <p:nvPr/>
        </p:nvSpPr>
        <p:spPr>
          <a:xfrm>
            <a:off x="3182322" y="1507529"/>
            <a:ext cx="2541374" cy="3558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285750" indent="-285750">
              <a:buClr>
                <a:srgbClr val="92D050"/>
              </a:buClr>
              <a:buSzPct val="100000"/>
              <a:buChar char="➢"/>
              <a:defRPr>
                <a:latin typeface="+mn-lt"/>
                <a:ea typeface="+mn-ea"/>
                <a:cs typeface="+mn-cs"/>
                <a:sym typeface="Calibri"/>
              </a:defRPr>
            </a:pPr>
            <a:r>
              <a:t>Norway</a:t>
            </a:r>
          </a:p>
          <a:p>
            <a:pPr marL="285750" indent="-285750">
              <a:buClr>
                <a:srgbClr val="92D050"/>
              </a:buClr>
              <a:buSzPct val="100000"/>
              <a:buChar char="➢"/>
              <a:defRPr>
                <a:latin typeface="+mn-lt"/>
                <a:ea typeface="+mn-ea"/>
                <a:cs typeface="+mn-cs"/>
                <a:sym typeface="Calibri"/>
              </a:defRPr>
            </a:pPr>
            <a:r>
              <a:t>Hungary</a:t>
            </a:r>
          </a:p>
          <a:p>
            <a:pPr marL="285750" indent="-285750">
              <a:buClr>
                <a:srgbClr val="92D050"/>
              </a:buClr>
              <a:buSzPct val="100000"/>
              <a:buChar char="➢"/>
              <a:defRPr>
                <a:latin typeface="+mn-lt"/>
                <a:ea typeface="+mn-ea"/>
                <a:cs typeface="+mn-cs"/>
                <a:sym typeface="Calibri"/>
              </a:defRPr>
            </a:pPr>
            <a:r>
              <a:t>Slovenia</a:t>
            </a:r>
          </a:p>
          <a:p>
            <a:pPr marL="285750" indent="-285750">
              <a:buClr>
                <a:srgbClr val="92D050"/>
              </a:buClr>
              <a:buSzPct val="100000"/>
              <a:buChar char="➢"/>
              <a:defRPr>
                <a:latin typeface="+mn-lt"/>
                <a:ea typeface="+mn-ea"/>
                <a:cs typeface="+mn-cs"/>
                <a:sym typeface="Calibri"/>
              </a:defRPr>
            </a:pPr>
            <a:r>
              <a:t>Ireland</a:t>
            </a:r>
          </a:p>
          <a:p>
            <a:pPr marL="285750" indent="-285750">
              <a:buClr>
                <a:srgbClr val="92D050"/>
              </a:buClr>
              <a:buSzPct val="100000"/>
              <a:buChar char="➢"/>
              <a:defRPr>
                <a:latin typeface="+mn-lt"/>
                <a:ea typeface="+mn-ea"/>
                <a:cs typeface="+mn-cs"/>
                <a:sym typeface="Calibri"/>
              </a:defRPr>
            </a:pPr>
            <a:r>
              <a:t>Belgium</a:t>
            </a:r>
          </a:p>
          <a:p>
            <a:pPr marL="285750" indent="-285750">
              <a:buClr>
                <a:srgbClr val="92D050"/>
              </a:buClr>
              <a:buSzPct val="100000"/>
              <a:buChar char="➢"/>
              <a:defRPr>
                <a:latin typeface="+mn-lt"/>
                <a:ea typeface="+mn-ea"/>
                <a:cs typeface="+mn-cs"/>
                <a:sym typeface="Calibri"/>
              </a:defRPr>
            </a:pPr>
            <a:r>
              <a:t>Georgia</a:t>
            </a:r>
          </a:p>
          <a:p>
            <a:pPr marL="285750" indent="-285750">
              <a:buClr>
                <a:srgbClr val="92D050"/>
              </a:buClr>
              <a:buSzPct val="100000"/>
              <a:buChar char="➢"/>
              <a:defRPr>
                <a:latin typeface="+mn-lt"/>
                <a:ea typeface="+mn-ea"/>
                <a:cs typeface="+mn-cs"/>
                <a:sym typeface="Calibri"/>
              </a:defRPr>
            </a:pPr>
            <a:r>
              <a:t>Slovakia</a:t>
            </a:r>
          </a:p>
          <a:p>
            <a:pPr marL="285750" indent="-285750">
              <a:buClr>
                <a:srgbClr val="92D050"/>
              </a:buClr>
              <a:buSzPct val="100000"/>
              <a:buChar char="➢"/>
              <a:defRPr>
                <a:latin typeface="+mn-lt"/>
                <a:ea typeface="+mn-ea"/>
                <a:cs typeface="+mn-cs"/>
                <a:sym typeface="Calibri"/>
              </a:defRPr>
            </a:pPr>
            <a:r>
              <a:t>Finland</a:t>
            </a:r>
          </a:p>
          <a:p>
            <a:pPr marL="285750" indent="-285750">
              <a:buClr>
                <a:srgbClr val="92D050"/>
              </a:buClr>
              <a:buSzPct val="100000"/>
              <a:buChar char="➢"/>
              <a:defRPr>
                <a:latin typeface="+mn-lt"/>
                <a:ea typeface="+mn-ea"/>
                <a:cs typeface="+mn-cs"/>
                <a:sym typeface="Calibri"/>
              </a:defRPr>
            </a:pPr>
            <a:r>
              <a:t>France</a:t>
            </a:r>
          </a:p>
          <a:p>
            <a:pPr marL="285750" indent="-285750">
              <a:buClr>
                <a:srgbClr val="92D050"/>
              </a:buClr>
              <a:buSzPct val="100000"/>
              <a:buChar char="➢"/>
              <a:defRPr>
                <a:latin typeface="+mn-lt"/>
                <a:ea typeface="+mn-ea"/>
                <a:cs typeface="+mn-cs"/>
                <a:sym typeface="Calibri"/>
              </a:defRPr>
            </a:pPr>
            <a:r>
              <a:t>Sweden</a:t>
            </a:r>
          </a:p>
          <a:p>
            <a:pPr marL="285750" indent="-285750">
              <a:buClr>
                <a:srgbClr val="92D050"/>
              </a:buClr>
              <a:buSzPct val="100000"/>
              <a:buChar char="➢"/>
              <a:defRPr>
                <a:latin typeface="+mn-lt"/>
                <a:ea typeface="+mn-ea"/>
                <a:cs typeface="+mn-cs"/>
                <a:sym typeface="Calibri"/>
              </a:defRPr>
            </a:pPr>
            <a:r>
              <a:t>Turkey</a:t>
            </a:r>
          </a:p>
          <a:p>
            <a:pPr marL="285750" indent="-285750">
              <a:buClr>
                <a:srgbClr val="92D050"/>
              </a:buClr>
              <a:buSzPct val="100000"/>
              <a:buChar char="➢"/>
              <a:defRPr>
                <a:latin typeface="+mn-lt"/>
                <a:ea typeface="+mn-ea"/>
                <a:cs typeface="+mn-cs"/>
                <a:sym typeface="Calibri"/>
              </a:defRPr>
            </a:pPr>
            <a:r>
              <a:t>Netherland</a:t>
            </a:r>
          </a:p>
          <a:p>
            <a:pPr marL="285750" indent="-285750">
              <a:buClr>
                <a:srgbClr val="92D050"/>
              </a:buClr>
              <a:buSzPct val="100000"/>
              <a:buChar char="➢"/>
              <a:defRPr>
                <a:latin typeface="+mn-lt"/>
                <a:ea typeface="+mn-ea"/>
                <a:cs typeface="+mn-cs"/>
                <a:sym typeface="Calibri"/>
              </a:defRPr>
            </a:pPr>
            <a:r>
              <a:t>New Zealand</a:t>
            </a:r>
          </a:p>
        </p:txBody>
      </p:sp>
      <p:sp>
        <p:nvSpPr>
          <p:cNvPr id="217" name="Rectangle 5"/>
          <p:cNvSpPr txBox="1"/>
          <p:nvPr/>
        </p:nvSpPr>
        <p:spPr>
          <a:xfrm>
            <a:off x="5032745" y="1507529"/>
            <a:ext cx="2541375" cy="891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285750" indent="-285750">
              <a:buClr>
                <a:srgbClr val="92D050"/>
              </a:buClr>
              <a:buSzPct val="100000"/>
              <a:buChar char="➢"/>
              <a:defRPr>
                <a:latin typeface="+mn-lt"/>
                <a:ea typeface="+mn-ea"/>
                <a:cs typeface="+mn-cs"/>
                <a:sym typeface="Calibri"/>
              </a:defRPr>
            </a:pPr>
            <a:r>
              <a:t>Cambodia</a:t>
            </a:r>
          </a:p>
          <a:p>
            <a:pPr marL="285750" indent="-285750">
              <a:buClr>
                <a:srgbClr val="92D050"/>
              </a:buClr>
              <a:buSzPct val="100000"/>
              <a:buChar char="➢"/>
              <a:defRPr>
                <a:latin typeface="+mn-lt"/>
                <a:ea typeface="+mn-ea"/>
                <a:cs typeface="+mn-cs"/>
                <a:sym typeface="Calibri"/>
              </a:defRPr>
            </a:pPr>
            <a:r>
              <a:t>Korea</a:t>
            </a:r>
          </a:p>
          <a:p>
            <a:pPr marL="285750" indent="-285750">
              <a:buClr>
                <a:srgbClr val="92D050"/>
              </a:buClr>
              <a:buSzPct val="100000"/>
              <a:buChar char="➢"/>
              <a:defRPr>
                <a:latin typeface="+mn-lt"/>
                <a:ea typeface="+mn-ea"/>
                <a:cs typeface="+mn-cs"/>
                <a:sym typeface="Calibri"/>
              </a:defRPr>
            </a:pPr>
            <a:r>
              <a:t>India</a:t>
            </a:r>
          </a:p>
        </p:txBody>
      </p:sp>
      <p:sp>
        <p:nvSpPr>
          <p:cNvPr id="218" name="Slide Number Placeholder 6"/>
          <p:cNvSpPr txBox="1"/>
          <p:nvPr>
            <p:ph type="sldNum" sz="quarter" idx="2"/>
          </p:nvPr>
        </p:nvSpPr>
        <p:spPr>
          <a:xfrm>
            <a:off x="6793233" y="6114705"/>
            <a:ext cx="164082" cy="2184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20" name="Footer Placeholder 4"/>
          <p:cNvSpPr txBox="1"/>
          <p:nvPr/>
        </p:nvSpPr>
        <p:spPr>
          <a:xfrm>
            <a:off x="609598" y="6114705"/>
            <a:ext cx="4622975" cy="2184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sz="900">
                <a:solidFill>
                  <a:srgbClr val="888888"/>
                </a:solidFill>
              </a:defRPr>
            </a:lvl1pPr>
          </a:lstStyle>
          <a:p>
            <a:pPr/>
            <a:r>
              <a:t>RESTRICTED</a:t>
            </a:r>
          </a:p>
        </p:txBody>
      </p:sp>
      <p:sp>
        <p:nvSpPr>
          <p:cNvPr id="221" name="Title 1"/>
          <p:cNvSpPr txBox="1"/>
          <p:nvPr>
            <p:ph type="title"/>
          </p:nvPr>
        </p:nvSpPr>
        <p:spPr>
          <a:xfrm>
            <a:off x="609598" y="609600"/>
            <a:ext cx="6631462" cy="1320800"/>
          </a:xfrm>
          <a:prstGeom prst="rect">
            <a:avLst/>
          </a:prstGeom>
        </p:spPr>
        <p:txBody>
          <a:bodyPr/>
          <a:lstStyle/>
          <a:p>
            <a:pPr/>
            <a:r>
              <a:t>Material properties of REPHALT</a:t>
            </a:r>
          </a:p>
        </p:txBody>
      </p:sp>
      <p:sp>
        <p:nvSpPr>
          <p:cNvPr id="222" name="Content Placeholder 2"/>
          <p:cNvSpPr txBox="1"/>
          <p:nvPr>
            <p:ph type="body" idx="1"/>
          </p:nvPr>
        </p:nvSpPr>
        <p:spPr>
          <a:xfrm>
            <a:off x="609598" y="1371600"/>
            <a:ext cx="6347716" cy="4669764"/>
          </a:xfrm>
          <a:prstGeom prst="rect">
            <a:avLst/>
          </a:prstGeom>
        </p:spPr>
        <p:txBody>
          <a:bodyPr/>
          <a:lstStyle/>
          <a:p>
            <a:pPr>
              <a:buChar char="➢"/>
            </a:pPr>
            <a:r>
              <a:t>Like other cold mix asphalt, REPHALT consists of:</a:t>
            </a:r>
          </a:p>
          <a:p>
            <a:pPr lvl="1" marL="742950" indent="-285750">
              <a:defRPr sz="1600"/>
            </a:pPr>
            <a:r>
              <a:t>Binding agent</a:t>
            </a:r>
          </a:p>
          <a:p>
            <a:pPr lvl="2" marL="0" indent="914400">
              <a:buSzTx/>
              <a:buFont typeface="Wingdings 3"/>
              <a:buNone/>
              <a:defRPr sz="1400"/>
            </a:pPr>
            <a:r>
              <a:t>Our proprietary Reactive Binder Technology (RBT) binder is characterised by their extremely good adhesion properties to the stone. RBT is a further development of the “Raps-Asphalt” technology. “Raps-Asphalt” is a plant based binder with bitumen. This binder contains natural rape seed oil which improves stability</a:t>
            </a:r>
            <a:br/>
            <a:r>
              <a:t>Addition of water causes a reaction of this special binding agent		</a:t>
            </a:r>
          </a:p>
          <a:p>
            <a:pPr lvl="1" marL="742950" indent="-285750">
              <a:defRPr sz="1600"/>
            </a:pPr>
            <a:r>
              <a:t>Stones/ Aggregates</a:t>
            </a:r>
          </a:p>
          <a:p>
            <a:pPr lvl="2" marL="0" indent="914400">
              <a:buSzTx/>
              <a:buFont typeface="Wingdings 3"/>
              <a:buNone/>
              <a:defRPr sz="1400"/>
            </a:pPr>
            <a:r>
              <a:t>In addition to its grain size, an important requirement for stone is its strength. Ideally, stones used should have grain-graded grading curve. This will ensure good pliability and gives optimum stability. Therefore stones used in REPHALT are grain graded and approved by Austrian Department of Transport.</a:t>
            </a:r>
          </a:p>
        </p:txBody>
      </p:sp>
      <p:sp>
        <p:nvSpPr>
          <p:cNvPr id="223" name="Slide Number Placeholder 5"/>
          <p:cNvSpPr txBox="1"/>
          <p:nvPr>
            <p:ph type="sldNum" sz="quarter" idx="2"/>
          </p:nvPr>
        </p:nvSpPr>
        <p:spPr>
          <a:xfrm>
            <a:off x="6793233" y="6114705"/>
            <a:ext cx="164082" cy="2184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25" name="Footer Placeholder 4"/>
          <p:cNvSpPr txBox="1"/>
          <p:nvPr/>
        </p:nvSpPr>
        <p:spPr>
          <a:xfrm>
            <a:off x="609598" y="6114705"/>
            <a:ext cx="4622975" cy="2184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sz="900">
                <a:solidFill>
                  <a:srgbClr val="888888"/>
                </a:solidFill>
              </a:defRPr>
            </a:lvl1pPr>
          </a:lstStyle>
          <a:p>
            <a:pPr/>
            <a:r>
              <a:t>RESTRICTED</a:t>
            </a:r>
          </a:p>
        </p:txBody>
      </p:sp>
      <p:sp>
        <p:nvSpPr>
          <p:cNvPr id="226" name="Title 1"/>
          <p:cNvSpPr txBox="1"/>
          <p:nvPr>
            <p:ph type="title"/>
          </p:nvPr>
        </p:nvSpPr>
        <p:spPr>
          <a:xfrm>
            <a:off x="609599" y="609600"/>
            <a:ext cx="6347713" cy="1320800"/>
          </a:xfrm>
          <a:prstGeom prst="rect">
            <a:avLst/>
          </a:prstGeom>
        </p:spPr>
        <p:txBody>
          <a:bodyPr/>
          <a:lstStyle/>
          <a:p>
            <a:pPr/>
            <a:r>
              <a:t>Specifications</a:t>
            </a:r>
          </a:p>
        </p:txBody>
      </p:sp>
      <p:graphicFrame>
        <p:nvGraphicFramePr>
          <p:cNvPr id="227" name="Content Placeholder 3"/>
          <p:cNvGraphicFramePr/>
          <p:nvPr/>
        </p:nvGraphicFramePr>
        <p:xfrm>
          <a:off x="609598" y="1364735"/>
          <a:ext cx="6606749" cy="2966721"/>
        </p:xfrm>
        <a:graphic xmlns:a="http://schemas.openxmlformats.org/drawingml/2006/main">
          <a:graphicData uri="http://schemas.openxmlformats.org/drawingml/2006/table">
            <a:tbl>
              <a:tblPr firstCol="0" firstRow="1" lastCol="0" lastRow="0" bandCol="0" bandRow="1" rtl="0">
                <a:tableStyleId>{4C3C2611-4C71-4FC5-86AE-919BDF0F9419}</a:tableStyleId>
              </a:tblPr>
              <a:tblGrid>
                <a:gridCol w="1583301"/>
                <a:gridCol w="1563338"/>
                <a:gridCol w="1674247"/>
                <a:gridCol w="1785861"/>
              </a:tblGrid>
              <a:tr h="370840">
                <a:tc>
                  <a:txBody>
                    <a:bodyPr/>
                    <a:lstStyle/>
                    <a:p>
                      <a:pPr algn="l">
                        <a:defRPr sz="1800"/>
                      </a:pPr>
                    </a:p>
                  </a:txBody>
                  <a:tcPr marL="45720" marR="45720" marT="45720" marB="45720" anchor="t" anchorCtr="0" horzOverflow="overflow"/>
                </a:tc>
                <a:tc>
                  <a:txBody>
                    <a:bodyPr/>
                    <a:lstStyle/>
                    <a:p>
                      <a:pPr algn="ctr">
                        <a:defRPr b="0" sz="1800">
                          <a:solidFill>
                            <a:srgbClr val="000000"/>
                          </a:solidFill>
                        </a:defRPr>
                      </a:pPr>
                      <a:r>
                        <a:rPr b="1">
                          <a:solidFill>
                            <a:srgbClr val="FFFFFF"/>
                          </a:solidFill>
                        </a:rPr>
                        <a:t>REPHALT 0/4</a:t>
                      </a:r>
                    </a:p>
                  </a:txBody>
                  <a:tcPr marL="45720" marR="45720" marT="45720" marB="45720" anchor="t" anchorCtr="0" horzOverflow="overflow"/>
                </a:tc>
                <a:tc>
                  <a:txBody>
                    <a:bodyPr/>
                    <a:lstStyle/>
                    <a:p>
                      <a:pPr algn="ctr">
                        <a:defRPr b="0" sz="1800">
                          <a:solidFill>
                            <a:srgbClr val="000000"/>
                          </a:solidFill>
                        </a:defRPr>
                      </a:pPr>
                      <a:r>
                        <a:rPr b="1">
                          <a:solidFill>
                            <a:srgbClr val="FFFFFF"/>
                          </a:solidFill>
                        </a:rPr>
                        <a:t>REPHALT 0/8</a:t>
                      </a:r>
                    </a:p>
                  </a:txBody>
                  <a:tcPr marL="45720" marR="45720" marT="45720" marB="45720" anchor="t" anchorCtr="0" horzOverflow="overflow"/>
                </a:tc>
                <a:tc>
                  <a:txBody>
                    <a:bodyPr/>
                    <a:lstStyle/>
                    <a:p>
                      <a:pPr algn="ctr">
                        <a:defRPr b="0" sz="1800">
                          <a:solidFill>
                            <a:srgbClr val="000000"/>
                          </a:solidFill>
                        </a:defRPr>
                      </a:pPr>
                      <a:r>
                        <a:rPr b="1">
                          <a:solidFill>
                            <a:srgbClr val="FFFFFF"/>
                          </a:solidFill>
                        </a:rPr>
                        <a:t>REPHALT 0/11</a:t>
                      </a:r>
                    </a:p>
                  </a:txBody>
                  <a:tcPr marL="45720" marR="45720" marT="45720" marB="45720" anchor="t" anchorCtr="0" horzOverflow="overflow"/>
                </a:tc>
              </a:tr>
              <a:tr h="370840">
                <a:tc>
                  <a:txBody>
                    <a:bodyPr/>
                    <a:lstStyle/>
                    <a:p>
                      <a:pPr algn="l">
                        <a:defRPr sz="1800"/>
                      </a:pPr>
                      <a:r>
                        <a:rPr sz="1200"/>
                        <a:t>Grain size</a:t>
                      </a:r>
                    </a:p>
                  </a:txBody>
                  <a:tcPr marL="45720" marR="45720" marT="45720" marB="45720" anchor="t" anchorCtr="0" horzOverflow="overflow"/>
                </a:tc>
                <a:tc>
                  <a:txBody>
                    <a:bodyPr/>
                    <a:lstStyle/>
                    <a:p>
                      <a:pPr algn="ctr">
                        <a:defRPr sz="1800"/>
                      </a:pPr>
                      <a:r>
                        <a:rPr sz="1200"/>
                        <a:t>0-4mm</a:t>
                      </a:r>
                    </a:p>
                  </a:txBody>
                  <a:tcPr marL="45720" marR="45720" marT="45720" marB="45720" anchor="t" anchorCtr="0" horzOverflow="overflow"/>
                </a:tc>
                <a:tc>
                  <a:txBody>
                    <a:bodyPr/>
                    <a:lstStyle/>
                    <a:p>
                      <a:pPr algn="ctr">
                        <a:defRPr sz="1800"/>
                      </a:pPr>
                      <a:r>
                        <a:rPr sz="1200"/>
                        <a:t>0-8mm</a:t>
                      </a:r>
                    </a:p>
                  </a:txBody>
                  <a:tcPr marL="45720" marR="45720" marT="45720" marB="45720" anchor="t" anchorCtr="0" horzOverflow="overflow"/>
                </a:tc>
                <a:tc>
                  <a:txBody>
                    <a:bodyPr/>
                    <a:lstStyle/>
                    <a:p>
                      <a:pPr algn="ctr">
                        <a:defRPr sz="1800"/>
                      </a:pPr>
                      <a:r>
                        <a:rPr sz="1200"/>
                        <a:t>0-11mm</a:t>
                      </a:r>
                    </a:p>
                  </a:txBody>
                  <a:tcPr marL="45720" marR="45720" marT="45720" marB="45720" anchor="t" anchorCtr="0" horzOverflow="overflow"/>
                </a:tc>
              </a:tr>
              <a:tr h="370840">
                <a:tc>
                  <a:txBody>
                    <a:bodyPr/>
                    <a:lstStyle/>
                    <a:p>
                      <a:pPr algn="l">
                        <a:defRPr sz="1800"/>
                      </a:pPr>
                      <a:r>
                        <a:rPr sz="1200"/>
                        <a:t>Binder content</a:t>
                      </a:r>
                    </a:p>
                  </a:txBody>
                  <a:tcPr marL="45720" marR="45720" marT="45720" marB="45720" anchor="t" anchorCtr="0" horzOverflow="overflow"/>
                </a:tc>
                <a:tc>
                  <a:txBody>
                    <a:bodyPr/>
                    <a:lstStyle/>
                    <a:p>
                      <a:pPr algn="ctr">
                        <a:defRPr sz="1800"/>
                      </a:pPr>
                      <a:r>
                        <a:rPr sz="1200"/>
                        <a:t>7-8%</a:t>
                      </a:r>
                    </a:p>
                  </a:txBody>
                  <a:tcPr marL="45720" marR="45720" marT="45720" marB="45720" anchor="t" anchorCtr="0" horzOverflow="overflow"/>
                </a:tc>
                <a:tc>
                  <a:txBody>
                    <a:bodyPr/>
                    <a:lstStyle/>
                    <a:p>
                      <a:pPr algn="ctr">
                        <a:defRPr sz="1800"/>
                      </a:pPr>
                      <a:r>
                        <a:rPr sz="1200"/>
                        <a:t>7-8%</a:t>
                      </a:r>
                    </a:p>
                  </a:txBody>
                  <a:tcPr marL="45720" marR="45720" marT="45720" marB="45720" anchor="t" anchorCtr="0" horzOverflow="overflow"/>
                </a:tc>
                <a:tc>
                  <a:txBody>
                    <a:bodyPr/>
                    <a:lstStyle/>
                    <a:p>
                      <a:pPr algn="ctr">
                        <a:defRPr sz="1800"/>
                      </a:pPr>
                      <a:r>
                        <a:rPr sz="1200"/>
                        <a:t>5.5-6.5%</a:t>
                      </a:r>
                    </a:p>
                  </a:txBody>
                  <a:tcPr marL="45720" marR="45720" marT="45720" marB="45720" anchor="t" anchorCtr="0" horzOverflow="overflow"/>
                </a:tc>
              </a:tr>
              <a:tr h="370840">
                <a:tc>
                  <a:txBody>
                    <a:bodyPr/>
                    <a:lstStyle/>
                    <a:p>
                      <a:pPr algn="l">
                        <a:defRPr sz="1800"/>
                      </a:pPr>
                      <a:r>
                        <a:rPr sz="1200"/>
                        <a:t>Softening temperature of hardened condition</a:t>
                      </a:r>
                    </a:p>
                  </a:txBody>
                  <a:tcPr marL="45720" marR="45720" marT="45720" marB="45720" anchor="t" anchorCtr="0" horzOverflow="overflow"/>
                </a:tc>
                <a:tc>
                  <a:txBody>
                    <a:bodyPr/>
                    <a:lstStyle/>
                    <a:p>
                      <a:pPr algn="ctr">
                        <a:defRPr sz="1200"/>
                      </a:pPr>
                      <a:r>
                        <a:t>70-75</a:t>
                      </a:r>
                      <a:r>
                        <a:rPr baseline="50000"/>
                        <a:t>o</a:t>
                      </a:r>
                      <a:r>
                        <a:t>C</a:t>
                      </a:r>
                    </a:p>
                  </a:txBody>
                  <a:tcPr marL="45720" marR="45720" marT="45720" marB="45720" anchor="t" anchorCtr="0" horzOverflow="overflow"/>
                </a:tc>
                <a:tc>
                  <a:txBody>
                    <a:bodyPr/>
                    <a:lstStyle/>
                    <a:p>
                      <a:pPr algn="ctr">
                        <a:defRPr sz="1200"/>
                      </a:pPr>
                      <a:r>
                        <a:t>70-75</a:t>
                      </a:r>
                      <a:r>
                        <a:rPr baseline="50000"/>
                        <a:t>o</a:t>
                      </a:r>
                      <a:r>
                        <a:t>C</a:t>
                      </a:r>
                    </a:p>
                  </a:txBody>
                  <a:tcPr marL="45720" marR="45720" marT="45720" marB="45720" anchor="t" anchorCtr="0" horzOverflow="overflow"/>
                </a:tc>
                <a:tc>
                  <a:txBody>
                    <a:bodyPr/>
                    <a:lstStyle/>
                    <a:p>
                      <a:pPr algn="ctr">
                        <a:defRPr sz="1200"/>
                      </a:pPr>
                      <a:r>
                        <a:t>70-75</a:t>
                      </a:r>
                      <a:r>
                        <a:rPr baseline="50000"/>
                        <a:t>o</a:t>
                      </a:r>
                      <a:r>
                        <a:t>C</a:t>
                      </a:r>
                    </a:p>
                  </a:txBody>
                  <a:tcPr marL="45720" marR="45720" marT="45720" marB="45720" anchor="t" anchorCtr="0" horzOverflow="overflow"/>
                </a:tc>
              </a:tr>
              <a:tr h="370840">
                <a:tc>
                  <a:txBody>
                    <a:bodyPr/>
                    <a:lstStyle/>
                    <a:p>
                      <a:pPr algn="l">
                        <a:defRPr sz="1800"/>
                      </a:pPr>
                      <a:r>
                        <a:rPr sz="1200"/>
                        <a:t>Bulk density</a:t>
                      </a:r>
                    </a:p>
                  </a:txBody>
                  <a:tcPr marL="45720" marR="45720" marT="45720" marB="45720" anchor="t" anchorCtr="0" horzOverflow="overflow"/>
                </a:tc>
                <a:tc>
                  <a:txBody>
                    <a:bodyPr/>
                    <a:lstStyle/>
                    <a:p>
                      <a:pPr algn="ctr">
                        <a:defRPr sz="1200"/>
                      </a:pPr>
                      <a:r>
                        <a:t>ca. 2.2g/cm</a:t>
                      </a:r>
                      <a:r>
                        <a:rPr baseline="50000"/>
                        <a:t>3</a:t>
                      </a:r>
                    </a:p>
                  </a:txBody>
                  <a:tcPr marL="45720" marR="45720" marT="45720" marB="45720" anchor="t" anchorCtr="0" horzOverflow="overflow"/>
                </a:tc>
                <a:tc>
                  <a:txBody>
                    <a:bodyPr/>
                    <a:lstStyle/>
                    <a:p>
                      <a:pPr algn="ctr">
                        <a:defRPr sz="1200"/>
                      </a:pPr>
                      <a:r>
                        <a:t>ca. 2.3g/cm</a:t>
                      </a:r>
                      <a:r>
                        <a:rPr baseline="50000"/>
                        <a:t>3</a:t>
                      </a:r>
                    </a:p>
                  </a:txBody>
                  <a:tcPr marL="45720" marR="45720" marT="45720" marB="45720" anchor="t" anchorCtr="0" horzOverflow="overflow"/>
                </a:tc>
                <a:tc>
                  <a:txBody>
                    <a:bodyPr/>
                    <a:lstStyle/>
                    <a:p>
                      <a:pPr algn="ctr">
                        <a:defRPr sz="1200"/>
                      </a:pPr>
                      <a:r>
                        <a:t>ca. 2.1g/cm</a:t>
                      </a:r>
                      <a:r>
                        <a:rPr baseline="50000"/>
                        <a:t>3</a:t>
                      </a:r>
                    </a:p>
                  </a:txBody>
                  <a:tcPr marL="45720" marR="45720" marT="45720" marB="45720" anchor="t" anchorCtr="0" horzOverflow="overflow"/>
                </a:tc>
              </a:tr>
              <a:tr h="370840">
                <a:tc>
                  <a:txBody>
                    <a:bodyPr/>
                    <a:lstStyle/>
                    <a:p>
                      <a:pPr algn="l">
                        <a:defRPr sz="1200"/>
                      </a:pPr>
                      <a:r>
                        <a:t>Marshall Stability</a:t>
                      </a:r>
                      <a:br/>
                      <a:r>
                        <a:t>(after 24 hrs at 60oC in water quench)</a:t>
                      </a:r>
                    </a:p>
                    <a:p>
                      <a:pPr algn="l">
                        <a:defRPr sz="1200"/>
                      </a:pPr>
                    </a:p>
                    <a:p>
                      <a:pPr algn="l">
                        <a:defRPr sz="1200"/>
                      </a:pPr>
                      <a:r>
                        <a:t>Stability</a:t>
                      </a:r>
                      <a:br/>
                      <a:r>
                        <a:t>Flow rate</a:t>
                      </a:r>
                    </a:p>
                  </a:txBody>
                  <a:tcPr marL="45720" marR="45720" marT="45720" marB="45720" anchor="t" anchorCtr="0" horzOverflow="overflow"/>
                </a:tc>
                <a:tc>
                  <a:txBody>
                    <a:bodyPr/>
                    <a:lstStyle/>
                    <a:p>
                      <a:pPr algn="ctr">
                        <a:defRPr sz="1200"/>
                      </a:pPr>
                    </a:p>
                    <a:p>
                      <a:pPr algn="ctr">
                        <a:defRPr sz="1200"/>
                      </a:pPr>
                    </a:p>
                    <a:p>
                      <a:pPr algn="ctr">
                        <a:defRPr sz="1200"/>
                      </a:pPr>
                    </a:p>
                    <a:p>
                      <a:pPr algn="ctr">
                        <a:defRPr sz="1200"/>
                      </a:pPr>
                    </a:p>
                    <a:p>
                      <a:pPr algn="ctr">
                        <a:defRPr sz="1200"/>
                      </a:pPr>
                    </a:p>
                    <a:p>
                      <a:pPr algn="ctr">
                        <a:defRPr sz="1200" u="sng"/>
                      </a:pPr>
                      <a:r>
                        <a:t>&gt;</a:t>
                      </a:r>
                      <a:r>
                        <a:rPr u="none"/>
                        <a:t>3kN</a:t>
                      </a:r>
                      <a:endParaRPr u="none"/>
                    </a:p>
                    <a:p>
                      <a:pPr algn="ctr">
                        <a:defRPr sz="1200"/>
                      </a:pPr>
                      <a:r>
                        <a:t>2.0 – 5.0mm</a:t>
                      </a:r>
                    </a:p>
                  </a:txBody>
                  <a:tcPr marL="45720" marR="45720" marT="45720" marB="45720" anchor="t" anchorCtr="0" horzOverflow="overflow"/>
                </a:tc>
                <a:tc>
                  <a:txBody>
                    <a:bodyPr/>
                    <a:lstStyle/>
                    <a:p>
                      <a:pPr algn="ctr">
                        <a:defRPr sz="1200"/>
                      </a:pPr>
                    </a:p>
                    <a:p>
                      <a:pPr algn="ctr">
                        <a:defRPr sz="1200"/>
                      </a:pPr>
                    </a:p>
                    <a:p>
                      <a:pPr algn="ctr">
                        <a:defRPr sz="1200"/>
                      </a:pPr>
                    </a:p>
                    <a:p>
                      <a:pPr algn="ctr">
                        <a:defRPr sz="1200"/>
                      </a:pPr>
                    </a:p>
                    <a:p>
                      <a:pPr algn="ctr">
                        <a:defRPr sz="1200"/>
                      </a:pPr>
                    </a:p>
                    <a:p>
                      <a:pPr algn="ctr">
                        <a:defRPr sz="1200" u="sng"/>
                      </a:pPr>
                      <a:r>
                        <a:t>&gt;</a:t>
                      </a:r>
                      <a:r>
                        <a:rPr u="none"/>
                        <a:t>4kN</a:t>
                      </a:r>
                      <a:endParaRPr u="none"/>
                    </a:p>
                    <a:p>
                      <a:pPr algn="ctr">
                        <a:defRPr sz="1200"/>
                      </a:pPr>
                      <a:r>
                        <a:t>2.0 – 5.0mm</a:t>
                      </a:r>
                    </a:p>
                  </a:txBody>
                  <a:tcPr marL="45720" marR="45720" marT="45720" marB="45720" anchor="t" anchorCtr="0" horzOverflow="overflow"/>
                </a:tc>
                <a:tc>
                  <a:txBody>
                    <a:bodyPr/>
                    <a:lstStyle/>
                    <a:p>
                      <a:pPr algn="ctr">
                        <a:defRPr sz="1200"/>
                      </a:pPr>
                    </a:p>
                    <a:p>
                      <a:pPr algn="ctr">
                        <a:defRPr sz="1200"/>
                      </a:pPr>
                    </a:p>
                    <a:p>
                      <a:pPr algn="ctr">
                        <a:defRPr sz="1200"/>
                      </a:pPr>
                    </a:p>
                    <a:p>
                      <a:pPr algn="ctr">
                        <a:defRPr sz="1200"/>
                      </a:pPr>
                    </a:p>
                    <a:p>
                      <a:pPr algn="ctr">
                        <a:defRPr sz="1200"/>
                      </a:pPr>
                    </a:p>
                    <a:p>
                      <a:pPr algn="ctr">
                        <a:defRPr sz="1200" u="sng"/>
                      </a:pPr>
                      <a:r>
                        <a:t>&gt;</a:t>
                      </a:r>
                      <a:r>
                        <a:rPr u="none"/>
                        <a:t>4kN</a:t>
                      </a:r>
                      <a:endParaRPr u="none"/>
                    </a:p>
                    <a:p>
                      <a:pPr algn="ctr">
                        <a:defRPr sz="1200"/>
                      </a:pPr>
                      <a:r>
                        <a:t>2.0 – 5.0mm</a:t>
                      </a:r>
                    </a:p>
                  </a:txBody>
                  <a:tcPr marL="45720" marR="45720" marT="45720" marB="45720" anchor="t" anchorCtr="0" horzOverflow="overflow"/>
                </a:tc>
              </a:tr>
              <a:tr h="370840">
                <a:tc>
                  <a:txBody>
                    <a:bodyPr/>
                    <a:lstStyle/>
                    <a:p>
                      <a:pPr algn="l">
                        <a:defRPr sz="1800"/>
                      </a:pPr>
                      <a:r>
                        <a:rPr sz="1400"/>
                        <a:t>Step on time</a:t>
                      </a:r>
                    </a:p>
                  </a:txBody>
                  <a:tcPr marL="45720" marR="45720" marT="45720" marB="45720" anchor="t" anchorCtr="0" horzOverflow="overflow"/>
                </a:tc>
                <a:tc>
                  <a:txBody>
                    <a:bodyPr/>
                    <a:lstStyle/>
                    <a:p>
                      <a:pPr algn="ctr">
                        <a:defRPr sz="1800"/>
                      </a:pPr>
                      <a:r>
                        <a:rPr sz="1400"/>
                        <a:t>Immediate</a:t>
                      </a:r>
                    </a:p>
                  </a:txBody>
                  <a:tcPr marL="45720" marR="45720" marT="45720" marB="45720" anchor="t" anchorCtr="0" horzOverflow="overflow"/>
                </a:tc>
                <a:tc>
                  <a:txBody>
                    <a:bodyPr/>
                    <a:lstStyle/>
                    <a:p>
                      <a:pPr algn="ctr">
                        <a:defRPr sz="1800"/>
                      </a:pPr>
                      <a:r>
                        <a:rPr sz="1400"/>
                        <a:t>Immediate</a:t>
                      </a:r>
                    </a:p>
                  </a:txBody>
                  <a:tcPr marL="45720" marR="45720" marT="45720" marB="45720" anchor="t" anchorCtr="0" horzOverflow="overflow"/>
                </a:tc>
                <a:tc>
                  <a:txBody>
                    <a:bodyPr/>
                    <a:lstStyle/>
                    <a:p>
                      <a:pPr algn="ctr">
                        <a:defRPr sz="1800"/>
                      </a:pPr>
                      <a:r>
                        <a:rPr sz="1400"/>
                        <a:t>Immediate</a:t>
                      </a:r>
                    </a:p>
                  </a:txBody>
                  <a:tcPr marL="45720" marR="45720" marT="45720" marB="45720" anchor="t" anchorCtr="0" horzOverflow="overflow"/>
                </a:tc>
              </a:tr>
              <a:tr h="370840">
                <a:tc>
                  <a:txBody>
                    <a:bodyPr/>
                    <a:lstStyle/>
                    <a:p>
                      <a:pPr algn="l">
                        <a:defRPr sz="1800"/>
                      </a:pPr>
                      <a:r>
                        <a:rPr sz="1400"/>
                        <a:t>Yield</a:t>
                      </a:r>
                    </a:p>
                  </a:txBody>
                  <a:tcPr marL="45720" marR="45720" marT="45720" marB="45720" anchor="t" anchorCtr="0" horzOverflow="overflow"/>
                </a:tc>
                <a:tc>
                  <a:txBody>
                    <a:bodyPr/>
                    <a:lstStyle/>
                    <a:p>
                      <a:pPr algn="ctr">
                        <a:defRPr sz="1800"/>
                      </a:pPr>
                      <a:r>
                        <a:rPr sz="1400"/>
                        <a:t>Approx.1m2 @ 1cm depth</a:t>
                      </a:r>
                    </a:p>
                  </a:txBody>
                  <a:tcPr marL="45720" marR="45720" marT="45720" marB="45720" anchor="t" anchorCtr="0" horzOverflow="overflow"/>
                </a:tc>
                <a:tc>
                  <a:txBody>
                    <a:bodyPr/>
                    <a:lstStyle/>
                    <a:p>
                      <a:pPr algn="ctr">
                        <a:defRPr sz="1800"/>
                      </a:pPr>
                      <a:r>
                        <a:rPr sz="1400"/>
                        <a:t>Approx.1m2 @ 1cm depth</a:t>
                      </a:r>
                    </a:p>
                  </a:txBody>
                  <a:tcPr marL="45720" marR="45720" marT="45720" marB="45720" anchor="t" anchorCtr="0" horzOverflow="overflow"/>
                </a:tc>
                <a:tc>
                  <a:txBody>
                    <a:bodyPr/>
                    <a:lstStyle/>
                    <a:p>
                      <a:pPr algn="ctr">
                        <a:defRPr sz="1800"/>
                      </a:pPr>
                      <a:r>
                        <a:rPr sz="1400"/>
                        <a:t>Approx.1m2 @ 1cm depth</a:t>
                      </a:r>
                    </a:p>
                  </a:txBody>
                  <a:tcPr marL="45720" marR="45720" marT="45720" marB="45720" anchor="t" anchorCtr="0" horzOverflow="overflow"/>
                </a:tc>
              </a:tr>
            </a:tbl>
          </a:graphicData>
        </a:graphic>
      </p:graphicFrame>
      <p:sp>
        <p:nvSpPr>
          <p:cNvPr id="228" name="Slide Number Placeholder 5"/>
          <p:cNvSpPr txBox="1"/>
          <p:nvPr>
            <p:ph type="sldNum" sz="quarter" idx="2"/>
          </p:nvPr>
        </p:nvSpPr>
        <p:spPr>
          <a:xfrm>
            <a:off x="6793233" y="6114705"/>
            <a:ext cx="164082" cy="2184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30" name="Footer Placeholder 3"/>
          <p:cNvSpPr txBox="1"/>
          <p:nvPr/>
        </p:nvSpPr>
        <p:spPr>
          <a:xfrm>
            <a:off x="609598" y="6114705"/>
            <a:ext cx="4622975" cy="2184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sz="900">
                <a:solidFill>
                  <a:srgbClr val="888888"/>
                </a:solidFill>
              </a:defRPr>
            </a:lvl1pPr>
          </a:lstStyle>
          <a:p>
            <a:pPr/>
            <a:r>
              <a:t>RESTRICTED</a:t>
            </a:r>
          </a:p>
        </p:txBody>
      </p:sp>
      <p:sp>
        <p:nvSpPr>
          <p:cNvPr id="231" name="Title 1"/>
          <p:cNvSpPr txBox="1"/>
          <p:nvPr>
            <p:ph type="title"/>
          </p:nvPr>
        </p:nvSpPr>
        <p:spPr>
          <a:xfrm>
            <a:off x="609599" y="609600"/>
            <a:ext cx="6347713" cy="1320800"/>
          </a:xfrm>
          <a:prstGeom prst="rect">
            <a:avLst/>
          </a:prstGeom>
        </p:spPr>
        <p:txBody>
          <a:bodyPr/>
          <a:lstStyle/>
          <a:p>
            <a:pPr/>
            <a:r>
              <a:t>Method Statement of Work</a:t>
            </a:r>
          </a:p>
        </p:txBody>
      </p:sp>
      <p:sp>
        <p:nvSpPr>
          <p:cNvPr id="232" name="Content Placeholder 2"/>
          <p:cNvSpPr txBox="1"/>
          <p:nvPr>
            <p:ph type="body" idx="1"/>
          </p:nvPr>
        </p:nvSpPr>
        <p:spPr>
          <a:xfrm>
            <a:off x="609598" y="1371600"/>
            <a:ext cx="6347716" cy="4669764"/>
          </a:xfrm>
          <a:prstGeom prst="rect">
            <a:avLst/>
          </a:prstGeom>
        </p:spPr>
        <p:txBody>
          <a:bodyPr/>
          <a:lstStyle/>
          <a:p>
            <a:pPr>
              <a:buChar char="➢"/>
            </a:pPr>
            <a:r>
              <a:t>Sweep out all loose material and standing water from area to be repaired</a:t>
            </a:r>
          </a:p>
          <a:p>
            <a:pPr>
              <a:buChar char="➢"/>
            </a:pPr>
            <a:r>
              <a:t>Remove pail lid cover &amp; check that seal is intact. Do NOT USE if seal is broken as REPHALT would have hardened when in contact with atmospheric moisture.</a:t>
            </a:r>
          </a:p>
          <a:p>
            <a:pPr>
              <a:buChar char="➢"/>
            </a:pPr>
            <a:r>
              <a:t>Place REPHALT beside pothole with shovel or trowel and sprinkle water at approximately 0.5 – 1 litre per 25kg pail. Mix well with shovel or trowel to start the curing process.</a:t>
            </a:r>
          </a:p>
          <a:p>
            <a:pPr>
              <a:buChar char="➢"/>
            </a:pPr>
            <a:r>
              <a:t>Place the “wet” Rephalt into the pothole and level with a rake or trowel allowing finished level of REPHALT to be about 40mm above surrounding area</a:t>
            </a:r>
          </a:p>
          <a:p>
            <a:pPr marL="0" indent="0">
              <a:buSzTx/>
              <a:buFont typeface="Wingdings 3"/>
              <a:buNone/>
            </a:pPr>
          </a:p>
          <a:p>
            <a:pPr marL="0" indent="0">
              <a:buSzTx/>
              <a:buFont typeface="Wingdings 3"/>
              <a:buNone/>
            </a:pPr>
            <a:r>
              <a:t>										……..continue</a:t>
            </a:r>
          </a:p>
        </p:txBody>
      </p:sp>
      <p:sp>
        <p:nvSpPr>
          <p:cNvPr id="233" name="Slide Number Placeholder 5"/>
          <p:cNvSpPr txBox="1"/>
          <p:nvPr>
            <p:ph type="sldNum" sz="quarter" idx="2"/>
          </p:nvPr>
        </p:nvSpPr>
        <p:spPr>
          <a:xfrm>
            <a:off x="6793233" y="6114705"/>
            <a:ext cx="164082" cy="2184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35" name="Footer Placeholder 3"/>
          <p:cNvSpPr txBox="1"/>
          <p:nvPr/>
        </p:nvSpPr>
        <p:spPr>
          <a:xfrm>
            <a:off x="609598" y="6114705"/>
            <a:ext cx="4622975" cy="2184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sz="900">
                <a:solidFill>
                  <a:srgbClr val="888888"/>
                </a:solidFill>
              </a:defRPr>
            </a:lvl1pPr>
          </a:lstStyle>
          <a:p>
            <a:pPr/>
            <a:r>
              <a:t>RESTRICTED</a:t>
            </a:r>
          </a:p>
        </p:txBody>
      </p:sp>
      <p:sp>
        <p:nvSpPr>
          <p:cNvPr id="236" name="Title 1"/>
          <p:cNvSpPr txBox="1"/>
          <p:nvPr>
            <p:ph type="title"/>
          </p:nvPr>
        </p:nvSpPr>
        <p:spPr>
          <a:xfrm>
            <a:off x="609599" y="609600"/>
            <a:ext cx="6347713" cy="1320800"/>
          </a:xfrm>
          <a:prstGeom prst="rect">
            <a:avLst/>
          </a:prstGeom>
        </p:spPr>
        <p:txBody>
          <a:bodyPr/>
          <a:lstStyle/>
          <a:p>
            <a:pPr/>
            <a:r>
              <a:t>Method Statement of Work</a:t>
            </a:r>
          </a:p>
        </p:txBody>
      </p:sp>
      <p:sp>
        <p:nvSpPr>
          <p:cNvPr id="237" name="Content Placeholder 2"/>
          <p:cNvSpPr txBox="1"/>
          <p:nvPr>
            <p:ph type="body" idx="1"/>
          </p:nvPr>
        </p:nvSpPr>
        <p:spPr>
          <a:xfrm>
            <a:off x="609598" y="1371600"/>
            <a:ext cx="6347716" cy="4669764"/>
          </a:xfrm>
          <a:prstGeom prst="rect">
            <a:avLst/>
          </a:prstGeom>
        </p:spPr>
        <p:txBody>
          <a:bodyPr/>
          <a:lstStyle/>
          <a:p>
            <a:pPr>
              <a:buChar char="➢"/>
            </a:pPr>
            <a:r>
              <a:t>Compact to smooth finish (slightly crowning so no water ponding) with tamper, vibrating plate or hand roller. If compacted material is below the level of the surrounding area, add more “wet” REPHALT and compact as above.</a:t>
            </a:r>
          </a:p>
          <a:p>
            <a:pPr>
              <a:buChar char="➢"/>
            </a:pPr>
            <a:r>
              <a:t>If depth of the pothole is greater than 150mm it is advisable to carry out the repair in two stages</a:t>
            </a:r>
          </a:p>
          <a:p>
            <a:pPr lvl="1" marL="742950" indent="-285750">
              <a:defRPr sz="1600"/>
            </a:pPr>
            <a:r>
              <a:t>Fill and compact “wet” REPHALT and compact to half the depth of the pothole, and then</a:t>
            </a:r>
          </a:p>
          <a:p>
            <a:pPr lvl="1" marL="742950" indent="-285750">
              <a:defRPr sz="1600"/>
            </a:pPr>
            <a:r>
              <a:t>Repeating the procedure as above</a:t>
            </a:r>
          </a:p>
          <a:p>
            <a:pPr>
              <a:buChar char="➢"/>
            </a:pPr>
            <a:r>
              <a:t>Thickness per layer for compaction:</a:t>
            </a:r>
          </a:p>
          <a:p>
            <a:pPr lvl="1" marL="742950" indent="-285750">
              <a:defRPr sz="1600"/>
            </a:pPr>
            <a:r>
              <a:t>REPHALT 0/4 minimum 1.5cm – maximum 4cm</a:t>
            </a:r>
          </a:p>
          <a:p>
            <a:pPr lvl="1" marL="742950" indent="-285750">
              <a:defRPr sz="1600"/>
            </a:pPr>
            <a:r>
              <a:t>REPHALT 0/8 minimum 2.5cm – maximum 6cm</a:t>
            </a:r>
          </a:p>
          <a:p>
            <a:pPr lvl="1" marL="742950" indent="-285750">
              <a:defRPr sz="1600"/>
            </a:pPr>
            <a:r>
              <a:t>REPHALT 0/11 minimum 3.5cm – maximum 8cm</a:t>
            </a:r>
          </a:p>
        </p:txBody>
      </p:sp>
      <p:sp>
        <p:nvSpPr>
          <p:cNvPr id="238" name="Slide Number Placeholder 5"/>
          <p:cNvSpPr txBox="1"/>
          <p:nvPr>
            <p:ph type="sldNum" sz="quarter" idx="2"/>
          </p:nvPr>
        </p:nvSpPr>
        <p:spPr>
          <a:xfrm>
            <a:off x="6733293" y="6114705"/>
            <a:ext cx="224022" cy="2184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40" name="Footer Placeholder 3"/>
          <p:cNvSpPr txBox="1"/>
          <p:nvPr/>
        </p:nvSpPr>
        <p:spPr>
          <a:xfrm>
            <a:off x="609598" y="6114705"/>
            <a:ext cx="4622975" cy="2184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sz="900">
                <a:solidFill>
                  <a:srgbClr val="888888"/>
                </a:solidFill>
              </a:defRPr>
            </a:lvl1pPr>
          </a:lstStyle>
          <a:p>
            <a:pPr/>
            <a:r>
              <a:t>RESTRICTED</a:t>
            </a:r>
          </a:p>
        </p:txBody>
      </p:sp>
      <p:sp>
        <p:nvSpPr>
          <p:cNvPr id="241" name="Title 1"/>
          <p:cNvSpPr txBox="1"/>
          <p:nvPr>
            <p:ph type="title"/>
          </p:nvPr>
        </p:nvSpPr>
        <p:spPr>
          <a:xfrm>
            <a:off x="609599" y="609600"/>
            <a:ext cx="6347713" cy="1320800"/>
          </a:xfrm>
          <a:prstGeom prst="rect">
            <a:avLst/>
          </a:prstGeom>
        </p:spPr>
        <p:txBody>
          <a:bodyPr/>
          <a:lstStyle/>
          <a:p>
            <a:pPr/>
            <a:r>
              <a:t>Equipments</a:t>
            </a:r>
          </a:p>
        </p:txBody>
      </p:sp>
      <p:sp>
        <p:nvSpPr>
          <p:cNvPr id="242" name="Slide Number Placeholder 5"/>
          <p:cNvSpPr txBox="1"/>
          <p:nvPr>
            <p:ph type="sldNum" sz="quarter" idx="2"/>
          </p:nvPr>
        </p:nvSpPr>
        <p:spPr>
          <a:xfrm>
            <a:off x="6733293" y="6114705"/>
            <a:ext cx="224022" cy="2184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264" name="Group 7"/>
          <p:cNvGrpSpPr/>
          <p:nvPr/>
        </p:nvGrpSpPr>
        <p:grpSpPr>
          <a:xfrm>
            <a:off x="467656" y="1519879"/>
            <a:ext cx="7065862" cy="4019896"/>
            <a:chOff x="0" y="0"/>
            <a:chExt cx="7065861" cy="4019894"/>
          </a:xfrm>
        </p:grpSpPr>
        <p:pic>
          <p:nvPicPr>
            <p:cNvPr id="243" name="Picture 4" descr="Picture 4"/>
            <p:cNvPicPr>
              <a:picLocks noChangeAspect="1"/>
            </p:cNvPicPr>
            <p:nvPr/>
          </p:nvPicPr>
          <p:blipFill>
            <a:blip r:embed="rId2">
              <a:extLst/>
            </a:blip>
            <a:stretch>
              <a:fillRect/>
            </a:stretch>
          </p:blipFill>
          <p:spPr>
            <a:xfrm>
              <a:off x="5316434" y="2646765"/>
              <a:ext cx="1262024" cy="1373130"/>
            </a:xfrm>
            <a:prstGeom prst="rect">
              <a:avLst/>
            </a:prstGeom>
            <a:ln w="12700" cap="flat">
              <a:noFill/>
              <a:miter lim="400000"/>
            </a:ln>
            <a:effectLst/>
          </p:spPr>
        </p:pic>
        <p:pic>
          <p:nvPicPr>
            <p:cNvPr id="244" name="Picture 4" descr="Picture 4"/>
            <p:cNvPicPr>
              <a:picLocks noChangeAspect="1"/>
            </p:cNvPicPr>
            <p:nvPr/>
          </p:nvPicPr>
          <p:blipFill>
            <a:blip r:embed="rId3">
              <a:extLst/>
            </a:blip>
            <a:stretch>
              <a:fillRect/>
            </a:stretch>
          </p:blipFill>
          <p:spPr>
            <a:xfrm>
              <a:off x="127324" y="47973"/>
              <a:ext cx="1234565" cy="1263964"/>
            </a:xfrm>
            <a:prstGeom prst="rect">
              <a:avLst/>
            </a:prstGeom>
            <a:ln w="12700" cap="flat">
              <a:noFill/>
              <a:miter lim="400000"/>
            </a:ln>
            <a:effectLst/>
          </p:spPr>
        </p:pic>
        <p:pic>
          <p:nvPicPr>
            <p:cNvPr id="245" name="Picture 6" descr="Picture 6"/>
            <p:cNvPicPr>
              <a:picLocks noChangeAspect="1"/>
            </p:cNvPicPr>
            <p:nvPr/>
          </p:nvPicPr>
          <p:blipFill>
            <a:blip r:embed="rId4">
              <a:extLst/>
            </a:blip>
            <a:stretch>
              <a:fillRect/>
            </a:stretch>
          </p:blipFill>
          <p:spPr>
            <a:xfrm>
              <a:off x="1451088" y="95372"/>
              <a:ext cx="1234565" cy="2378676"/>
            </a:xfrm>
            <a:prstGeom prst="rect">
              <a:avLst/>
            </a:prstGeom>
            <a:ln w="12700" cap="flat">
              <a:noFill/>
              <a:miter lim="400000"/>
            </a:ln>
            <a:effectLst/>
          </p:spPr>
        </p:pic>
        <p:pic>
          <p:nvPicPr>
            <p:cNvPr id="246" name="Picture 8" descr="Picture 8"/>
            <p:cNvPicPr>
              <a:picLocks noChangeAspect="1"/>
            </p:cNvPicPr>
            <p:nvPr/>
          </p:nvPicPr>
          <p:blipFill>
            <a:blip r:embed="rId5">
              <a:extLst/>
            </a:blip>
            <a:stretch>
              <a:fillRect/>
            </a:stretch>
          </p:blipFill>
          <p:spPr>
            <a:xfrm>
              <a:off x="3671301" y="327817"/>
              <a:ext cx="1234565" cy="1590448"/>
            </a:xfrm>
            <a:prstGeom prst="rect">
              <a:avLst/>
            </a:prstGeom>
            <a:ln w="12700" cap="flat">
              <a:noFill/>
              <a:miter lim="400000"/>
            </a:ln>
            <a:effectLst/>
          </p:spPr>
        </p:pic>
        <p:pic>
          <p:nvPicPr>
            <p:cNvPr id="247" name="Picture 10" descr="Picture 10"/>
            <p:cNvPicPr>
              <a:picLocks noChangeAspect="1"/>
            </p:cNvPicPr>
            <p:nvPr/>
          </p:nvPicPr>
          <p:blipFill>
            <a:blip r:embed="rId6">
              <a:extLst/>
            </a:blip>
            <a:stretch>
              <a:fillRect/>
            </a:stretch>
          </p:blipFill>
          <p:spPr>
            <a:xfrm>
              <a:off x="5181473" y="497300"/>
              <a:ext cx="1701698" cy="1330774"/>
            </a:xfrm>
            <a:prstGeom prst="rect">
              <a:avLst/>
            </a:prstGeom>
            <a:ln w="12700" cap="flat">
              <a:noFill/>
              <a:miter lim="400000"/>
            </a:ln>
            <a:effectLst/>
          </p:spPr>
        </p:pic>
        <p:pic>
          <p:nvPicPr>
            <p:cNvPr id="248" name="Picture 12" descr="Picture 12"/>
            <p:cNvPicPr>
              <a:picLocks noChangeAspect="1"/>
            </p:cNvPicPr>
            <p:nvPr/>
          </p:nvPicPr>
          <p:blipFill>
            <a:blip r:embed="rId7">
              <a:extLst/>
            </a:blip>
            <a:stretch>
              <a:fillRect/>
            </a:stretch>
          </p:blipFill>
          <p:spPr>
            <a:xfrm>
              <a:off x="3623921" y="2611639"/>
              <a:ext cx="1630227" cy="997733"/>
            </a:xfrm>
            <a:prstGeom prst="rect">
              <a:avLst/>
            </a:prstGeom>
            <a:ln w="12700" cap="flat">
              <a:noFill/>
              <a:miter lim="400000"/>
            </a:ln>
            <a:effectLst/>
          </p:spPr>
        </p:pic>
        <p:sp>
          <p:nvSpPr>
            <p:cNvPr id="249" name="TextBox 14"/>
            <p:cNvSpPr txBox="1"/>
            <p:nvPr/>
          </p:nvSpPr>
          <p:spPr>
            <a:xfrm>
              <a:off x="77943" y="1332925"/>
              <a:ext cx="142253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t">
              <a:spAutoFit/>
            </a:bodyPr>
            <a:lstStyle>
              <a:lvl1pPr>
                <a:defRPr sz="1600"/>
              </a:lvl1pPr>
            </a:lstStyle>
            <a:p>
              <a:pPr/>
              <a:r>
                <a:t>Vibrating compactor</a:t>
              </a:r>
            </a:p>
          </p:txBody>
        </p:sp>
        <p:sp>
          <p:nvSpPr>
            <p:cNvPr id="250" name="TextBox 15"/>
            <p:cNvSpPr txBox="1"/>
            <p:nvPr/>
          </p:nvSpPr>
          <p:spPr>
            <a:xfrm>
              <a:off x="1599235" y="0"/>
              <a:ext cx="987651" cy="332740"/>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t">
              <a:spAutoFit/>
            </a:bodyPr>
            <a:lstStyle>
              <a:lvl1pPr algn="ctr">
                <a:defRPr sz="1600"/>
              </a:lvl1pPr>
            </a:lstStyle>
            <a:p>
              <a:pPr/>
              <a:r>
                <a:t>Shovel</a:t>
              </a:r>
            </a:p>
          </p:txBody>
        </p:sp>
        <p:sp>
          <p:nvSpPr>
            <p:cNvPr id="251" name="TextBox 16"/>
            <p:cNvSpPr txBox="1"/>
            <p:nvPr/>
          </p:nvSpPr>
          <p:spPr>
            <a:xfrm>
              <a:off x="3969598" y="269517"/>
              <a:ext cx="987652" cy="3327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t">
              <a:spAutoFit/>
            </a:bodyPr>
            <a:lstStyle>
              <a:lvl1pPr algn="ctr">
                <a:defRPr sz="1600"/>
              </a:lvl1pPr>
            </a:lstStyle>
            <a:p>
              <a:pPr/>
              <a:r>
                <a:t>Rake</a:t>
              </a:r>
            </a:p>
          </p:txBody>
        </p:sp>
        <p:sp>
          <p:nvSpPr>
            <p:cNvPr id="252" name="TextBox 17"/>
            <p:cNvSpPr txBox="1"/>
            <p:nvPr/>
          </p:nvSpPr>
          <p:spPr>
            <a:xfrm>
              <a:off x="5534936" y="170481"/>
              <a:ext cx="987651" cy="3327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t">
              <a:spAutoFit/>
            </a:bodyPr>
            <a:lstStyle>
              <a:lvl1pPr algn="ctr">
                <a:defRPr sz="1600"/>
              </a:lvl1pPr>
            </a:lstStyle>
            <a:p>
              <a:pPr/>
              <a:r>
                <a:t>Tamper</a:t>
              </a:r>
            </a:p>
          </p:txBody>
        </p:sp>
        <p:sp>
          <p:nvSpPr>
            <p:cNvPr id="253" name="TextBox 18"/>
            <p:cNvSpPr txBox="1"/>
            <p:nvPr/>
          </p:nvSpPr>
          <p:spPr>
            <a:xfrm>
              <a:off x="3418279" y="2344433"/>
              <a:ext cx="1012695" cy="3327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t">
              <a:spAutoFit/>
            </a:bodyPr>
            <a:lstStyle>
              <a:lvl1pPr algn="ctr">
                <a:defRPr sz="1600"/>
              </a:lvl1pPr>
            </a:lstStyle>
            <a:p>
              <a:pPr/>
              <a:r>
                <a:t>Trowel</a:t>
              </a:r>
            </a:p>
          </p:txBody>
        </p:sp>
        <p:pic>
          <p:nvPicPr>
            <p:cNvPr id="254" name="Picture 2" descr="Picture 2"/>
            <p:cNvPicPr>
              <a:picLocks noChangeAspect="1"/>
            </p:cNvPicPr>
            <p:nvPr/>
          </p:nvPicPr>
          <p:blipFill>
            <a:blip r:embed="rId8">
              <a:extLst/>
            </a:blip>
            <a:stretch>
              <a:fillRect/>
            </a:stretch>
          </p:blipFill>
          <p:spPr>
            <a:xfrm>
              <a:off x="0" y="2569660"/>
              <a:ext cx="925924" cy="1049416"/>
            </a:xfrm>
            <a:prstGeom prst="rect">
              <a:avLst/>
            </a:prstGeom>
            <a:ln w="12700" cap="flat">
              <a:noFill/>
              <a:miter lim="400000"/>
            </a:ln>
            <a:effectLst/>
          </p:spPr>
        </p:pic>
        <p:sp>
          <p:nvSpPr>
            <p:cNvPr id="255" name="Rectangle 20"/>
            <p:cNvSpPr txBox="1"/>
            <p:nvPr/>
          </p:nvSpPr>
          <p:spPr>
            <a:xfrm>
              <a:off x="5348238" y="2669354"/>
              <a:ext cx="791231" cy="3327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9" tIns="45719" rIns="45719" bIns="45719" numCol="1" anchor="t">
              <a:spAutoFit/>
            </a:bodyPr>
            <a:lstStyle>
              <a:lvl1pPr algn="ctr">
                <a:defRPr sz="1600"/>
              </a:lvl1pPr>
            </a:lstStyle>
            <a:p>
              <a:pPr/>
              <a:r>
                <a:t>Scraper</a:t>
              </a:r>
            </a:p>
          </p:txBody>
        </p:sp>
        <p:sp>
          <p:nvSpPr>
            <p:cNvPr id="256" name="Rectangle 21"/>
            <p:cNvSpPr txBox="1"/>
            <p:nvPr/>
          </p:nvSpPr>
          <p:spPr>
            <a:xfrm>
              <a:off x="382799" y="2402872"/>
              <a:ext cx="602418" cy="3327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9" tIns="45719" rIns="45719" bIns="45719" numCol="1" anchor="t">
              <a:spAutoFit/>
            </a:bodyPr>
            <a:lstStyle>
              <a:lvl1pPr algn="ctr">
                <a:defRPr sz="1600"/>
              </a:lvl1pPr>
            </a:lstStyle>
            <a:p>
              <a:pPr/>
              <a:r>
                <a:t>Brush</a:t>
              </a:r>
            </a:p>
          </p:txBody>
        </p:sp>
        <p:pic>
          <p:nvPicPr>
            <p:cNvPr id="257" name="Picture 6" descr="Picture 6"/>
            <p:cNvPicPr>
              <a:picLocks noChangeAspect="1"/>
            </p:cNvPicPr>
            <p:nvPr/>
          </p:nvPicPr>
          <p:blipFill>
            <a:blip r:embed="rId9">
              <a:extLst/>
            </a:blip>
            <a:stretch>
              <a:fillRect/>
            </a:stretch>
          </p:blipFill>
          <p:spPr>
            <a:xfrm>
              <a:off x="547006" y="2677314"/>
              <a:ext cx="607787" cy="386766"/>
            </a:xfrm>
            <a:prstGeom prst="rect">
              <a:avLst/>
            </a:prstGeom>
            <a:ln w="12700" cap="flat">
              <a:noFill/>
              <a:miter lim="400000"/>
            </a:ln>
            <a:effectLst/>
          </p:spPr>
        </p:pic>
        <p:pic>
          <p:nvPicPr>
            <p:cNvPr id="258" name="Picture 8" descr="Picture 8"/>
            <p:cNvPicPr>
              <a:picLocks noChangeAspect="1"/>
            </p:cNvPicPr>
            <p:nvPr/>
          </p:nvPicPr>
          <p:blipFill>
            <a:blip r:embed="rId10">
              <a:extLst/>
            </a:blip>
            <a:stretch>
              <a:fillRect/>
            </a:stretch>
          </p:blipFill>
          <p:spPr>
            <a:xfrm>
              <a:off x="2018951" y="2603398"/>
              <a:ext cx="1029481" cy="1048631"/>
            </a:xfrm>
            <a:prstGeom prst="rect">
              <a:avLst/>
            </a:prstGeom>
            <a:ln w="12700" cap="flat">
              <a:noFill/>
              <a:miter lim="400000"/>
            </a:ln>
            <a:effectLst/>
          </p:spPr>
        </p:pic>
        <p:sp>
          <p:nvSpPr>
            <p:cNvPr id="259" name="TextBox 24"/>
            <p:cNvSpPr txBox="1"/>
            <p:nvPr/>
          </p:nvSpPr>
          <p:spPr>
            <a:xfrm>
              <a:off x="1559726" y="3609371"/>
              <a:ext cx="1947929" cy="2946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t">
              <a:spAutoFit/>
            </a:bodyPr>
            <a:lstStyle>
              <a:lvl1pPr algn="r">
                <a:defRPr sz="1400"/>
              </a:lvl1pPr>
            </a:lstStyle>
            <a:p>
              <a:pPr/>
              <a:r>
                <a:t>2L measuring cylinder</a:t>
              </a:r>
            </a:p>
          </p:txBody>
        </p:sp>
        <p:pic>
          <p:nvPicPr>
            <p:cNvPr id="260" name="Picture 10" descr="Picture 10"/>
            <p:cNvPicPr>
              <a:picLocks noChangeAspect="1"/>
            </p:cNvPicPr>
            <p:nvPr/>
          </p:nvPicPr>
          <p:blipFill>
            <a:blip r:embed="rId11">
              <a:extLst/>
            </a:blip>
            <a:stretch>
              <a:fillRect/>
            </a:stretch>
          </p:blipFill>
          <p:spPr>
            <a:xfrm>
              <a:off x="2636270" y="467251"/>
              <a:ext cx="1151305" cy="1304857"/>
            </a:xfrm>
            <a:prstGeom prst="rect">
              <a:avLst/>
            </a:prstGeom>
            <a:ln w="12700" cap="flat">
              <a:noFill/>
              <a:miter lim="400000"/>
            </a:ln>
            <a:effectLst/>
          </p:spPr>
        </p:pic>
        <p:sp>
          <p:nvSpPr>
            <p:cNvPr id="261" name="TextBox 26"/>
            <p:cNvSpPr txBox="1"/>
            <p:nvPr/>
          </p:nvSpPr>
          <p:spPr>
            <a:xfrm>
              <a:off x="2339974" y="437423"/>
              <a:ext cx="987652" cy="3327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t">
              <a:spAutoFit/>
            </a:bodyPr>
            <a:lstStyle>
              <a:lvl1pPr algn="ctr">
                <a:defRPr sz="1600"/>
              </a:lvl1pPr>
            </a:lstStyle>
            <a:p>
              <a:pPr/>
              <a:r>
                <a:t>Blower</a:t>
              </a:r>
            </a:p>
          </p:txBody>
        </p:sp>
        <p:pic>
          <p:nvPicPr>
            <p:cNvPr id="262" name="Picture 12" descr="Picture 12"/>
            <p:cNvPicPr>
              <a:picLocks noChangeAspect="1"/>
            </p:cNvPicPr>
            <p:nvPr/>
          </p:nvPicPr>
          <p:blipFill>
            <a:blip r:embed="rId12">
              <a:extLst/>
            </a:blip>
            <a:stretch>
              <a:fillRect/>
            </a:stretch>
          </p:blipFill>
          <p:spPr>
            <a:xfrm>
              <a:off x="6130927" y="2104421"/>
              <a:ext cx="895060" cy="1014437"/>
            </a:xfrm>
            <a:prstGeom prst="rect">
              <a:avLst/>
            </a:prstGeom>
            <a:ln w="12700" cap="flat">
              <a:noFill/>
              <a:miter lim="400000"/>
            </a:ln>
            <a:effectLst/>
          </p:spPr>
        </p:pic>
        <p:sp>
          <p:nvSpPr>
            <p:cNvPr id="263" name="Rectangle 28"/>
            <p:cNvSpPr txBox="1"/>
            <p:nvPr/>
          </p:nvSpPr>
          <p:spPr>
            <a:xfrm>
              <a:off x="6100998" y="1837949"/>
              <a:ext cx="964864" cy="3327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9" tIns="45719" rIns="45719" bIns="45719" numCol="1" anchor="t">
              <a:spAutoFit/>
            </a:bodyPr>
            <a:lstStyle>
              <a:lvl1pPr algn="ctr">
                <a:defRPr sz="1600"/>
              </a:lvl1pPr>
            </a:lstStyle>
            <a:p>
              <a:pPr/>
              <a:r>
                <a:t>Tack coat</a:t>
              </a:r>
            </a:p>
          </p:txBody>
        </p:sp>
      </p:gr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66" name="Footer Placeholder 3"/>
          <p:cNvSpPr txBox="1"/>
          <p:nvPr/>
        </p:nvSpPr>
        <p:spPr>
          <a:xfrm>
            <a:off x="609598" y="6114705"/>
            <a:ext cx="4622975" cy="2184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sz="900">
                <a:solidFill>
                  <a:srgbClr val="888888"/>
                </a:solidFill>
              </a:defRPr>
            </a:lvl1pPr>
          </a:lstStyle>
          <a:p>
            <a:pPr/>
            <a:r>
              <a:t>RESTRICTED</a:t>
            </a:r>
          </a:p>
        </p:txBody>
      </p:sp>
      <p:sp>
        <p:nvSpPr>
          <p:cNvPr id="267" name="Title 1"/>
          <p:cNvSpPr txBox="1"/>
          <p:nvPr>
            <p:ph type="title"/>
          </p:nvPr>
        </p:nvSpPr>
        <p:spPr>
          <a:xfrm>
            <a:off x="609599" y="609600"/>
            <a:ext cx="6347713" cy="1320800"/>
          </a:xfrm>
          <a:prstGeom prst="rect">
            <a:avLst/>
          </a:prstGeom>
        </p:spPr>
        <p:txBody>
          <a:bodyPr/>
          <a:lstStyle/>
          <a:p>
            <a:pPr/>
            <a:r>
              <a:t>Things to consider</a:t>
            </a:r>
          </a:p>
        </p:txBody>
      </p:sp>
      <p:sp>
        <p:nvSpPr>
          <p:cNvPr id="268" name="Slide Number Placeholder 4"/>
          <p:cNvSpPr txBox="1"/>
          <p:nvPr>
            <p:ph type="sldNum" sz="quarter" idx="2"/>
          </p:nvPr>
        </p:nvSpPr>
        <p:spPr>
          <a:xfrm>
            <a:off x="6733293" y="6114705"/>
            <a:ext cx="224022" cy="2184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69" name="Content Placeholder 6"/>
          <p:cNvSpPr txBox="1"/>
          <p:nvPr>
            <p:ph type="body" idx="1"/>
          </p:nvPr>
        </p:nvSpPr>
        <p:spPr>
          <a:xfrm>
            <a:off x="609598" y="1519881"/>
            <a:ext cx="6347716" cy="4521484"/>
          </a:xfrm>
          <a:prstGeom prst="rect">
            <a:avLst/>
          </a:prstGeom>
        </p:spPr>
        <p:txBody>
          <a:bodyPr/>
          <a:lstStyle/>
          <a:p>
            <a:pPr marL="0" indent="0">
              <a:buSzTx/>
              <a:buFont typeface="Wingdings 3"/>
              <a:buNone/>
            </a:pPr>
            <a:r>
              <a:t>Just like any other cold mix asphalt, REPHALT should only be applied over a base or pavement that is in pretty good condition and does not have any base or drainage defects. </a:t>
            </a:r>
          </a:p>
          <a:p>
            <a:pPr marL="0" indent="0">
              <a:buSzTx/>
              <a:buFont typeface="Wingdings 3"/>
              <a:buNone/>
            </a:pPr>
            <a:r>
              <a:t>If there are distresses in the base or pavement, repairs must be made prior to applying REPHALT for best results. </a:t>
            </a:r>
          </a:p>
          <a:p>
            <a:pPr marL="0" indent="0">
              <a:buSzTx/>
              <a:buFont typeface="Wingdings 3"/>
              <a:buNone/>
            </a:pPr>
            <a:r>
              <a:t>Emulsion tack coat is recommended for concrete pot holes. </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71" name="Footer Placeholder 3"/>
          <p:cNvSpPr txBox="1"/>
          <p:nvPr/>
        </p:nvSpPr>
        <p:spPr>
          <a:xfrm>
            <a:off x="609598" y="6114705"/>
            <a:ext cx="4622975" cy="2184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sz="900">
                <a:solidFill>
                  <a:srgbClr val="888888"/>
                </a:solidFill>
              </a:defRPr>
            </a:lvl1pPr>
          </a:lstStyle>
          <a:p>
            <a:pPr/>
            <a:r>
              <a:t>RESTRICTED</a:t>
            </a:r>
          </a:p>
        </p:txBody>
      </p:sp>
      <p:sp>
        <p:nvSpPr>
          <p:cNvPr id="272" name="Title 1"/>
          <p:cNvSpPr txBox="1"/>
          <p:nvPr>
            <p:ph type="title"/>
          </p:nvPr>
        </p:nvSpPr>
        <p:spPr>
          <a:xfrm>
            <a:off x="609599" y="609600"/>
            <a:ext cx="6347713" cy="1320800"/>
          </a:xfrm>
          <a:prstGeom prst="rect">
            <a:avLst/>
          </a:prstGeom>
        </p:spPr>
        <p:txBody>
          <a:bodyPr/>
          <a:lstStyle/>
          <a:p>
            <a:pPr/>
            <a:r>
              <a:t>Storage &amp; Handling</a:t>
            </a:r>
          </a:p>
        </p:txBody>
      </p:sp>
      <p:sp>
        <p:nvSpPr>
          <p:cNvPr id="273" name="Content Placeholder 2"/>
          <p:cNvSpPr txBox="1"/>
          <p:nvPr>
            <p:ph type="body" idx="1"/>
          </p:nvPr>
        </p:nvSpPr>
        <p:spPr>
          <a:xfrm>
            <a:off x="609598" y="1371600"/>
            <a:ext cx="6347716" cy="4669764"/>
          </a:xfrm>
          <a:prstGeom prst="rect">
            <a:avLst/>
          </a:prstGeom>
        </p:spPr>
        <p:txBody>
          <a:bodyPr/>
          <a:lstStyle/>
          <a:p>
            <a:pPr>
              <a:lnSpc>
                <a:spcPct val="90000"/>
              </a:lnSpc>
              <a:buChar char="➢"/>
            </a:pPr>
            <a:r>
              <a:t>Store indoors in cool, dry conditions. Avoid direct sunlight.</a:t>
            </a:r>
          </a:p>
          <a:p>
            <a:pPr>
              <a:lnSpc>
                <a:spcPct val="90000"/>
              </a:lnSpc>
              <a:buChar char="➢"/>
            </a:pPr>
            <a:r>
              <a:t>Avoid damage to conatiners. Seal must not be broken until immediately before use.</a:t>
            </a:r>
          </a:p>
          <a:p>
            <a:pPr>
              <a:lnSpc>
                <a:spcPct val="90000"/>
              </a:lnSpc>
              <a:buChar char="➢"/>
            </a:pPr>
            <a:r>
              <a:t>All material must be used within 24 hours after breaking the seal.</a:t>
            </a:r>
          </a:p>
          <a:p>
            <a:pPr>
              <a:lnSpc>
                <a:spcPct val="90000"/>
              </a:lnSpc>
              <a:buChar char="➢"/>
            </a:pPr>
            <a:r>
              <a:t>Pack cannot be resealed for later use, as material exposed to atmospheric moisture will harden.</a:t>
            </a:r>
          </a:p>
          <a:p>
            <a:pPr>
              <a:lnSpc>
                <a:spcPct val="90000"/>
              </a:lnSpc>
              <a:buChar char="➢"/>
            </a:pPr>
            <a:r>
              <a:t>Gloves should be worn. In event of contact, use proprietary hand cleaners, medicinal paraffin, or vegetable oil or butter.</a:t>
            </a:r>
          </a:p>
          <a:p>
            <a:pPr>
              <a:lnSpc>
                <a:spcPct val="90000"/>
              </a:lnSpc>
              <a:buChar char="➢"/>
            </a:pPr>
            <a:r>
              <a:t>REPHALT can be kept for up to 8 months. If properly stored, 1 year is possible.</a:t>
            </a:r>
          </a:p>
          <a:p>
            <a:pPr>
              <a:lnSpc>
                <a:spcPct val="90000"/>
              </a:lnSpc>
              <a:buChar char="➢"/>
            </a:pPr>
            <a:r>
              <a:t>Coverage rate: Approximately 1m2 per 25kg @ 1cm depth</a:t>
            </a:r>
          </a:p>
        </p:txBody>
      </p:sp>
      <p:sp>
        <p:nvSpPr>
          <p:cNvPr id="274" name="Slide Number Placeholder 4"/>
          <p:cNvSpPr txBox="1"/>
          <p:nvPr>
            <p:ph type="sldNum" sz="quarter" idx="2"/>
          </p:nvPr>
        </p:nvSpPr>
        <p:spPr>
          <a:xfrm>
            <a:off x="6733293" y="6114705"/>
            <a:ext cx="224022" cy="2184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76" name="Footer Placeholder 5"/>
          <p:cNvSpPr txBox="1"/>
          <p:nvPr/>
        </p:nvSpPr>
        <p:spPr>
          <a:xfrm>
            <a:off x="609598" y="6114705"/>
            <a:ext cx="4622975" cy="2184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sz="900">
                <a:solidFill>
                  <a:srgbClr val="888888"/>
                </a:solidFill>
              </a:defRPr>
            </a:lvl1pPr>
          </a:lstStyle>
          <a:p>
            <a:pPr/>
            <a:r>
              <a:t>RESTRICTED</a:t>
            </a:r>
          </a:p>
        </p:txBody>
      </p:sp>
      <p:sp>
        <p:nvSpPr>
          <p:cNvPr id="277" name="Title 1"/>
          <p:cNvSpPr txBox="1"/>
          <p:nvPr>
            <p:ph type="title"/>
          </p:nvPr>
        </p:nvSpPr>
        <p:spPr>
          <a:xfrm>
            <a:off x="609599" y="609600"/>
            <a:ext cx="6347713" cy="1320800"/>
          </a:xfrm>
          <a:prstGeom prst="rect">
            <a:avLst/>
          </a:prstGeom>
        </p:spPr>
        <p:txBody>
          <a:bodyPr/>
          <a:lstStyle/>
          <a:p>
            <a:pPr/>
            <a:r>
              <a:t>In summary, REPHALT is</a:t>
            </a:r>
          </a:p>
        </p:txBody>
      </p:sp>
      <p:sp>
        <p:nvSpPr>
          <p:cNvPr id="278" name="Content Placeholder 2"/>
          <p:cNvSpPr txBox="1"/>
          <p:nvPr>
            <p:ph type="body" idx="1"/>
          </p:nvPr>
        </p:nvSpPr>
        <p:spPr>
          <a:xfrm>
            <a:off x="609598" y="1371600"/>
            <a:ext cx="6347716" cy="4669764"/>
          </a:xfrm>
          <a:prstGeom prst="rect">
            <a:avLst/>
          </a:prstGeom>
        </p:spPr>
        <p:txBody>
          <a:bodyPr/>
          <a:lstStyle/>
          <a:p>
            <a:pPr>
              <a:lnSpc>
                <a:spcPct val="90000"/>
              </a:lnSpc>
              <a:buChar char="➢"/>
            </a:pPr>
            <a:r>
              <a:t>Premixed and can be laid directly from container</a:t>
            </a:r>
          </a:p>
          <a:p>
            <a:pPr>
              <a:lnSpc>
                <a:spcPct val="90000"/>
              </a:lnSpc>
              <a:buChar char="➢"/>
            </a:pPr>
            <a:r>
              <a:t>Environment and user friendly</a:t>
            </a:r>
          </a:p>
          <a:p>
            <a:pPr>
              <a:lnSpc>
                <a:spcPct val="90000"/>
              </a:lnSpc>
              <a:buChar char="➢"/>
            </a:pPr>
            <a:r>
              <a:t>Solvent free</a:t>
            </a:r>
          </a:p>
          <a:p>
            <a:pPr>
              <a:lnSpc>
                <a:spcPct val="90000"/>
              </a:lnSpc>
              <a:buChar char="➢"/>
            </a:pPr>
            <a:r>
              <a:t>Sets quickly, to provide a long lasting repair.. In wet or cold conditions. Less disruption to traffic</a:t>
            </a:r>
          </a:p>
          <a:p>
            <a:pPr>
              <a:lnSpc>
                <a:spcPct val="90000"/>
              </a:lnSpc>
              <a:buChar char="➢"/>
            </a:pPr>
            <a:r>
              <a:t>Installed at ambient temperature. Unlike HMA, there is no need to worry about any required minimum temperature to install.</a:t>
            </a:r>
          </a:p>
          <a:p>
            <a:pPr>
              <a:lnSpc>
                <a:spcPct val="90000"/>
              </a:lnSpc>
              <a:buChar char="➢"/>
            </a:pPr>
            <a:r>
              <a:t>Easy and quick to apply. Two men can do the work in three steps (1) Clean the hole,(2) mix the Rephalt with water , fill the hole and (3) compact then off to the next hole.</a:t>
            </a:r>
          </a:p>
          <a:p>
            <a:pPr>
              <a:lnSpc>
                <a:spcPct val="90000"/>
              </a:lnSpc>
              <a:buChar char="➢"/>
            </a:pPr>
            <a:r>
              <a:t>Permanent solution to pot hole repair. Saves money (man-hour and life-cycle costs) and time.</a:t>
            </a:r>
          </a:p>
        </p:txBody>
      </p:sp>
      <p:sp>
        <p:nvSpPr>
          <p:cNvPr id="279" name="Slide Number Placeholder 6"/>
          <p:cNvSpPr txBox="1"/>
          <p:nvPr>
            <p:ph type="sldNum" sz="quarter" idx="2"/>
          </p:nvPr>
        </p:nvSpPr>
        <p:spPr>
          <a:xfrm>
            <a:off x="6733293" y="6114705"/>
            <a:ext cx="224022" cy="2184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81" name="Footer Placeholder 3"/>
          <p:cNvSpPr txBox="1"/>
          <p:nvPr/>
        </p:nvSpPr>
        <p:spPr>
          <a:xfrm>
            <a:off x="609598" y="6114705"/>
            <a:ext cx="4622975" cy="2184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sz="900">
                <a:solidFill>
                  <a:srgbClr val="888888"/>
                </a:solidFill>
              </a:defRPr>
            </a:lvl1pPr>
          </a:lstStyle>
          <a:p>
            <a:pPr/>
            <a:r>
              <a:t>RESTRICTED</a:t>
            </a:r>
          </a:p>
        </p:txBody>
      </p:sp>
      <p:sp>
        <p:nvSpPr>
          <p:cNvPr id="282" name="Title 5"/>
          <p:cNvSpPr txBox="1"/>
          <p:nvPr>
            <p:ph type="title"/>
          </p:nvPr>
        </p:nvSpPr>
        <p:spPr>
          <a:xfrm>
            <a:off x="2482275" y="1684637"/>
            <a:ext cx="3962402" cy="1320801"/>
          </a:xfrm>
          <a:prstGeom prst="rect">
            <a:avLst/>
          </a:prstGeom>
        </p:spPr>
        <p:txBody>
          <a:bodyPr/>
          <a:lstStyle>
            <a:lvl1pPr algn="ctr" defTabSz="274320">
              <a:defRPr sz="3240"/>
            </a:lvl1pPr>
          </a:lstStyle>
          <a:p>
            <a:pPr/>
            <a:r>
              <a:t>Thank you for considering REPHALT</a:t>
            </a:r>
          </a:p>
        </p:txBody>
      </p:sp>
      <p:sp>
        <p:nvSpPr>
          <p:cNvPr id="283" name="Slide Number Placeholder 4"/>
          <p:cNvSpPr txBox="1"/>
          <p:nvPr>
            <p:ph type="sldNum" sz="quarter" idx="2"/>
          </p:nvPr>
        </p:nvSpPr>
        <p:spPr>
          <a:xfrm>
            <a:off x="6733293" y="6114705"/>
            <a:ext cx="224022" cy="2184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Facet">
  <a:themeElements>
    <a:clrScheme name="Facet">
      <a:dk1>
        <a:srgbClr val="000000"/>
      </a:dk1>
      <a:lt1>
        <a:srgbClr val="FFFFFF"/>
      </a:lt1>
      <a:dk2>
        <a:srgbClr val="A7A7A7"/>
      </a:dk2>
      <a:lt2>
        <a:srgbClr val="535353"/>
      </a:lt2>
      <a:accent1>
        <a:srgbClr val="90C226"/>
      </a:accent1>
      <a:accent2>
        <a:srgbClr val="54A021"/>
      </a:accent2>
      <a:accent3>
        <a:srgbClr val="E6B91E"/>
      </a:accent3>
      <a:accent4>
        <a:srgbClr val="E76618"/>
      </a:accent4>
      <a:accent5>
        <a:srgbClr val="C42F1A"/>
      </a:accent5>
      <a:accent6>
        <a:srgbClr val="918655"/>
      </a:accent6>
      <a:hlink>
        <a:srgbClr val="0000FF"/>
      </a:hlink>
      <a:folHlink>
        <a:srgbClr val="FF00FF"/>
      </a:folHlink>
    </a:clrScheme>
    <a:fontScheme name="Facet">
      <a:majorFont>
        <a:latin typeface="Helvetica"/>
        <a:ea typeface="Helvetica"/>
        <a:cs typeface="Helvetica"/>
      </a:majorFont>
      <a:minorFont>
        <a:latin typeface="Calibri"/>
        <a:ea typeface="Calibri"/>
        <a:cs typeface="Calibri"/>
      </a:minorFont>
    </a:fontScheme>
    <a:fmtScheme name="Face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38100" dist="25400" dir="5400000">
              <a:srgbClr val="000000">
                <a:alpha val="35000"/>
              </a:srgbClr>
            </a:outerShdw>
          </a:effectLst>
        </a:effectStyle>
        <a:effectStyle>
          <a:effectLst>
            <a:outerShdw sx="100000" sy="100000" kx="0" ky="0" algn="b" rotWithShape="0" blurRad="38100" dist="25400" dir="5400000">
              <a:srgbClr val="000000">
                <a:alpha val="35000"/>
              </a:srgbClr>
            </a:outerShdw>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9050" cap="rnd">
          <a:solidFill>
            <a:schemeClr val="accent1"/>
          </a:solidFill>
          <a:prstDash val="solid"/>
          <a:round/>
        </a:ln>
        <a:effectLst>
          <a:outerShdw sx="100000" sy="100000" kx="0" ky="0" algn="b" rotWithShape="0" blurRad="38100" dist="25400" dir="5400000">
            <a:srgbClr val="000000">
              <a:alpha val="35000"/>
            </a:srgbClr>
          </a:outerShdw>
        </a:effectLst>
        <a:sp3d/>
      </a:spPr>
      <a:bodyPr rot="0" spcFirstLastPara="1" vertOverflow="overflow" horzOverflow="overflow" vert="horz" wrap="square" lIns="45719" tIns="45719" rIns="45719" bIns="45719" numCol="1" spcCol="38100" rtlCol="0" anchor="ctr" upright="0">
        <a:spAutoFit/>
      </a:bodyPr>
      <a:lstStyle>
        <a:defPPr marL="0" marR="0" indent="0" algn="l" defTabSz="4572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9050" cap="rnd">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4572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Facet">
  <a:themeElements>
    <a:clrScheme name="Facet">
      <a:dk1>
        <a:srgbClr val="000000"/>
      </a:dk1>
      <a:lt1>
        <a:srgbClr val="FFFFFF"/>
      </a:lt1>
      <a:dk2>
        <a:srgbClr val="A7A7A7"/>
      </a:dk2>
      <a:lt2>
        <a:srgbClr val="535353"/>
      </a:lt2>
      <a:accent1>
        <a:srgbClr val="90C226"/>
      </a:accent1>
      <a:accent2>
        <a:srgbClr val="54A021"/>
      </a:accent2>
      <a:accent3>
        <a:srgbClr val="E6B91E"/>
      </a:accent3>
      <a:accent4>
        <a:srgbClr val="E76618"/>
      </a:accent4>
      <a:accent5>
        <a:srgbClr val="C42F1A"/>
      </a:accent5>
      <a:accent6>
        <a:srgbClr val="918655"/>
      </a:accent6>
      <a:hlink>
        <a:srgbClr val="0000FF"/>
      </a:hlink>
      <a:folHlink>
        <a:srgbClr val="FF00FF"/>
      </a:folHlink>
    </a:clrScheme>
    <a:fontScheme name="Facet">
      <a:majorFont>
        <a:latin typeface="Helvetica"/>
        <a:ea typeface="Helvetica"/>
        <a:cs typeface="Helvetica"/>
      </a:majorFont>
      <a:minorFont>
        <a:latin typeface="Calibri"/>
        <a:ea typeface="Calibri"/>
        <a:cs typeface="Calibri"/>
      </a:minorFont>
    </a:fontScheme>
    <a:fmtScheme name="Face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38100" dist="25400" dir="5400000">
              <a:srgbClr val="000000">
                <a:alpha val="35000"/>
              </a:srgbClr>
            </a:outerShdw>
          </a:effectLst>
        </a:effectStyle>
        <a:effectStyle>
          <a:effectLst>
            <a:outerShdw sx="100000" sy="100000" kx="0" ky="0" algn="b" rotWithShape="0" blurRad="38100" dist="25400" dir="5400000">
              <a:srgbClr val="000000">
                <a:alpha val="35000"/>
              </a:srgbClr>
            </a:outerShdw>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9050" cap="rnd">
          <a:solidFill>
            <a:schemeClr val="accent1"/>
          </a:solidFill>
          <a:prstDash val="solid"/>
          <a:round/>
        </a:ln>
        <a:effectLst>
          <a:outerShdw sx="100000" sy="100000" kx="0" ky="0" algn="b" rotWithShape="0" blurRad="38100" dist="25400" dir="5400000">
            <a:srgbClr val="000000">
              <a:alpha val="35000"/>
            </a:srgbClr>
          </a:outerShdw>
        </a:effectLst>
        <a:sp3d/>
      </a:spPr>
      <a:bodyPr rot="0" spcFirstLastPara="1" vertOverflow="overflow" horzOverflow="overflow" vert="horz" wrap="square" lIns="45719" tIns="45719" rIns="45719" bIns="45719" numCol="1" spcCol="38100" rtlCol="0" anchor="ctr" upright="0">
        <a:spAutoFit/>
      </a:bodyPr>
      <a:lstStyle>
        <a:defPPr marL="0" marR="0" indent="0" algn="l" defTabSz="4572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9050" cap="rnd">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4572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