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xml" ContentType="application/vnd.openxmlformats-officedocument.drawingml.chart+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Lst>
  <p:sldSz cx="24387175" cy="13716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9pPr>
  </p:defaultTextStyle>
  <p:extLst>
    <p:ext uri="{EFAFB233-063F-42B5-8137-9DF3F51BA10A}">
      <p15:sldGuideLst xmlns:p15="http://schemas.microsoft.com/office/powerpoint/2012/main">
        <p15:guide id="1" orient="horz" pos="8145">
          <p15:clr>
            <a:srgbClr val="A4A3A4"/>
          </p15:clr>
        </p15:guide>
        <p15:guide id="2" orient="horz" pos="482">
          <p15:clr>
            <a:srgbClr val="A4A3A4"/>
          </p15:clr>
        </p15:guide>
        <p15:guide id="3" pos="7677">
          <p15:clr>
            <a:srgbClr val="A4A3A4"/>
          </p15:clr>
        </p15:guide>
        <p15:guide id="4" pos="14277">
          <p15:clr>
            <a:srgbClr val="A4A3A4"/>
          </p15:clr>
        </p15:guide>
        <p15:guide id="5" pos="108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4E897DA-5A89-41E6-880F-12506F41F21B}">
  <a:tblStyle styleId="{74E897DA-5A89-41E6-880F-12506F41F21B}"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87"/>
  </p:normalViewPr>
  <p:slideViewPr>
    <p:cSldViewPr snapToGrid="0">
      <p:cViewPr varScale="1">
        <p:scale>
          <a:sx n="56" d="100"/>
          <a:sy n="56" d="100"/>
        </p:scale>
        <p:origin x="576" y="200"/>
      </p:cViewPr>
      <p:guideLst>
        <p:guide orient="horz" pos="8145"/>
        <p:guide orient="horz" pos="482"/>
        <p:guide pos="7677"/>
        <p:guide pos="14277"/>
        <p:guide pos="1085"/>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c:style val="2"/>
  <c:chart>
    <c:autoTitleDeleted val="1"/>
    <c:plotArea>
      <c:layout/>
      <c:pieChart>
        <c:varyColors val="1"/>
        <c:ser>
          <c:idx val="0"/>
          <c:order val="0"/>
          <c:tx>
            <c:strRef>
              <c:f>Sheet1!$B$1</c:f>
              <c:strCache>
                <c:ptCount val="1"/>
                <c:pt idx="0">
                  <c:v>Doanh thu HANCOFFEE tại thị trường Trung Quốc</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6946-444D-A8AE-62EDD2F83ED3}"/>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6946-444D-A8AE-62EDD2F83ED3}"/>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6946-444D-A8AE-62EDD2F83ED3}"/>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6946-444D-A8AE-62EDD2F83ED3}"/>
              </c:ext>
            </c:extLst>
          </c:dPt>
          <c:dLbls>
            <c:delete val="1"/>
          </c:dLbls>
          <c:cat>
            <c:strRef>
              <c:f>Sheet1!$A$2:$A$5</c:f>
              <c:strCache>
                <c:ptCount val="2"/>
                <c:pt idx="0">
                  <c:v>1st Qtr</c:v>
                </c:pt>
                <c:pt idx="1">
                  <c:v>2nd Qtr</c:v>
                </c:pt>
              </c:strCache>
            </c:strRef>
          </c:cat>
          <c:val>
            <c:numRef>
              <c:f>Sheet1!$B$2:$B$5</c:f>
              <c:numCache>
                <c:formatCode>General</c:formatCode>
                <c:ptCount val="2"/>
                <c:pt idx="0">
                  <c:v>50</c:v>
                </c:pt>
                <c:pt idx="1">
                  <c:v>50</c:v>
                </c:pt>
              </c:numCache>
            </c:numRef>
          </c:val>
          <c:extLst>
            <c:ext xmlns:c16="http://schemas.microsoft.com/office/drawing/2014/chart" uri="{C3380CC4-5D6E-409C-BE32-E72D297353CC}">
              <c16:uniqueId val="{00000008-6946-444D-A8AE-62EDD2F83ED3}"/>
            </c:ext>
          </c:extLst>
        </c:ser>
        <c:dLbls>
          <c:showLegendKey val="0"/>
          <c:showVal val="0"/>
          <c:showCatName val="0"/>
          <c:showSerName val="0"/>
          <c:showPercent val="1"/>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uFillTx/>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uFillTx/>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uFillTx/>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uFillTx/>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uFillTx/>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uFillTx/>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uFillTx/>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uFillTx/>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uFillTx/>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uFillTx/>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uFillTx/>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uFillTx/>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uFillTx/>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4300" b="0" i="0" u="none" strike="noStrike" cap="none">
                <a:solidFill>
                  <a:schemeClr val="dk1"/>
                </a:solidFill>
                <a:uFillTx/>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uFillTx/>
                <a:latin typeface="Calibri"/>
                <a:ea typeface="Calibri"/>
                <a:cs typeface="Calibri"/>
                <a:sym typeface="Calibri"/>
              </a:rPr>
              <a:t>‹#›</a:t>
            </a:fld>
            <a:endParaRPr sz="1200" b="0" i="0" u="none" strike="noStrike" cap="none">
              <a:solidFill>
                <a:schemeClr val="dk1"/>
              </a:solidFill>
              <a:uFillTx/>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3" name="Google Shape;313;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uFillTx/>
              </a:rPr>
              <a:t>Drag and Drop your image and Send to back.</a:t>
            </a:r>
            <a:endParaRPr>
              <a:uFillTx/>
            </a:endParaRPr>
          </a:p>
        </p:txBody>
      </p:sp>
      <p:sp>
        <p:nvSpPr>
          <p:cNvPr id="314" name="Google Shape;314;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1</a:t>
            </a:fld>
            <a:endParaRPr>
              <a:uFillTx/>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g62af775dda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7" name="Google Shape;327;g62af775dda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328" name="Google Shape;328;g62af775dda_0_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uFillTx/>
              </a:rPr>
              <a:t>2</a:t>
            </a:fld>
            <a:endParaRPr>
              <a:uFillTx/>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g62af775dda_5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6" name="Google Shape;336;g62af775dda_5_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337" name="Google Shape;337;g62af775dda_5_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uFillTx/>
              </a:rPr>
              <a:t>3</a:t>
            </a:fld>
            <a:endParaRPr>
              <a:uFillTx/>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g5ff92cf44a_1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4" name="Google Shape;344;g5ff92cf44a_1_2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345" name="Google Shape;345;g5ff92cf44a_1_2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uFillTx/>
              </a:rPr>
              <a:t>4</a:t>
            </a:fld>
            <a:endParaRPr>
              <a:uFillTx/>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g62aec89a2e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2" name="Google Shape;362;g62aec89a2e_1_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uFillTx/>
              </a:rPr>
              <a:t>Drag and Drop Image and Sent to back</a:t>
            </a:r>
            <a:endParaRPr>
              <a:uFillTx/>
            </a:endParaRPr>
          </a:p>
        </p:txBody>
      </p:sp>
      <p:sp>
        <p:nvSpPr>
          <p:cNvPr id="363" name="Google Shape;363;g62aec89a2e_1_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5</a:t>
            </a:fld>
            <a:endParaRPr>
              <a:uFillTx/>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g627d42fa04_4_2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376" name="Google Shape;376;g627d42fa04_4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sp>
        <p:nvSpPr>
          <p:cNvPr id="388" name="Google Shape;388;g62aec89a2e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9" name="Google Shape;389;g62aec89a2e_1_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390" name="Google Shape;390;g62aec89a2e_1_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uFillTx/>
              </a:rPr>
              <a:t>7</a:t>
            </a:fld>
            <a:endParaRPr>
              <a:uFillTx/>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7" name="Google Shape;397;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398" name="Google Shape;398;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uFillTx/>
              </a:rPr>
              <a:t>8</a:t>
            </a:fld>
            <a:endParaRPr>
              <a:uFillTx/>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405" name="Google Shape;40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415" name="Google Shape;41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1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uFillTx/>
            </a:endParaRPr>
          </a:p>
        </p:txBody>
      </p:sp>
      <p:sp>
        <p:nvSpPr>
          <p:cNvPr id="425" name="Google Shape;425;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g627d42fa04_4_4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431" name="Google Shape;431;g627d42fa04_4_4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g627d42fa04_4_44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446" name="Google Shape;446;g627d42fa04_4_4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g627da72de4_0_2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461" name="Google Shape;461;g627da72de4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g5ff92cf44a_1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7" name="Google Shape;467;g5ff92cf44a_1_4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uFillTx/>
              </a:rPr>
              <a:t>Drag and Drop Image and Sent to back</a:t>
            </a:r>
            <a:endParaRPr>
              <a:uFillTx/>
            </a:endParaRPr>
          </a:p>
        </p:txBody>
      </p:sp>
      <p:sp>
        <p:nvSpPr>
          <p:cNvPr id="468" name="Google Shape;468;g5ff92cf44a_1_4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15</a:t>
            </a:fld>
            <a:endParaRPr>
              <a:uFillTx/>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g627da72de4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481" name="Google Shape;481;g627da72de4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g627d42fa04_4_45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499" name="Google Shape;499;g627d42fa04_4_4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sp>
        <p:nvSpPr>
          <p:cNvPr id="516" name="Google Shape;516;g627da72de4_0_6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517" name="Google Shape;517;g627da72de4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g62aec89a2e_3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4" name="Google Shape;534;g62aec89a2e_3_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535" name="Google Shape;535;g62aec89a2e_3_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uFillTx/>
              </a:rPr>
              <a:t>19</a:t>
            </a:fld>
            <a:endParaRPr>
              <a:uFillTx/>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547" name="Google Shape;547;g627da72de4_0_7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548" name="Google Shape;548;g627da72de4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sp>
        <p:nvSpPr>
          <p:cNvPr id="564" name="Google Shape;564;g627da72de4_0_9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565" name="Google Shape;565;g627da72de4_0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Shape 580"/>
        <p:cNvGrpSpPr/>
        <p:nvPr/>
      </p:nvGrpSpPr>
      <p:grpSpPr>
        <a:xfrm>
          <a:off x="0" y="0"/>
          <a:ext cx="0" cy="0"/>
          <a:chOff x="0" y="0"/>
          <a:chExt cx="0" cy="0"/>
        </a:xfrm>
      </p:grpSpPr>
      <p:sp>
        <p:nvSpPr>
          <p:cNvPr id="581" name="Google Shape;581;g5ff92cf44a_1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2" name="Google Shape;582;g5ff92cf44a_1_6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uFillTx/>
              </a:rPr>
              <a:t>Drag and Drop Image and Sent to back</a:t>
            </a:r>
            <a:endParaRPr>
              <a:uFillTx/>
            </a:endParaRPr>
          </a:p>
        </p:txBody>
      </p:sp>
      <p:sp>
        <p:nvSpPr>
          <p:cNvPr id="583" name="Google Shape;583;g5ff92cf44a_1_6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22</a:t>
            </a:fld>
            <a:endParaRPr>
              <a:uFillTx/>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Shape 594"/>
        <p:cNvGrpSpPr/>
        <p:nvPr/>
      </p:nvGrpSpPr>
      <p:grpSpPr>
        <a:xfrm>
          <a:off x="0" y="0"/>
          <a:ext cx="0" cy="0"/>
          <a:chOff x="0" y="0"/>
          <a:chExt cx="0" cy="0"/>
        </a:xfrm>
      </p:grpSpPr>
      <p:sp>
        <p:nvSpPr>
          <p:cNvPr id="595" name="Google Shape;595;g62aec89a2e_1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6" name="Google Shape;596;g62aec89a2e_1_3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Clr>
                <a:schemeClr val="dk1"/>
              </a:buClr>
              <a:buSzPts val="1200"/>
              <a:buFont typeface="Calibri"/>
              <a:buAutoNum type="arabicParenR"/>
            </a:pPr>
            <a:r>
              <a:rPr lang="en-US" sz="1200">
                <a:uFillTx/>
              </a:rPr>
              <a:t>Delete pictures</a:t>
            </a:r>
            <a:endParaRPr>
              <a:uFillTx/>
            </a:endParaRPr>
          </a:p>
          <a:p>
            <a:pPr marL="228600" lvl="0" indent="-228600" algn="l" rtl="0">
              <a:lnSpc>
                <a:spcPct val="100000"/>
              </a:lnSpc>
              <a:spcBef>
                <a:spcPts val="0"/>
              </a:spcBef>
              <a:spcAft>
                <a:spcPts val="0"/>
              </a:spcAft>
              <a:buClr>
                <a:schemeClr val="dk1"/>
              </a:buClr>
              <a:buSzPts val="1200"/>
              <a:buFont typeface="Calibri"/>
              <a:buAutoNum type="arabicParenR"/>
            </a:pPr>
            <a:r>
              <a:rPr lang="en-US" sz="1200">
                <a:uFillTx/>
              </a:rPr>
              <a:t>Drag and Drop your images</a:t>
            </a:r>
            <a:endParaRPr>
              <a:uFillTx/>
            </a:endParaRPr>
          </a:p>
          <a:p>
            <a:pPr marL="0" lvl="0" indent="0" algn="l" rtl="0">
              <a:lnSpc>
                <a:spcPct val="100000"/>
              </a:lnSpc>
              <a:spcBef>
                <a:spcPts val="0"/>
              </a:spcBef>
              <a:spcAft>
                <a:spcPts val="0"/>
              </a:spcAft>
              <a:buSzPts val="1400"/>
              <a:buNone/>
            </a:pPr>
            <a:endParaRPr>
              <a:uFillTx/>
            </a:endParaRPr>
          </a:p>
        </p:txBody>
      </p:sp>
      <p:sp>
        <p:nvSpPr>
          <p:cNvPr id="597" name="Google Shape;597;g62aec89a2e_1_3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23</a:t>
            </a:fld>
            <a:endParaRPr>
              <a:uFillTx/>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Shape 610"/>
        <p:cNvGrpSpPr/>
        <p:nvPr/>
      </p:nvGrpSpPr>
      <p:grpSpPr>
        <a:xfrm>
          <a:off x="0" y="0"/>
          <a:ext cx="0" cy="0"/>
          <a:chOff x="0" y="0"/>
          <a:chExt cx="0" cy="0"/>
        </a:xfrm>
      </p:grpSpPr>
      <p:sp>
        <p:nvSpPr>
          <p:cNvPr id="611" name="Google Shape;611;g5ff92cf44a_1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2" name="Google Shape;612;g5ff92cf44a_1_1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613" name="Google Shape;613;g5ff92cf44a_1_1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uFillTx/>
              </a:rPr>
              <a:t>24</a:t>
            </a:fld>
            <a:endParaRPr>
              <a:uFillTx/>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Shape 633"/>
        <p:cNvGrpSpPr/>
        <p:nvPr/>
      </p:nvGrpSpPr>
      <p:grpSpPr>
        <a:xfrm>
          <a:off x="0" y="0"/>
          <a:ext cx="0" cy="0"/>
          <a:chOff x="0" y="0"/>
          <a:chExt cx="0" cy="0"/>
        </a:xfrm>
      </p:grpSpPr>
      <p:sp>
        <p:nvSpPr>
          <p:cNvPr id="634" name="Google Shape;634;g5ff92cf44a_1_1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5" name="Google Shape;635;g5ff92cf44a_1_14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636" name="Google Shape;636;g5ff92cf44a_1_14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uFillTx/>
              </a:rPr>
              <a:t>25</a:t>
            </a:fld>
            <a:endParaRPr>
              <a:uFillTx/>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2" name="Google Shape;652;g5ff92cf44a_1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53" name="Google Shape;653;g5ff92cf44a_1_16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654" name="Google Shape;654;g5ff92cf44a_1_16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uFillTx/>
              </a:rPr>
              <a:t>26</a:t>
            </a:fld>
            <a:endParaRPr>
              <a:uFillTx/>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Shape 669"/>
        <p:cNvGrpSpPr/>
        <p:nvPr/>
      </p:nvGrpSpPr>
      <p:grpSpPr>
        <a:xfrm>
          <a:off x="0" y="0"/>
          <a:ext cx="0" cy="0"/>
          <a:chOff x="0" y="0"/>
          <a:chExt cx="0" cy="0"/>
        </a:xfrm>
      </p:grpSpPr>
      <p:sp>
        <p:nvSpPr>
          <p:cNvPr id="670" name="Google Shape;670;g627d42fa04_0_15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671" name="Google Shape;671;g627d42fa04_0_1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Shape 691"/>
        <p:cNvGrpSpPr/>
        <p:nvPr/>
      </p:nvGrpSpPr>
      <p:grpSpPr>
        <a:xfrm>
          <a:off x="0" y="0"/>
          <a:ext cx="0" cy="0"/>
          <a:chOff x="0" y="0"/>
          <a:chExt cx="0" cy="0"/>
        </a:xfrm>
      </p:grpSpPr>
      <p:sp>
        <p:nvSpPr>
          <p:cNvPr id="692" name="Google Shape;692;g62af775dd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3" name="Google Shape;693;g62af775dd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694" name="Google Shape;694;g62af775dda_0_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uFillTx/>
              </a:rPr>
              <a:t>28</a:t>
            </a:fld>
            <a:endParaRPr>
              <a:uFillTx/>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sp>
        <p:nvSpPr>
          <p:cNvPr id="703" name="Google Shape;703;g627d42fa04_0_1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4" name="Google Shape;704;g627d42fa04_0_18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705" name="Google Shape;705;g627d42fa04_0_18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29</a:t>
            </a:fld>
            <a:endParaRPr>
              <a:uFillTx/>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Shape 920"/>
        <p:cNvGrpSpPr/>
        <p:nvPr/>
      </p:nvGrpSpPr>
      <p:grpSpPr>
        <a:xfrm>
          <a:off x="0" y="0"/>
          <a:ext cx="0" cy="0"/>
          <a:chOff x="0" y="0"/>
          <a:chExt cx="0" cy="0"/>
        </a:xfrm>
      </p:grpSpPr>
      <p:sp>
        <p:nvSpPr>
          <p:cNvPr id="921" name="Google Shape;921;g62af775dda_5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22" name="Google Shape;922;g62af775dda_5_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923" name="Google Shape;923;g62af775dda_5_1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uFillTx/>
              </a:rPr>
              <a:t>30</a:t>
            </a:fld>
            <a:endParaRPr>
              <a:uFillTx/>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Shape 929"/>
        <p:cNvGrpSpPr/>
        <p:nvPr/>
      </p:nvGrpSpPr>
      <p:grpSpPr>
        <a:xfrm>
          <a:off x="0" y="0"/>
          <a:ext cx="0" cy="0"/>
          <a:chOff x="0" y="0"/>
          <a:chExt cx="0" cy="0"/>
        </a:xfrm>
      </p:grpSpPr>
      <p:sp>
        <p:nvSpPr>
          <p:cNvPr id="930" name="Google Shape;930;g627d42fa04_0_40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931" name="Google Shape;931;g627d42fa04_0_4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Shape 1116"/>
        <p:cNvGrpSpPr/>
        <p:nvPr/>
      </p:nvGrpSpPr>
      <p:grpSpPr>
        <a:xfrm>
          <a:off x="0" y="0"/>
          <a:ext cx="0" cy="0"/>
          <a:chOff x="0" y="0"/>
          <a:chExt cx="0" cy="0"/>
        </a:xfrm>
      </p:grpSpPr>
      <p:sp>
        <p:nvSpPr>
          <p:cNvPr id="1117" name="Google Shape;1117;g627d42fa04_4_4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118" name="Google Shape;1118;g627d42fa04_4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Shape 1342"/>
        <p:cNvGrpSpPr/>
        <p:nvPr/>
      </p:nvGrpSpPr>
      <p:grpSpPr>
        <a:xfrm>
          <a:off x="0" y="0"/>
          <a:ext cx="0" cy="0"/>
          <a:chOff x="0" y="0"/>
          <a:chExt cx="0" cy="0"/>
        </a:xfrm>
      </p:grpSpPr>
      <p:sp>
        <p:nvSpPr>
          <p:cNvPr id="1343" name="Google Shape;1343;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344" name="Google Shape;134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Shape 1351"/>
        <p:cNvGrpSpPr/>
        <p:nvPr/>
      </p:nvGrpSpPr>
      <p:grpSpPr>
        <a:xfrm>
          <a:off x="0" y="0"/>
          <a:ext cx="0" cy="0"/>
          <a:chOff x="0" y="0"/>
          <a:chExt cx="0" cy="0"/>
        </a:xfrm>
      </p:grpSpPr>
      <p:sp>
        <p:nvSpPr>
          <p:cNvPr id="1352" name="Google Shape;1352;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353" name="Google Shape;135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Shape 1364"/>
        <p:cNvGrpSpPr/>
        <p:nvPr/>
      </p:nvGrpSpPr>
      <p:grpSpPr>
        <a:xfrm>
          <a:off x="0" y="0"/>
          <a:ext cx="0" cy="0"/>
          <a:chOff x="0" y="0"/>
          <a:chExt cx="0" cy="0"/>
        </a:xfrm>
      </p:grpSpPr>
      <p:sp>
        <p:nvSpPr>
          <p:cNvPr id="1365" name="Google Shape;1365;p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366" name="Google Shape;1366;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Shape 1385"/>
        <p:cNvGrpSpPr/>
        <p:nvPr/>
      </p:nvGrpSpPr>
      <p:grpSpPr>
        <a:xfrm>
          <a:off x="0" y="0"/>
          <a:ext cx="0" cy="0"/>
          <a:chOff x="0" y="0"/>
          <a:chExt cx="0" cy="0"/>
        </a:xfrm>
      </p:grpSpPr>
      <p:sp>
        <p:nvSpPr>
          <p:cNvPr id="1386" name="Google Shape;138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7" name="Google Shape;1387;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uFillTx/>
              </a:rPr>
              <a:t>Drag and Drop Image and Sent to back</a:t>
            </a:r>
            <a:endParaRPr>
              <a:uFillTx/>
            </a:endParaRPr>
          </a:p>
        </p:txBody>
      </p:sp>
      <p:sp>
        <p:nvSpPr>
          <p:cNvPr id="1388" name="Google Shape;1388;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36</a:t>
            </a:fld>
            <a:endParaRPr>
              <a:uFillTx/>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Shape 1399"/>
        <p:cNvGrpSpPr/>
        <p:nvPr/>
      </p:nvGrpSpPr>
      <p:grpSpPr>
        <a:xfrm>
          <a:off x="0" y="0"/>
          <a:ext cx="0" cy="0"/>
          <a:chOff x="0" y="0"/>
          <a:chExt cx="0" cy="0"/>
        </a:xfrm>
      </p:grpSpPr>
      <p:sp>
        <p:nvSpPr>
          <p:cNvPr id="1400" name="Google Shape;1400;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401" name="Google Shape;140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Shape 1410"/>
        <p:cNvGrpSpPr/>
        <p:nvPr/>
      </p:nvGrpSpPr>
      <p:grpSpPr>
        <a:xfrm>
          <a:off x="0" y="0"/>
          <a:ext cx="0" cy="0"/>
          <a:chOff x="0" y="0"/>
          <a:chExt cx="0" cy="0"/>
        </a:xfrm>
      </p:grpSpPr>
      <p:sp>
        <p:nvSpPr>
          <p:cNvPr id="1411" name="Google Shape;1411;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412" name="Google Shape;14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Shape 1420"/>
        <p:cNvGrpSpPr/>
        <p:nvPr/>
      </p:nvGrpSpPr>
      <p:grpSpPr>
        <a:xfrm>
          <a:off x="0" y="0"/>
          <a:ext cx="0" cy="0"/>
          <a:chOff x="0" y="0"/>
          <a:chExt cx="0" cy="0"/>
        </a:xfrm>
      </p:grpSpPr>
      <p:sp>
        <p:nvSpPr>
          <p:cNvPr id="1421" name="Google Shape;1421;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422" name="Google Shape;142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Shape 1428"/>
        <p:cNvGrpSpPr/>
        <p:nvPr/>
      </p:nvGrpSpPr>
      <p:grpSpPr>
        <a:xfrm>
          <a:off x="0" y="0"/>
          <a:ext cx="0" cy="0"/>
          <a:chOff x="0" y="0"/>
          <a:chExt cx="0" cy="0"/>
        </a:xfrm>
      </p:grpSpPr>
      <p:sp>
        <p:nvSpPr>
          <p:cNvPr id="1429" name="Google Shape;1429;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430" name="Google Shape;143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Shape 1450"/>
        <p:cNvGrpSpPr/>
        <p:nvPr/>
      </p:nvGrpSpPr>
      <p:grpSpPr>
        <a:xfrm>
          <a:off x="0" y="0"/>
          <a:ext cx="0" cy="0"/>
          <a:chOff x="0" y="0"/>
          <a:chExt cx="0" cy="0"/>
        </a:xfrm>
      </p:grpSpPr>
      <p:sp>
        <p:nvSpPr>
          <p:cNvPr id="1451" name="Google Shape;1451;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452" name="Google Shape;145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Shape 1466"/>
        <p:cNvGrpSpPr/>
        <p:nvPr/>
      </p:nvGrpSpPr>
      <p:grpSpPr>
        <a:xfrm>
          <a:off x="0" y="0"/>
          <a:ext cx="0" cy="0"/>
          <a:chOff x="0" y="0"/>
          <a:chExt cx="0" cy="0"/>
        </a:xfrm>
      </p:grpSpPr>
      <p:sp>
        <p:nvSpPr>
          <p:cNvPr id="1467" name="Google Shape;1467;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68" name="Google Shape;1468;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469" name="Google Shape;1469;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42</a:t>
            </a:fld>
            <a:endParaRPr>
              <a:uFillTx/>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Shape 1484"/>
        <p:cNvGrpSpPr/>
        <p:nvPr/>
      </p:nvGrpSpPr>
      <p:grpSpPr>
        <a:xfrm>
          <a:off x="0" y="0"/>
          <a:ext cx="0" cy="0"/>
          <a:chOff x="0" y="0"/>
          <a:chExt cx="0" cy="0"/>
        </a:xfrm>
      </p:grpSpPr>
      <p:sp>
        <p:nvSpPr>
          <p:cNvPr id="1485" name="Google Shape;148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6" name="Google Shape;1486;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487" name="Google Shape;1487;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43</a:t>
            </a:fld>
            <a:endParaRPr>
              <a:uFillTx/>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Shape 1501"/>
        <p:cNvGrpSpPr/>
        <p:nvPr/>
      </p:nvGrpSpPr>
      <p:grpSpPr>
        <a:xfrm>
          <a:off x="0" y="0"/>
          <a:ext cx="0" cy="0"/>
          <a:chOff x="0" y="0"/>
          <a:chExt cx="0" cy="0"/>
        </a:xfrm>
      </p:grpSpPr>
      <p:sp>
        <p:nvSpPr>
          <p:cNvPr id="1502" name="Google Shape;1502;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503" name="Google Shape;150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Shape 1509"/>
        <p:cNvGrpSpPr/>
        <p:nvPr/>
      </p:nvGrpSpPr>
      <p:grpSpPr>
        <a:xfrm>
          <a:off x="0" y="0"/>
          <a:ext cx="0" cy="0"/>
          <a:chOff x="0" y="0"/>
          <a:chExt cx="0" cy="0"/>
        </a:xfrm>
      </p:grpSpPr>
      <p:sp>
        <p:nvSpPr>
          <p:cNvPr id="1510" name="Google Shape;1510;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511" name="Google Shape;151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Shape 1529"/>
        <p:cNvGrpSpPr/>
        <p:nvPr/>
      </p:nvGrpSpPr>
      <p:grpSpPr>
        <a:xfrm>
          <a:off x="0" y="0"/>
          <a:ext cx="0" cy="0"/>
          <a:chOff x="0" y="0"/>
          <a:chExt cx="0" cy="0"/>
        </a:xfrm>
      </p:grpSpPr>
      <p:sp>
        <p:nvSpPr>
          <p:cNvPr id="1530" name="Google Shape;1530;g627d42fa04_0_2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531" name="Google Shape;1531;g627d42fa04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Shape 1553"/>
        <p:cNvGrpSpPr/>
        <p:nvPr/>
      </p:nvGrpSpPr>
      <p:grpSpPr>
        <a:xfrm>
          <a:off x="0" y="0"/>
          <a:ext cx="0" cy="0"/>
          <a:chOff x="0" y="0"/>
          <a:chExt cx="0" cy="0"/>
        </a:xfrm>
      </p:grpSpPr>
      <p:sp>
        <p:nvSpPr>
          <p:cNvPr id="1554" name="Google Shape;1554;g627d42fa04_0_1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555" name="Google Shape;1555;g627d42fa04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Shape 1568"/>
        <p:cNvGrpSpPr/>
        <p:nvPr/>
      </p:nvGrpSpPr>
      <p:grpSpPr>
        <a:xfrm>
          <a:off x="0" y="0"/>
          <a:ext cx="0" cy="0"/>
          <a:chOff x="0" y="0"/>
          <a:chExt cx="0" cy="0"/>
        </a:xfrm>
      </p:grpSpPr>
      <p:sp>
        <p:nvSpPr>
          <p:cNvPr id="1569" name="Google Shape;1569;g627d42fa04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0" name="Google Shape;1570;g627d42fa04_0_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uFillTx/>
              </a:rPr>
              <a:t>Drag and Drop Image and Sent to back</a:t>
            </a:r>
            <a:endParaRPr>
              <a:uFillTx/>
            </a:endParaRPr>
          </a:p>
        </p:txBody>
      </p:sp>
      <p:sp>
        <p:nvSpPr>
          <p:cNvPr id="1571" name="Google Shape;1571;g627d42fa04_0_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48</a:t>
            </a:fld>
            <a:endParaRPr>
              <a:uFillTx/>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Shape 1582"/>
        <p:cNvGrpSpPr/>
        <p:nvPr/>
      </p:nvGrpSpPr>
      <p:grpSpPr>
        <a:xfrm>
          <a:off x="0" y="0"/>
          <a:ext cx="0" cy="0"/>
          <a:chOff x="0" y="0"/>
          <a:chExt cx="0" cy="0"/>
        </a:xfrm>
      </p:grpSpPr>
      <p:sp>
        <p:nvSpPr>
          <p:cNvPr id="1583" name="Google Shape;1583;g5ff92cf44a_1_10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584" name="Google Shape;1584;g5ff92cf44a_1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Shape 1590"/>
        <p:cNvGrpSpPr/>
        <p:nvPr/>
      </p:nvGrpSpPr>
      <p:grpSpPr>
        <a:xfrm>
          <a:off x="0" y="0"/>
          <a:ext cx="0" cy="0"/>
          <a:chOff x="0" y="0"/>
          <a:chExt cx="0" cy="0"/>
        </a:xfrm>
      </p:grpSpPr>
      <p:sp>
        <p:nvSpPr>
          <p:cNvPr id="1591" name="Google Shape;1591;g627d42fa04_3_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592" name="Google Shape;1592;g627d42fa04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Shape 1612"/>
        <p:cNvGrpSpPr/>
        <p:nvPr/>
      </p:nvGrpSpPr>
      <p:grpSpPr>
        <a:xfrm>
          <a:off x="0" y="0"/>
          <a:ext cx="0" cy="0"/>
          <a:chOff x="0" y="0"/>
          <a:chExt cx="0" cy="0"/>
        </a:xfrm>
      </p:grpSpPr>
      <p:sp>
        <p:nvSpPr>
          <p:cNvPr id="1613" name="Google Shape;1613;g627d42fa04_3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614" name="Google Shape;1614;g627d42fa04_3_3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latin typeface="Calibri"/>
              <a:ea typeface="Calibri"/>
              <a:cs typeface="Calibri"/>
              <a:sym typeface="Calibri"/>
            </a:endParaRPr>
          </a:p>
        </p:txBody>
      </p:sp>
      <p:sp>
        <p:nvSpPr>
          <p:cNvPr id="1615" name="Google Shape;1615;g627d42fa04_3_31:notes"/>
          <p:cNvSpPr txBox="1">
            <a:spLocks noGrp="1"/>
          </p:cNvSpPr>
          <p:nvPr>
            <p:ph type="hdr" idx="3"/>
          </p:nvPr>
        </p:nvSpPr>
        <p:spPr>
          <a:xfrm>
            <a:off x="0" y="0"/>
            <a:ext cx="2971800" cy="457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SzPts val="1400"/>
              <a:buNone/>
            </a:pPr>
            <a:r>
              <a:rPr lang="en-US" sz="1200">
                <a:solidFill>
                  <a:schemeClr val="dk1"/>
                </a:solidFill>
                <a:uFillTx/>
                <a:latin typeface="Calibri"/>
                <a:ea typeface="Calibri"/>
                <a:cs typeface="Calibri"/>
                <a:sym typeface="Calibri"/>
              </a:rPr>
              <a:t>My First Template</a:t>
            </a:r>
            <a:endParaRPr>
              <a:uFillTx/>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Shape 1652"/>
        <p:cNvGrpSpPr/>
        <p:nvPr/>
      </p:nvGrpSpPr>
      <p:grpSpPr>
        <a:xfrm>
          <a:off x="0" y="0"/>
          <a:ext cx="0" cy="0"/>
          <a:chOff x="0" y="0"/>
          <a:chExt cx="0" cy="0"/>
        </a:xfrm>
      </p:grpSpPr>
      <p:sp>
        <p:nvSpPr>
          <p:cNvPr id="1653" name="Google Shape;1653;g627d42fa04_3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54" name="Google Shape;1654;g627d42fa04_3_7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Clr>
                <a:schemeClr val="dk1"/>
              </a:buClr>
              <a:buSzPts val="1200"/>
              <a:buFont typeface="Calibri"/>
              <a:buAutoNum type="arabicParenR"/>
            </a:pPr>
            <a:r>
              <a:rPr lang="en-US" sz="1200">
                <a:uFillTx/>
              </a:rPr>
              <a:t>Delete pictures</a:t>
            </a:r>
            <a:endParaRPr>
              <a:uFillTx/>
            </a:endParaRPr>
          </a:p>
          <a:p>
            <a:pPr marL="228600" lvl="0" indent="-228600" algn="l" rtl="0">
              <a:lnSpc>
                <a:spcPct val="100000"/>
              </a:lnSpc>
              <a:spcBef>
                <a:spcPts val="0"/>
              </a:spcBef>
              <a:spcAft>
                <a:spcPts val="0"/>
              </a:spcAft>
              <a:buClr>
                <a:schemeClr val="dk1"/>
              </a:buClr>
              <a:buSzPts val="1200"/>
              <a:buFont typeface="Calibri"/>
              <a:buAutoNum type="arabicParenR"/>
            </a:pPr>
            <a:r>
              <a:rPr lang="en-US" sz="1200">
                <a:uFillTx/>
              </a:rPr>
              <a:t>Drag and Drop your images</a:t>
            </a:r>
            <a:endParaRPr>
              <a:uFillTx/>
            </a:endParaRPr>
          </a:p>
          <a:p>
            <a:pPr marL="0" lvl="0" indent="0" algn="l" rtl="0">
              <a:lnSpc>
                <a:spcPct val="100000"/>
              </a:lnSpc>
              <a:spcBef>
                <a:spcPts val="0"/>
              </a:spcBef>
              <a:spcAft>
                <a:spcPts val="0"/>
              </a:spcAft>
              <a:buSzPts val="1400"/>
              <a:buNone/>
            </a:pPr>
            <a:endParaRPr>
              <a:uFillTx/>
            </a:endParaRPr>
          </a:p>
        </p:txBody>
      </p:sp>
      <p:sp>
        <p:nvSpPr>
          <p:cNvPr id="1655" name="Google Shape;1655;g627d42fa04_3_7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52</a:t>
            </a:fld>
            <a:endParaRPr>
              <a:uFillTx/>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Shape 1667"/>
        <p:cNvGrpSpPr/>
        <p:nvPr/>
      </p:nvGrpSpPr>
      <p:grpSpPr>
        <a:xfrm>
          <a:off x="0" y="0"/>
          <a:ext cx="0" cy="0"/>
          <a:chOff x="0" y="0"/>
          <a:chExt cx="0" cy="0"/>
        </a:xfrm>
      </p:grpSpPr>
      <p:sp>
        <p:nvSpPr>
          <p:cNvPr id="1668" name="Google Shape;1668;g627da72de4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69" name="Google Shape;1669;g627da72de4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uFillTx/>
              </a:rPr>
              <a:t>Drag and Drop Image and Sent to back</a:t>
            </a:r>
            <a:endParaRPr>
              <a:uFillTx/>
            </a:endParaRPr>
          </a:p>
        </p:txBody>
      </p:sp>
      <p:sp>
        <p:nvSpPr>
          <p:cNvPr id="1670" name="Google Shape;1670;g627da72de4_0_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53</a:t>
            </a:fld>
            <a:endParaRPr>
              <a:uFillTx/>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Shape 1681"/>
        <p:cNvGrpSpPr/>
        <p:nvPr/>
      </p:nvGrpSpPr>
      <p:grpSpPr>
        <a:xfrm>
          <a:off x="0" y="0"/>
          <a:ext cx="0" cy="0"/>
          <a:chOff x="0" y="0"/>
          <a:chExt cx="0" cy="0"/>
        </a:xfrm>
      </p:grpSpPr>
      <p:sp>
        <p:nvSpPr>
          <p:cNvPr id="1682" name="Google Shape;1682;p3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683" name="Google Shape;1683;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Shape 1710"/>
        <p:cNvGrpSpPr/>
        <p:nvPr/>
      </p:nvGrpSpPr>
      <p:grpSpPr>
        <a:xfrm>
          <a:off x="0" y="0"/>
          <a:ext cx="0" cy="0"/>
          <a:chOff x="0" y="0"/>
          <a:chExt cx="0" cy="0"/>
        </a:xfrm>
      </p:grpSpPr>
      <p:sp>
        <p:nvSpPr>
          <p:cNvPr id="1711" name="Google Shape;1711;p5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712" name="Google Shape;1712;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Shape 1727"/>
        <p:cNvGrpSpPr/>
        <p:nvPr/>
      </p:nvGrpSpPr>
      <p:grpSpPr>
        <a:xfrm>
          <a:off x="0" y="0"/>
          <a:ext cx="0" cy="0"/>
          <a:chOff x="0" y="0"/>
          <a:chExt cx="0" cy="0"/>
        </a:xfrm>
      </p:grpSpPr>
      <p:sp>
        <p:nvSpPr>
          <p:cNvPr id="1728" name="Google Shape;1728;p1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29" name="Google Shape;1729;p16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730" name="Google Shape;1730;p16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uFillTx/>
              </a:rPr>
              <a:t>56</a:t>
            </a:fld>
            <a:endParaRPr>
              <a:uFillTx/>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Shape 1752"/>
        <p:cNvGrpSpPr/>
        <p:nvPr/>
      </p:nvGrpSpPr>
      <p:grpSpPr>
        <a:xfrm>
          <a:off x="0" y="0"/>
          <a:ext cx="0" cy="0"/>
          <a:chOff x="0" y="0"/>
          <a:chExt cx="0" cy="0"/>
        </a:xfrm>
      </p:grpSpPr>
      <p:sp>
        <p:nvSpPr>
          <p:cNvPr id="1753" name="Google Shape;1753;p20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uFillTx/>
            </a:endParaRPr>
          </a:p>
        </p:txBody>
      </p:sp>
      <p:sp>
        <p:nvSpPr>
          <p:cNvPr id="1754" name="Google Shape;1754;p2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Big Image Placeholder">
    <p:spTree>
      <p:nvGrpSpPr>
        <p:cNvPr id="1" name="Shape 20"/>
        <p:cNvGrpSpPr/>
        <p:nvPr/>
      </p:nvGrpSpPr>
      <p:grpSpPr>
        <a:xfrm>
          <a:off x="0" y="0"/>
          <a:ext cx="0" cy="0"/>
          <a:chOff x="0" y="0"/>
          <a:chExt cx="0" cy="0"/>
        </a:xfrm>
      </p:grpSpPr>
      <p:sp>
        <p:nvSpPr>
          <p:cNvPr id="21" name="Google Shape;21;p210"/>
          <p:cNvSpPr>
            <a:spLocks noGrp="1"/>
          </p:cNvSpPr>
          <p:nvPr>
            <p:ph type="pic" idx="2"/>
          </p:nvPr>
        </p:nvSpPr>
        <p:spPr>
          <a:xfrm>
            <a:off x="-3177" y="0"/>
            <a:ext cx="24387177" cy="13716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40"/>
              </a:spcBef>
              <a:spcAft>
                <a:spcPts val="0"/>
              </a:spcAft>
              <a:buClr>
                <a:srgbClr val="D8D8D8"/>
              </a:buClr>
              <a:buSzPts val="4200"/>
              <a:buFont typeface="Arial"/>
              <a:buNone/>
              <a:defRPr sz="42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22"/>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Full Image BG">
    <p:spTree>
      <p:nvGrpSpPr>
        <p:cNvPr id="1" name="Shape 23"/>
        <p:cNvGrpSpPr/>
        <p:nvPr/>
      </p:nvGrpSpPr>
      <p:grpSpPr>
        <a:xfrm>
          <a:off x="0" y="0"/>
          <a:ext cx="0" cy="0"/>
          <a:chOff x="0" y="0"/>
          <a:chExt cx="0" cy="0"/>
        </a:xfrm>
      </p:grpSpPr>
      <p:sp>
        <p:nvSpPr>
          <p:cNvPr id="24" name="Google Shape;24;p212"/>
          <p:cNvSpPr>
            <a:spLocks noGrp="1"/>
          </p:cNvSpPr>
          <p:nvPr>
            <p:ph type="pic" idx="2"/>
          </p:nvPr>
        </p:nvSpPr>
        <p:spPr>
          <a:xfrm>
            <a:off x="0" y="0"/>
            <a:ext cx="24387174" cy="13716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1_Title Slide">
    <p:spTree>
      <p:nvGrpSpPr>
        <p:cNvPr id="1" name="Shape 25"/>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2_Section Header">
    <p:spTree>
      <p:nvGrpSpPr>
        <p:cNvPr id="1" name="Shape 26"/>
        <p:cNvGrpSpPr/>
        <p:nvPr/>
      </p:nvGrpSpPr>
      <p:grpSpPr>
        <a:xfrm>
          <a:off x="0" y="0"/>
          <a:ext cx="0" cy="0"/>
          <a:chOff x="0" y="0"/>
          <a:chExt cx="0" cy="0"/>
        </a:xfrm>
      </p:grpSpPr>
      <p:sp>
        <p:nvSpPr>
          <p:cNvPr id="27" name="Google Shape;27;p235"/>
          <p:cNvSpPr>
            <a:spLocks noGrp="1"/>
          </p:cNvSpPr>
          <p:nvPr>
            <p:ph type="pic" idx="2"/>
          </p:nvPr>
        </p:nvSpPr>
        <p:spPr>
          <a:xfrm>
            <a:off x="6720531" y="3063483"/>
            <a:ext cx="5445450" cy="485529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8" name="Google Shape;28;p235"/>
          <p:cNvSpPr>
            <a:spLocks noGrp="1"/>
          </p:cNvSpPr>
          <p:nvPr>
            <p:ph type="pic" idx="3"/>
          </p:nvPr>
        </p:nvSpPr>
        <p:spPr>
          <a:xfrm>
            <a:off x="17680598" y="3063483"/>
            <a:ext cx="5445450" cy="485529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9" name="Google Shape;29;p235"/>
          <p:cNvSpPr>
            <a:spLocks noGrp="1"/>
          </p:cNvSpPr>
          <p:nvPr>
            <p:ph type="pic" idx="4"/>
          </p:nvPr>
        </p:nvSpPr>
        <p:spPr>
          <a:xfrm>
            <a:off x="1272689" y="7953437"/>
            <a:ext cx="5445450" cy="485529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30" name="Google Shape;30;p235"/>
          <p:cNvSpPr>
            <a:spLocks noGrp="1"/>
          </p:cNvSpPr>
          <p:nvPr>
            <p:ph type="pic" idx="5"/>
          </p:nvPr>
        </p:nvSpPr>
        <p:spPr>
          <a:xfrm>
            <a:off x="12199164" y="7953437"/>
            <a:ext cx="5445450" cy="485529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Main">
    <p:spTree>
      <p:nvGrpSpPr>
        <p:cNvPr id="1" name="Shape 31"/>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Quote">
    <p:spTree>
      <p:nvGrpSpPr>
        <p:cNvPr id="1" name="Shape 32"/>
        <p:cNvGrpSpPr/>
        <p:nvPr/>
      </p:nvGrpSpPr>
      <p:grpSpPr>
        <a:xfrm>
          <a:off x="0" y="0"/>
          <a:ext cx="0" cy="0"/>
          <a:chOff x="0" y="0"/>
          <a:chExt cx="0" cy="0"/>
        </a:xfrm>
      </p:grpSpPr>
      <p:sp>
        <p:nvSpPr>
          <p:cNvPr id="33" name="Google Shape;33;p219"/>
          <p:cNvSpPr>
            <a:spLocks noGrp="1"/>
          </p:cNvSpPr>
          <p:nvPr>
            <p:ph type="pic" idx="2"/>
          </p:nvPr>
        </p:nvSpPr>
        <p:spPr>
          <a:xfrm>
            <a:off x="2043799" y="3667381"/>
            <a:ext cx="4823726" cy="36576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34" name="Google Shape;34;p219"/>
          <p:cNvSpPr>
            <a:spLocks noGrp="1"/>
          </p:cNvSpPr>
          <p:nvPr>
            <p:ph type="pic" idx="3"/>
          </p:nvPr>
        </p:nvSpPr>
        <p:spPr>
          <a:xfrm>
            <a:off x="7243796" y="3667381"/>
            <a:ext cx="4823726" cy="36576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35" name="Google Shape;35;p219"/>
          <p:cNvSpPr>
            <a:spLocks noGrp="1"/>
          </p:cNvSpPr>
          <p:nvPr>
            <p:ph type="pic" idx="4"/>
          </p:nvPr>
        </p:nvSpPr>
        <p:spPr>
          <a:xfrm>
            <a:off x="12450926" y="3667381"/>
            <a:ext cx="4823726" cy="36576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36" name="Google Shape;36;p219"/>
          <p:cNvSpPr>
            <a:spLocks noGrp="1"/>
          </p:cNvSpPr>
          <p:nvPr>
            <p:ph type="pic" idx="5"/>
          </p:nvPr>
        </p:nvSpPr>
        <p:spPr>
          <a:xfrm>
            <a:off x="17650923" y="3667381"/>
            <a:ext cx="4823726" cy="36576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Whitout Title">
    <p:spTree>
      <p:nvGrpSpPr>
        <p:cNvPr id="1" name="Shape 37"/>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8_portfilo">
    <p:spTree>
      <p:nvGrpSpPr>
        <p:cNvPr id="1" name="Shape 38"/>
        <p:cNvGrpSpPr/>
        <p:nvPr/>
      </p:nvGrpSpPr>
      <p:grpSpPr>
        <a:xfrm>
          <a:off x="0" y="0"/>
          <a:ext cx="0" cy="0"/>
          <a:chOff x="0" y="0"/>
          <a:chExt cx="0" cy="0"/>
        </a:xfrm>
      </p:grpSpPr>
      <p:sp>
        <p:nvSpPr>
          <p:cNvPr id="39" name="Google Shape;39;p213"/>
          <p:cNvSpPr>
            <a:spLocks noGrp="1"/>
          </p:cNvSpPr>
          <p:nvPr>
            <p:ph type="pic" idx="2"/>
          </p:nvPr>
        </p:nvSpPr>
        <p:spPr>
          <a:xfrm>
            <a:off x="0" y="3089275"/>
            <a:ext cx="12188825" cy="56769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Two images">
    <p:spTree>
      <p:nvGrpSpPr>
        <p:cNvPr id="1" name="Shape 40"/>
        <p:cNvGrpSpPr/>
        <p:nvPr/>
      </p:nvGrpSpPr>
      <p:grpSpPr>
        <a:xfrm>
          <a:off x="0" y="0"/>
          <a:ext cx="0" cy="0"/>
          <a:chOff x="0" y="0"/>
          <a:chExt cx="0" cy="0"/>
        </a:xfrm>
      </p:grpSpPr>
      <p:sp>
        <p:nvSpPr>
          <p:cNvPr id="41" name="Google Shape;41;p214"/>
          <p:cNvSpPr>
            <a:spLocks noGrp="1"/>
          </p:cNvSpPr>
          <p:nvPr>
            <p:ph type="pic" idx="2"/>
          </p:nvPr>
        </p:nvSpPr>
        <p:spPr>
          <a:xfrm>
            <a:off x="0" y="3296093"/>
            <a:ext cx="8535511" cy="4710555"/>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42" name="Google Shape;42;p214"/>
          <p:cNvSpPr>
            <a:spLocks noGrp="1"/>
          </p:cNvSpPr>
          <p:nvPr>
            <p:ph type="pic" idx="3"/>
          </p:nvPr>
        </p:nvSpPr>
        <p:spPr>
          <a:xfrm>
            <a:off x="15851664" y="3296093"/>
            <a:ext cx="8535511" cy="4710555"/>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2_Individual of the Team">
    <p:spTree>
      <p:nvGrpSpPr>
        <p:cNvPr id="1" name="Shape 43"/>
        <p:cNvGrpSpPr/>
        <p:nvPr/>
      </p:nvGrpSpPr>
      <p:grpSpPr>
        <a:xfrm>
          <a:off x="0" y="0"/>
          <a:ext cx="0" cy="0"/>
          <a:chOff x="0" y="0"/>
          <a:chExt cx="0" cy="0"/>
        </a:xfrm>
      </p:grpSpPr>
      <p:sp>
        <p:nvSpPr>
          <p:cNvPr id="44" name="Google Shape;44;p216"/>
          <p:cNvSpPr>
            <a:spLocks noGrp="1"/>
          </p:cNvSpPr>
          <p:nvPr>
            <p:ph type="pic" idx="2"/>
          </p:nvPr>
        </p:nvSpPr>
        <p:spPr>
          <a:xfrm>
            <a:off x="0" y="0"/>
            <a:ext cx="12193588" cy="13870508"/>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Master Slide 1">
    <p:spTree>
      <p:nvGrpSpPr>
        <p:cNvPr id="1" name="Shape 45"/>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1_Portfolio Three">
    <p:spTree>
      <p:nvGrpSpPr>
        <p:cNvPr id="1" name="Shape 46"/>
        <p:cNvGrpSpPr/>
        <p:nvPr/>
      </p:nvGrpSpPr>
      <p:grpSpPr>
        <a:xfrm>
          <a:off x="0" y="0"/>
          <a:ext cx="0" cy="0"/>
          <a:chOff x="0" y="0"/>
          <a:chExt cx="0" cy="0"/>
        </a:xfrm>
      </p:grpSpPr>
      <p:sp>
        <p:nvSpPr>
          <p:cNvPr id="47" name="Google Shape;47;p248"/>
          <p:cNvSpPr>
            <a:spLocks noGrp="1"/>
          </p:cNvSpPr>
          <p:nvPr>
            <p:ph type="pic" idx="2"/>
          </p:nvPr>
        </p:nvSpPr>
        <p:spPr>
          <a:xfrm>
            <a:off x="2744788" y="3448050"/>
            <a:ext cx="6154737" cy="35687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48" name="Google Shape;48;p248"/>
          <p:cNvSpPr>
            <a:spLocks noGrp="1"/>
          </p:cNvSpPr>
          <p:nvPr>
            <p:ph type="pic" idx="3"/>
          </p:nvPr>
        </p:nvSpPr>
        <p:spPr>
          <a:xfrm>
            <a:off x="9126826" y="3448050"/>
            <a:ext cx="6154737" cy="35687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49" name="Google Shape;49;p248"/>
          <p:cNvSpPr>
            <a:spLocks noGrp="1"/>
          </p:cNvSpPr>
          <p:nvPr>
            <p:ph type="pic" idx="4"/>
          </p:nvPr>
        </p:nvSpPr>
        <p:spPr>
          <a:xfrm>
            <a:off x="15487322" y="3448050"/>
            <a:ext cx="6154737" cy="35687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Contact Us">
    <p:spTree>
      <p:nvGrpSpPr>
        <p:cNvPr id="1" name="Shape 50"/>
        <p:cNvGrpSpPr/>
        <p:nvPr/>
      </p:nvGrpSpPr>
      <p:grpSpPr>
        <a:xfrm>
          <a:off x="0" y="0"/>
          <a:ext cx="0" cy="0"/>
          <a:chOff x="0" y="0"/>
          <a:chExt cx="0" cy="0"/>
        </a:xfrm>
      </p:grpSpPr>
      <p:sp>
        <p:nvSpPr>
          <p:cNvPr id="51" name="Google Shape;51;p282"/>
          <p:cNvSpPr>
            <a:spLocks noGrp="1"/>
          </p:cNvSpPr>
          <p:nvPr>
            <p:ph type="pic" idx="2"/>
          </p:nvPr>
        </p:nvSpPr>
        <p:spPr>
          <a:xfrm>
            <a:off x="0" y="2103438"/>
            <a:ext cx="24387174" cy="725963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Title Slide">
    <p:spTree>
      <p:nvGrpSpPr>
        <p:cNvPr id="1" name="Shape 52"/>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Welcome Message">
    <p:spTree>
      <p:nvGrpSpPr>
        <p:cNvPr id="1" name="Shape 53"/>
        <p:cNvGrpSpPr/>
        <p:nvPr/>
      </p:nvGrpSpPr>
      <p:grpSpPr>
        <a:xfrm>
          <a:off x="0" y="0"/>
          <a:ext cx="0" cy="0"/>
          <a:chOff x="0" y="0"/>
          <a:chExt cx="0" cy="0"/>
        </a:xfrm>
      </p:grpSpPr>
      <p:sp>
        <p:nvSpPr>
          <p:cNvPr id="54" name="Google Shape;54;p218"/>
          <p:cNvSpPr>
            <a:spLocks/>
          </p:cNvSpPr>
          <p:nvPr/>
        </p:nvSpPr>
        <p:spPr>
          <a:xfrm>
            <a:off x="0" y="0"/>
            <a:ext cx="24387174" cy="13716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55" name="Google Shape;55;p218"/>
          <p:cNvSpPr>
            <a:spLocks noGrp="1"/>
          </p:cNvSpPr>
          <p:nvPr>
            <p:ph type="pic" idx="2"/>
          </p:nvPr>
        </p:nvSpPr>
        <p:spPr>
          <a:xfrm>
            <a:off x="12233274" y="6858000"/>
            <a:ext cx="12193588" cy="6858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00"/>
              </a:spcBef>
              <a:spcAft>
                <a:spcPts val="0"/>
              </a:spcAft>
              <a:buClr>
                <a:schemeClr val="dk1"/>
              </a:buClr>
              <a:buSzPts val="4000"/>
              <a:buFont typeface="Arial"/>
              <a:buNone/>
              <a:defRPr sz="40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56" name="Google Shape;56;p218"/>
          <p:cNvSpPr>
            <a:spLocks noGrp="1"/>
          </p:cNvSpPr>
          <p:nvPr>
            <p:ph type="pic" idx="3"/>
          </p:nvPr>
        </p:nvSpPr>
        <p:spPr>
          <a:xfrm>
            <a:off x="0" y="0"/>
            <a:ext cx="12193588" cy="6858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00"/>
              </a:spcBef>
              <a:spcAft>
                <a:spcPts val="0"/>
              </a:spcAft>
              <a:buClr>
                <a:schemeClr val="dk1"/>
              </a:buClr>
              <a:buSzPts val="4000"/>
              <a:buFont typeface="Arial"/>
              <a:buNone/>
              <a:defRPr sz="40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About Us">
    <p:spTree>
      <p:nvGrpSpPr>
        <p:cNvPr id="1" name="Shape 57"/>
        <p:cNvGrpSpPr/>
        <p:nvPr/>
      </p:nvGrpSpPr>
      <p:grpSpPr>
        <a:xfrm>
          <a:off x="0" y="0"/>
          <a:ext cx="0" cy="0"/>
          <a:chOff x="0" y="0"/>
          <a:chExt cx="0" cy="0"/>
        </a:xfrm>
      </p:grpSpPr>
      <p:sp>
        <p:nvSpPr>
          <p:cNvPr id="58" name="Google Shape;58;p220"/>
          <p:cNvSpPr>
            <a:spLocks noGrp="1"/>
          </p:cNvSpPr>
          <p:nvPr>
            <p:ph type="pic" idx="2"/>
          </p:nvPr>
        </p:nvSpPr>
        <p:spPr>
          <a:xfrm>
            <a:off x="13628488" y="3321207"/>
            <a:ext cx="8588776" cy="8590216"/>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720"/>
              </a:spcBef>
              <a:spcAft>
                <a:spcPts val="0"/>
              </a:spcAft>
              <a:buClr>
                <a:schemeClr val="dk1"/>
              </a:buClr>
              <a:buSzPts val="3600"/>
              <a:buFont typeface="Arial"/>
              <a:buNone/>
              <a:defRPr sz="36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10_Pic05">
    <p:spTree>
      <p:nvGrpSpPr>
        <p:cNvPr id="1" name="Shape 59"/>
        <p:cNvGrpSpPr/>
        <p:nvPr/>
      </p:nvGrpSpPr>
      <p:grpSpPr>
        <a:xfrm>
          <a:off x="0" y="0"/>
          <a:ext cx="0" cy="0"/>
          <a:chOff x="0" y="0"/>
          <a:chExt cx="0" cy="0"/>
        </a:xfrm>
      </p:grpSpPr>
      <p:sp>
        <p:nvSpPr>
          <p:cNvPr id="60" name="Google Shape;60;p221"/>
          <p:cNvSpPr>
            <a:spLocks noGrp="1"/>
          </p:cNvSpPr>
          <p:nvPr>
            <p:ph type="pic" idx="2"/>
          </p:nvPr>
        </p:nvSpPr>
        <p:spPr>
          <a:xfrm>
            <a:off x="1776199" y="3059504"/>
            <a:ext cx="9063900" cy="3775405"/>
          </a:xfrm>
          <a:prstGeom prst="rect">
            <a:avLst/>
          </a:prstGeom>
          <a:noFill/>
          <a:ln>
            <a:noFill/>
          </a:ln>
        </p:spPr>
        <p:txBody>
          <a:bodyPr spcFirstLastPara="1" wrap="square" lIns="217725" tIns="0" rIns="217725" bIns="487700" anchor="b" anchorCtr="0">
            <a:normAutofit/>
          </a:bodyPr>
          <a:lstStyle>
            <a:lvl1pPr marR="0" lvl="0" algn="ctr" rtl="0">
              <a:lnSpc>
                <a:spcPct val="100000"/>
              </a:lnSpc>
              <a:spcBef>
                <a:spcPts val="560"/>
              </a:spcBef>
              <a:spcAft>
                <a:spcPts val="0"/>
              </a:spcAft>
              <a:buClr>
                <a:srgbClr val="5BD2B8"/>
              </a:buClr>
              <a:buSzPts val="2800"/>
              <a:buFont typeface="Arial"/>
              <a:buNone/>
              <a:defRPr sz="2800" b="0" i="0" u="none" strike="noStrike" cap="none">
                <a:solidFill>
                  <a:srgbClr val="5BD2B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61" name="Google Shape;61;p221"/>
          <p:cNvSpPr>
            <a:spLocks noGrp="1"/>
          </p:cNvSpPr>
          <p:nvPr>
            <p:ph type="pic" idx="3"/>
          </p:nvPr>
        </p:nvSpPr>
        <p:spPr>
          <a:xfrm>
            <a:off x="1776199" y="8318410"/>
            <a:ext cx="9063900" cy="3808533"/>
          </a:xfrm>
          <a:prstGeom prst="rect">
            <a:avLst/>
          </a:prstGeom>
          <a:noFill/>
          <a:ln>
            <a:noFill/>
          </a:ln>
        </p:spPr>
        <p:txBody>
          <a:bodyPr spcFirstLastPara="1" wrap="square" lIns="217725" tIns="0" rIns="217725" bIns="487700" anchor="b" anchorCtr="0">
            <a:normAutofit/>
          </a:bodyPr>
          <a:lstStyle>
            <a:lvl1pPr marR="0" lvl="0" algn="ctr" rtl="0">
              <a:lnSpc>
                <a:spcPct val="100000"/>
              </a:lnSpc>
              <a:spcBef>
                <a:spcPts val="560"/>
              </a:spcBef>
              <a:spcAft>
                <a:spcPts val="0"/>
              </a:spcAft>
              <a:buClr>
                <a:srgbClr val="5BD2B8"/>
              </a:buClr>
              <a:buSzPts val="2800"/>
              <a:buFont typeface="Arial"/>
              <a:buNone/>
              <a:defRPr sz="2800" b="0" i="0" u="none" strike="noStrike" cap="none">
                <a:solidFill>
                  <a:srgbClr val="5BD2B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9_Pic05">
    <p:spTree>
      <p:nvGrpSpPr>
        <p:cNvPr id="1" name="Shape 62"/>
        <p:cNvGrpSpPr/>
        <p:nvPr/>
      </p:nvGrpSpPr>
      <p:grpSpPr>
        <a:xfrm>
          <a:off x="0" y="0"/>
          <a:ext cx="0" cy="0"/>
          <a:chOff x="0" y="0"/>
          <a:chExt cx="0" cy="0"/>
        </a:xfrm>
      </p:grpSpPr>
      <p:sp>
        <p:nvSpPr>
          <p:cNvPr id="63" name="Google Shape;63;p224"/>
          <p:cNvSpPr>
            <a:spLocks noGrp="1"/>
          </p:cNvSpPr>
          <p:nvPr>
            <p:ph type="pic" idx="2"/>
          </p:nvPr>
        </p:nvSpPr>
        <p:spPr>
          <a:xfrm>
            <a:off x="1707102" y="2994292"/>
            <a:ext cx="5121307" cy="3479800"/>
          </a:xfrm>
          <a:prstGeom prst="rect">
            <a:avLst/>
          </a:prstGeom>
          <a:noFill/>
          <a:ln>
            <a:noFill/>
          </a:ln>
        </p:spPr>
        <p:txBody>
          <a:bodyPr spcFirstLastPara="1" wrap="square" lIns="217725" tIns="0" rIns="217725" bIns="487700" anchor="b" anchorCtr="0">
            <a:normAutofit/>
          </a:bodyPr>
          <a:lstStyle>
            <a:lvl1pPr marR="0" lvl="0" algn="ctr" rtl="0">
              <a:lnSpc>
                <a:spcPct val="100000"/>
              </a:lnSpc>
              <a:spcBef>
                <a:spcPts val="560"/>
              </a:spcBef>
              <a:spcAft>
                <a:spcPts val="0"/>
              </a:spcAft>
              <a:buClr>
                <a:srgbClr val="5BD2B8"/>
              </a:buClr>
              <a:buSzPts val="2800"/>
              <a:buFont typeface="Arial"/>
              <a:buNone/>
              <a:defRPr sz="2800" b="0" i="0" u="none" strike="noStrike" cap="none">
                <a:solidFill>
                  <a:srgbClr val="5BD2B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64" name="Google Shape;64;p224"/>
          <p:cNvSpPr>
            <a:spLocks noGrp="1"/>
          </p:cNvSpPr>
          <p:nvPr>
            <p:ph type="pic" idx="3"/>
          </p:nvPr>
        </p:nvSpPr>
        <p:spPr>
          <a:xfrm>
            <a:off x="1707102" y="7995884"/>
            <a:ext cx="5121307" cy="3479800"/>
          </a:xfrm>
          <a:prstGeom prst="rect">
            <a:avLst/>
          </a:prstGeom>
          <a:noFill/>
          <a:ln>
            <a:noFill/>
          </a:ln>
        </p:spPr>
        <p:txBody>
          <a:bodyPr spcFirstLastPara="1" wrap="square" lIns="217725" tIns="0" rIns="217725" bIns="487700" anchor="b" anchorCtr="0">
            <a:normAutofit/>
          </a:bodyPr>
          <a:lstStyle>
            <a:lvl1pPr marR="0" lvl="0" algn="ctr" rtl="0">
              <a:lnSpc>
                <a:spcPct val="100000"/>
              </a:lnSpc>
              <a:spcBef>
                <a:spcPts val="560"/>
              </a:spcBef>
              <a:spcAft>
                <a:spcPts val="0"/>
              </a:spcAft>
              <a:buClr>
                <a:srgbClr val="5BD2B8"/>
              </a:buClr>
              <a:buSzPts val="2800"/>
              <a:buFont typeface="Arial"/>
              <a:buNone/>
              <a:defRPr sz="2800" b="0" i="0" u="none" strike="noStrike" cap="none">
                <a:solidFill>
                  <a:srgbClr val="5BD2B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65" name="Google Shape;65;p224"/>
          <p:cNvSpPr>
            <a:spLocks noGrp="1"/>
          </p:cNvSpPr>
          <p:nvPr>
            <p:ph type="pic" idx="4"/>
          </p:nvPr>
        </p:nvSpPr>
        <p:spPr>
          <a:xfrm>
            <a:off x="7316152" y="2994292"/>
            <a:ext cx="5121307" cy="3479800"/>
          </a:xfrm>
          <a:prstGeom prst="rect">
            <a:avLst/>
          </a:prstGeom>
          <a:noFill/>
          <a:ln>
            <a:noFill/>
          </a:ln>
        </p:spPr>
        <p:txBody>
          <a:bodyPr spcFirstLastPara="1" wrap="square" lIns="217725" tIns="0" rIns="217725" bIns="487700" anchor="b" anchorCtr="0">
            <a:normAutofit/>
          </a:bodyPr>
          <a:lstStyle>
            <a:lvl1pPr marR="0" lvl="0" algn="ctr" rtl="0">
              <a:lnSpc>
                <a:spcPct val="100000"/>
              </a:lnSpc>
              <a:spcBef>
                <a:spcPts val="560"/>
              </a:spcBef>
              <a:spcAft>
                <a:spcPts val="0"/>
              </a:spcAft>
              <a:buClr>
                <a:srgbClr val="5BD2B8"/>
              </a:buClr>
              <a:buSzPts val="2800"/>
              <a:buFont typeface="Arial"/>
              <a:buNone/>
              <a:defRPr sz="2800" b="0" i="0" u="none" strike="noStrike" cap="none">
                <a:solidFill>
                  <a:srgbClr val="5BD2B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66" name="Google Shape;66;p224"/>
          <p:cNvSpPr>
            <a:spLocks noGrp="1"/>
          </p:cNvSpPr>
          <p:nvPr>
            <p:ph type="pic" idx="5"/>
          </p:nvPr>
        </p:nvSpPr>
        <p:spPr>
          <a:xfrm>
            <a:off x="7316152" y="7995884"/>
            <a:ext cx="5121307" cy="3479800"/>
          </a:xfrm>
          <a:prstGeom prst="rect">
            <a:avLst/>
          </a:prstGeom>
          <a:noFill/>
          <a:ln>
            <a:noFill/>
          </a:ln>
        </p:spPr>
        <p:txBody>
          <a:bodyPr spcFirstLastPara="1" wrap="square" lIns="217725" tIns="0" rIns="217725" bIns="487700" anchor="b" anchorCtr="0">
            <a:normAutofit/>
          </a:bodyPr>
          <a:lstStyle>
            <a:lvl1pPr marR="0" lvl="0" algn="ctr" rtl="0">
              <a:lnSpc>
                <a:spcPct val="100000"/>
              </a:lnSpc>
              <a:spcBef>
                <a:spcPts val="560"/>
              </a:spcBef>
              <a:spcAft>
                <a:spcPts val="0"/>
              </a:spcAft>
              <a:buClr>
                <a:srgbClr val="5BD2B8"/>
              </a:buClr>
              <a:buSzPts val="2800"/>
              <a:buFont typeface="Arial"/>
              <a:buNone/>
              <a:defRPr sz="2800" b="0" i="0" u="none" strike="noStrike" cap="none">
                <a:solidFill>
                  <a:srgbClr val="5BD2B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Behind the Scenes">
    <p:spTree>
      <p:nvGrpSpPr>
        <p:cNvPr id="1" name="Shape 67"/>
        <p:cNvGrpSpPr/>
        <p:nvPr/>
      </p:nvGrpSpPr>
      <p:grpSpPr>
        <a:xfrm>
          <a:off x="0" y="0"/>
          <a:ext cx="0" cy="0"/>
          <a:chOff x="0" y="0"/>
          <a:chExt cx="0" cy="0"/>
        </a:xfrm>
      </p:grpSpPr>
      <p:sp>
        <p:nvSpPr>
          <p:cNvPr id="68" name="Google Shape;68;p225"/>
          <p:cNvSpPr>
            <a:spLocks/>
          </p:cNvSpPr>
          <p:nvPr/>
        </p:nvSpPr>
        <p:spPr>
          <a:xfrm>
            <a:off x="0" y="514833"/>
            <a:ext cx="24387174" cy="315764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9" name="Google Shape;69;p225"/>
          <p:cNvSpPr>
            <a:spLocks noGrp="1"/>
          </p:cNvSpPr>
          <p:nvPr>
            <p:ph type="pic" idx="2"/>
          </p:nvPr>
        </p:nvSpPr>
        <p:spPr>
          <a:xfrm>
            <a:off x="9775535" y="8694358"/>
            <a:ext cx="4842633" cy="502164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70" name="Google Shape;70;p225"/>
          <p:cNvSpPr>
            <a:spLocks noGrp="1"/>
          </p:cNvSpPr>
          <p:nvPr>
            <p:ph type="pic" idx="3"/>
          </p:nvPr>
        </p:nvSpPr>
        <p:spPr>
          <a:xfrm>
            <a:off x="0" y="8694358"/>
            <a:ext cx="9752013" cy="5064506"/>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71" name="Google Shape;71;p225"/>
          <p:cNvSpPr>
            <a:spLocks noGrp="1"/>
          </p:cNvSpPr>
          <p:nvPr>
            <p:ph type="pic" idx="4"/>
          </p:nvPr>
        </p:nvSpPr>
        <p:spPr>
          <a:xfrm>
            <a:off x="19527838" y="4762"/>
            <a:ext cx="4854575" cy="871311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72" name="Google Shape;72;p225"/>
          <p:cNvSpPr>
            <a:spLocks noGrp="1"/>
          </p:cNvSpPr>
          <p:nvPr>
            <p:ph type="pic" idx="5"/>
          </p:nvPr>
        </p:nvSpPr>
        <p:spPr>
          <a:xfrm>
            <a:off x="14644688" y="-11113"/>
            <a:ext cx="4860925" cy="4352544"/>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73" name="Google Shape;73;p225"/>
          <p:cNvSpPr>
            <a:spLocks noGrp="1"/>
          </p:cNvSpPr>
          <p:nvPr>
            <p:ph type="pic" idx="6"/>
          </p:nvPr>
        </p:nvSpPr>
        <p:spPr>
          <a:xfrm>
            <a:off x="14643395" y="4346090"/>
            <a:ext cx="4860925" cy="435254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74" name="Google Shape;74;p225"/>
          <p:cNvSpPr txBox="1">
            <a:spLocks/>
          </p:cNvSpPr>
          <p:nvPr/>
        </p:nvSpPr>
        <p:spPr>
          <a:xfrm>
            <a:off x="21851572" y="12089342"/>
            <a:ext cx="929155" cy="730251"/>
          </a:xfrm>
          <a:prstGeom prst="rect">
            <a:avLst/>
          </a:prstGeom>
          <a:noFill/>
          <a:ln>
            <a:noFill/>
          </a:ln>
        </p:spPr>
        <p:txBody>
          <a:bodyPr spcFirstLastPara="1" wrap="square" lIns="217725" tIns="108850" rIns="217725" bIns="108850" anchor="ctr" anchorCtr="0">
            <a:noAutofit/>
          </a:bodyPr>
          <a:lstStyle/>
          <a:p>
            <a:pPr marL="0" marR="0" lvl="0" indent="0" algn="ctr" rtl="0">
              <a:lnSpc>
                <a:spcPct val="100000"/>
              </a:lnSpc>
              <a:spcBef>
                <a:spcPts val="0"/>
              </a:spcBef>
              <a:spcAft>
                <a:spcPts val="0"/>
              </a:spcAft>
              <a:buClr>
                <a:srgbClr val="000000"/>
              </a:buClr>
              <a:buSzPts val="2400"/>
              <a:buFont typeface="Arial"/>
              <a:buNone/>
            </a:pPr>
            <a:fld id="{00000000-1234-1234-1234-123412341234}" type="slidenum">
              <a:rPr lang="en-US" sz="2400" b="0" i="0" u="none" strike="noStrike" cap="none">
                <a:solidFill>
                  <a:schemeClr val="lt1"/>
                </a:solidFill>
                <a:uFillTx/>
                <a:latin typeface="Open Sans Light"/>
                <a:ea typeface="Open Sans Light"/>
                <a:cs typeface="Open Sans Light"/>
                <a:sym typeface="Open Sans Light"/>
              </a:rPr>
              <a:t>‹#›</a:t>
            </a:fld>
            <a:endParaRPr sz="2400" b="0" i="0" u="none" strike="noStrike" cap="none">
              <a:solidFill>
                <a:schemeClr val="lt1"/>
              </a:solidFill>
              <a:uFillTx/>
              <a:latin typeface="Open Sans Light"/>
              <a:ea typeface="Open Sans Light"/>
              <a:cs typeface="Open Sans Light"/>
              <a:sym typeface="Open Sans Light"/>
            </a:endParaRPr>
          </a:p>
        </p:txBody>
      </p:sp>
      <p:sp>
        <p:nvSpPr>
          <p:cNvPr id="75" name="Google Shape;75;p225"/>
          <p:cNvSpPr>
            <a:spLocks noGrp="1"/>
          </p:cNvSpPr>
          <p:nvPr>
            <p:ph type="pic" idx="7"/>
          </p:nvPr>
        </p:nvSpPr>
        <p:spPr>
          <a:xfrm>
            <a:off x="14644688" y="8717879"/>
            <a:ext cx="4852693" cy="499812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76" name="Google Shape;76;p225"/>
          <p:cNvSpPr>
            <a:spLocks noGrp="1"/>
          </p:cNvSpPr>
          <p:nvPr>
            <p:ph type="pic" idx="8"/>
          </p:nvPr>
        </p:nvSpPr>
        <p:spPr>
          <a:xfrm>
            <a:off x="19521488" y="8717879"/>
            <a:ext cx="4860925" cy="4998122"/>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support-team">
    <p:spTree>
      <p:nvGrpSpPr>
        <p:cNvPr id="1" name="Shape 77"/>
        <p:cNvGrpSpPr/>
        <p:nvPr/>
      </p:nvGrpSpPr>
      <p:grpSpPr>
        <a:xfrm>
          <a:off x="0" y="0"/>
          <a:ext cx="0" cy="0"/>
          <a:chOff x="0" y="0"/>
          <a:chExt cx="0" cy="0"/>
        </a:xfrm>
      </p:grpSpPr>
      <p:sp>
        <p:nvSpPr>
          <p:cNvPr id="78" name="Google Shape;78;p226"/>
          <p:cNvSpPr>
            <a:spLocks noGrp="1"/>
          </p:cNvSpPr>
          <p:nvPr>
            <p:ph type="pic" idx="2"/>
          </p:nvPr>
        </p:nvSpPr>
        <p:spPr>
          <a:xfrm>
            <a:off x="2006802" y="4177723"/>
            <a:ext cx="3505378" cy="3501778"/>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79" name="Google Shape;79;p226"/>
          <p:cNvSpPr>
            <a:spLocks noGrp="1"/>
          </p:cNvSpPr>
          <p:nvPr>
            <p:ph type="pic" idx="3"/>
          </p:nvPr>
        </p:nvSpPr>
        <p:spPr>
          <a:xfrm>
            <a:off x="5777003" y="4157197"/>
            <a:ext cx="3505378" cy="3501778"/>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80" name="Google Shape;80;p226"/>
          <p:cNvSpPr>
            <a:spLocks noGrp="1"/>
          </p:cNvSpPr>
          <p:nvPr>
            <p:ph type="pic" idx="4"/>
          </p:nvPr>
        </p:nvSpPr>
        <p:spPr>
          <a:xfrm>
            <a:off x="3919968" y="7685369"/>
            <a:ext cx="3505378" cy="3501778"/>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81" name="Google Shape;81;p226"/>
          <p:cNvSpPr>
            <a:spLocks noGrp="1"/>
          </p:cNvSpPr>
          <p:nvPr>
            <p:ph type="pic" idx="5"/>
          </p:nvPr>
        </p:nvSpPr>
        <p:spPr>
          <a:xfrm>
            <a:off x="7677379" y="7679501"/>
            <a:ext cx="3505378" cy="3501778"/>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Meet the Team">
    <p:spTree>
      <p:nvGrpSpPr>
        <p:cNvPr id="1" name="Shape 82"/>
        <p:cNvGrpSpPr/>
        <p:nvPr/>
      </p:nvGrpSpPr>
      <p:grpSpPr>
        <a:xfrm>
          <a:off x="0" y="0"/>
          <a:ext cx="0" cy="0"/>
          <a:chOff x="0" y="0"/>
          <a:chExt cx="0" cy="0"/>
        </a:xfrm>
      </p:grpSpPr>
      <p:sp>
        <p:nvSpPr>
          <p:cNvPr id="83" name="Google Shape;83;p227"/>
          <p:cNvSpPr>
            <a:spLocks noGrp="1"/>
          </p:cNvSpPr>
          <p:nvPr>
            <p:ph type="pic" idx="2"/>
          </p:nvPr>
        </p:nvSpPr>
        <p:spPr>
          <a:xfrm>
            <a:off x="2219145" y="3183470"/>
            <a:ext cx="4267756" cy="42672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84" name="Google Shape;84;p227"/>
          <p:cNvSpPr>
            <a:spLocks noGrp="1"/>
          </p:cNvSpPr>
          <p:nvPr>
            <p:ph type="pic" idx="3"/>
          </p:nvPr>
        </p:nvSpPr>
        <p:spPr>
          <a:xfrm>
            <a:off x="7316152" y="3183470"/>
            <a:ext cx="4267756" cy="42672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85" name="Google Shape;85;p227"/>
          <p:cNvSpPr>
            <a:spLocks noGrp="1"/>
          </p:cNvSpPr>
          <p:nvPr>
            <p:ph type="pic" idx="4"/>
          </p:nvPr>
        </p:nvSpPr>
        <p:spPr>
          <a:xfrm>
            <a:off x="12193587" y="3183470"/>
            <a:ext cx="4267756" cy="42672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86" name="Google Shape;86;p227"/>
          <p:cNvSpPr>
            <a:spLocks noGrp="1"/>
          </p:cNvSpPr>
          <p:nvPr>
            <p:ph type="pic" idx="5"/>
          </p:nvPr>
        </p:nvSpPr>
        <p:spPr>
          <a:xfrm>
            <a:off x="17071022" y="3183470"/>
            <a:ext cx="4267756" cy="42672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1_Meet the Team">
    <p:spTree>
      <p:nvGrpSpPr>
        <p:cNvPr id="1" name="Shape 87"/>
        <p:cNvGrpSpPr/>
        <p:nvPr/>
      </p:nvGrpSpPr>
      <p:grpSpPr>
        <a:xfrm>
          <a:off x="0" y="0"/>
          <a:ext cx="0" cy="0"/>
          <a:chOff x="0" y="0"/>
          <a:chExt cx="0" cy="0"/>
        </a:xfrm>
      </p:grpSpPr>
      <p:sp>
        <p:nvSpPr>
          <p:cNvPr id="88" name="Google Shape;88;p228"/>
          <p:cNvSpPr>
            <a:spLocks noGrp="1"/>
          </p:cNvSpPr>
          <p:nvPr>
            <p:ph type="pic" idx="2"/>
          </p:nvPr>
        </p:nvSpPr>
        <p:spPr>
          <a:xfrm>
            <a:off x="2219145" y="3183470"/>
            <a:ext cx="4267756" cy="4267200"/>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89" name="Google Shape;89;p228"/>
          <p:cNvSpPr>
            <a:spLocks noGrp="1"/>
          </p:cNvSpPr>
          <p:nvPr>
            <p:ph type="pic" idx="3"/>
          </p:nvPr>
        </p:nvSpPr>
        <p:spPr>
          <a:xfrm>
            <a:off x="7316152" y="3183470"/>
            <a:ext cx="4267756" cy="4267200"/>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90" name="Google Shape;90;p228"/>
          <p:cNvSpPr>
            <a:spLocks noGrp="1"/>
          </p:cNvSpPr>
          <p:nvPr>
            <p:ph type="pic" idx="4"/>
          </p:nvPr>
        </p:nvSpPr>
        <p:spPr>
          <a:xfrm>
            <a:off x="12193587" y="3183470"/>
            <a:ext cx="4267756" cy="4267200"/>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91" name="Google Shape;91;p228"/>
          <p:cNvSpPr>
            <a:spLocks noGrp="1"/>
          </p:cNvSpPr>
          <p:nvPr>
            <p:ph type="pic" idx="5"/>
          </p:nvPr>
        </p:nvSpPr>
        <p:spPr>
          <a:xfrm>
            <a:off x="17071022" y="3183470"/>
            <a:ext cx="4267756" cy="4267200"/>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Individual of the Team">
    <p:spTree>
      <p:nvGrpSpPr>
        <p:cNvPr id="1" name="Shape 92"/>
        <p:cNvGrpSpPr/>
        <p:nvPr/>
      </p:nvGrpSpPr>
      <p:grpSpPr>
        <a:xfrm>
          <a:off x="0" y="0"/>
          <a:ext cx="0" cy="0"/>
          <a:chOff x="0" y="0"/>
          <a:chExt cx="0" cy="0"/>
        </a:xfrm>
      </p:grpSpPr>
      <p:sp>
        <p:nvSpPr>
          <p:cNvPr id="93" name="Google Shape;93;p229"/>
          <p:cNvSpPr>
            <a:spLocks noGrp="1"/>
          </p:cNvSpPr>
          <p:nvPr>
            <p:ph type="pic" idx="2"/>
          </p:nvPr>
        </p:nvSpPr>
        <p:spPr>
          <a:xfrm>
            <a:off x="1722438" y="3417253"/>
            <a:ext cx="6332712" cy="6331888"/>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Portfolio 3">
    <p:spTree>
      <p:nvGrpSpPr>
        <p:cNvPr id="1" name="Shape 94"/>
        <p:cNvGrpSpPr/>
        <p:nvPr/>
      </p:nvGrpSpPr>
      <p:grpSpPr>
        <a:xfrm>
          <a:off x="0" y="0"/>
          <a:ext cx="0" cy="0"/>
          <a:chOff x="0" y="0"/>
          <a:chExt cx="0" cy="0"/>
        </a:xfrm>
      </p:grpSpPr>
      <p:sp>
        <p:nvSpPr>
          <p:cNvPr id="95" name="Google Shape;95;p230"/>
          <p:cNvSpPr>
            <a:spLocks noGrp="1"/>
          </p:cNvSpPr>
          <p:nvPr>
            <p:ph type="pic" idx="2"/>
          </p:nvPr>
        </p:nvSpPr>
        <p:spPr>
          <a:xfrm>
            <a:off x="2795748" y="2738984"/>
            <a:ext cx="4635425" cy="940228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60"/>
              </a:spcBef>
              <a:spcAft>
                <a:spcPts val="0"/>
              </a:spcAft>
              <a:buClr>
                <a:srgbClr val="D8D8D8"/>
              </a:buClr>
              <a:buSzPts val="4300"/>
              <a:buFont typeface="Arial"/>
              <a:buNone/>
              <a:defRPr sz="43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96" name="Google Shape;96;p230"/>
          <p:cNvSpPr>
            <a:spLocks noGrp="1"/>
          </p:cNvSpPr>
          <p:nvPr>
            <p:ph type="pic" idx="3"/>
          </p:nvPr>
        </p:nvSpPr>
        <p:spPr>
          <a:xfrm>
            <a:off x="7572298" y="2738987"/>
            <a:ext cx="9383750"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60"/>
              </a:spcBef>
              <a:spcAft>
                <a:spcPts val="0"/>
              </a:spcAft>
              <a:buClr>
                <a:srgbClr val="D8D8D8"/>
              </a:buClr>
              <a:buSzPts val="4300"/>
              <a:buFont typeface="Arial"/>
              <a:buNone/>
              <a:defRPr sz="43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97" name="Google Shape;97;p230"/>
          <p:cNvSpPr>
            <a:spLocks noGrp="1"/>
          </p:cNvSpPr>
          <p:nvPr>
            <p:ph type="pic" idx="4"/>
          </p:nvPr>
        </p:nvSpPr>
        <p:spPr>
          <a:xfrm>
            <a:off x="17097172" y="2759512"/>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60"/>
              </a:spcBef>
              <a:spcAft>
                <a:spcPts val="0"/>
              </a:spcAft>
              <a:buClr>
                <a:srgbClr val="D8D8D8"/>
              </a:buClr>
              <a:buSzPts val="4300"/>
              <a:buFont typeface="Arial"/>
              <a:buNone/>
              <a:defRPr sz="43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98" name="Google Shape;98;p230"/>
          <p:cNvSpPr>
            <a:spLocks noGrp="1"/>
          </p:cNvSpPr>
          <p:nvPr>
            <p:ph type="pic" idx="5"/>
          </p:nvPr>
        </p:nvSpPr>
        <p:spPr>
          <a:xfrm>
            <a:off x="7572298" y="7510680"/>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60"/>
              </a:spcBef>
              <a:spcAft>
                <a:spcPts val="0"/>
              </a:spcAft>
              <a:buClr>
                <a:srgbClr val="D8D8D8"/>
              </a:buClr>
              <a:buSzPts val="4300"/>
              <a:buFont typeface="Arial"/>
              <a:buNone/>
              <a:defRPr sz="43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99" name="Google Shape;99;p230"/>
          <p:cNvSpPr>
            <a:spLocks noGrp="1"/>
          </p:cNvSpPr>
          <p:nvPr>
            <p:ph type="pic" idx="6"/>
          </p:nvPr>
        </p:nvSpPr>
        <p:spPr>
          <a:xfrm>
            <a:off x="12320623" y="7510680"/>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60"/>
              </a:spcBef>
              <a:spcAft>
                <a:spcPts val="0"/>
              </a:spcAft>
              <a:buClr>
                <a:srgbClr val="D8D8D8"/>
              </a:buClr>
              <a:buSzPts val="4300"/>
              <a:buFont typeface="Arial"/>
              <a:buNone/>
              <a:defRPr sz="43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00" name="Google Shape;100;p230"/>
          <p:cNvSpPr>
            <a:spLocks noGrp="1"/>
          </p:cNvSpPr>
          <p:nvPr>
            <p:ph type="pic" idx="7"/>
          </p:nvPr>
        </p:nvSpPr>
        <p:spPr>
          <a:xfrm>
            <a:off x="17097172" y="7510680"/>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60"/>
              </a:spcBef>
              <a:spcAft>
                <a:spcPts val="0"/>
              </a:spcAft>
              <a:buClr>
                <a:srgbClr val="D8D8D8"/>
              </a:buClr>
              <a:buSzPts val="4300"/>
              <a:buFont typeface="Arial"/>
              <a:buNone/>
              <a:defRPr sz="43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Portfolio 5">
    <p:spTree>
      <p:nvGrpSpPr>
        <p:cNvPr id="1" name="Shape 101"/>
        <p:cNvGrpSpPr/>
        <p:nvPr/>
      </p:nvGrpSpPr>
      <p:grpSpPr>
        <a:xfrm>
          <a:off x="0" y="0"/>
          <a:ext cx="0" cy="0"/>
          <a:chOff x="0" y="0"/>
          <a:chExt cx="0" cy="0"/>
        </a:xfrm>
      </p:grpSpPr>
      <p:sp>
        <p:nvSpPr>
          <p:cNvPr id="102" name="Google Shape;102;p231"/>
          <p:cNvSpPr>
            <a:spLocks noGrp="1"/>
          </p:cNvSpPr>
          <p:nvPr>
            <p:ph type="pic" idx="2"/>
          </p:nvPr>
        </p:nvSpPr>
        <p:spPr>
          <a:xfrm>
            <a:off x="7572298" y="2738985"/>
            <a:ext cx="9383750" cy="940228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60"/>
              </a:spcBef>
              <a:spcAft>
                <a:spcPts val="0"/>
              </a:spcAft>
              <a:buClr>
                <a:srgbClr val="D8D8D8"/>
              </a:buClr>
              <a:buSzPts val="4300"/>
              <a:buFont typeface="Arial"/>
              <a:buNone/>
              <a:defRPr sz="43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03" name="Google Shape;103;p231"/>
          <p:cNvSpPr>
            <a:spLocks noGrp="1"/>
          </p:cNvSpPr>
          <p:nvPr>
            <p:ph type="pic" idx="3"/>
          </p:nvPr>
        </p:nvSpPr>
        <p:spPr>
          <a:xfrm>
            <a:off x="17097172" y="2759512"/>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60"/>
              </a:spcBef>
              <a:spcAft>
                <a:spcPts val="0"/>
              </a:spcAft>
              <a:buClr>
                <a:srgbClr val="D8D8D8"/>
              </a:buClr>
              <a:buSzPts val="4300"/>
              <a:buFont typeface="Arial"/>
              <a:buNone/>
              <a:defRPr sz="43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04" name="Google Shape;104;p231"/>
          <p:cNvSpPr>
            <a:spLocks noGrp="1"/>
          </p:cNvSpPr>
          <p:nvPr>
            <p:ph type="pic" idx="4"/>
          </p:nvPr>
        </p:nvSpPr>
        <p:spPr>
          <a:xfrm>
            <a:off x="17097172" y="7510680"/>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60"/>
              </a:spcBef>
              <a:spcAft>
                <a:spcPts val="0"/>
              </a:spcAft>
              <a:buClr>
                <a:srgbClr val="D8D8D8"/>
              </a:buClr>
              <a:buSzPts val="4300"/>
              <a:buFont typeface="Arial"/>
              <a:buNone/>
              <a:defRPr sz="43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05" name="Google Shape;105;p231"/>
          <p:cNvSpPr>
            <a:spLocks noGrp="1"/>
          </p:cNvSpPr>
          <p:nvPr>
            <p:ph type="pic" idx="5"/>
          </p:nvPr>
        </p:nvSpPr>
        <p:spPr>
          <a:xfrm>
            <a:off x="2797930" y="2759512"/>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60"/>
              </a:spcBef>
              <a:spcAft>
                <a:spcPts val="0"/>
              </a:spcAft>
              <a:buClr>
                <a:srgbClr val="D8D8D8"/>
              </a:buClr>
              <a:buSzPts val="4300"/>
              <a:buFont typeface="Arial"/>
              <a:buNone/>
              <a:defRPr sz="43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06" name="Google Shape;106;p231"/>
          <p:cNvSpPr>
            <a:spLocks noGrp="1"/>
          </p:cNvSpPr>
          <p:nvPr>
            <p:ph type="pic" idx="6"/>
          </p:nvPr>
        </p:nvSpPr>
        <p:spPr>
          <a:xfrm>
            <a:off x="2797930" y="7510680"/>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60"/>
              </a:spcBef>
              <a:spcAft>
                <a:spcPts val="0"/>
              </a:spcAft>
              <a:buClr>
                <a:srgbClr val="D8D8D8"/>
              </a:buClr>
              <a:buSzPts val="4300"/>
              <a:buFont typeface="Arial"/>
              <a:buNone/>
              <a:defRPr sz="43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Section Header">
    <p:spTree>
      <p:nvGrpSpPr>
        <p:cNvPr id="1" name="Shape 107"/>
        <p:cNvGrpSpPr/>
        <p:nvPr/>
      </p:nvGrpSpPr>
      <p:grpSpPr>
        <a:xfrm>
          <a:off x="0" y="0"/>
          <a:ext cx="0" cy="0"/>
          <a:chOff x="0" y="0"/>
          <a:chExt cx="0" cy="0"/>
        </a:xfrm>
      </p:grpSpPr>
      <p:sp>
        <p:nvSpPr>
          <p:cNvPr id="108" name="Google Shape;108;p232"/>
          <p:cNvSpPr>
            <a:spLocks noGrp="1"/>
          </p:cNvSpPr>
          <p:nvPr>
            <p:ph type="pic" idx="2"/>
          </p:nvPr>
        </p:nvSpPr>
        <p:spPr>
          <a:xfrm>
            <a:off x="1241898" y="3063483"/>
            <a:ext cx="5445450" cy="485529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09" name="Google Shape;109;p232"/>
          <p:cNvSpPr>
            <a:spLocks noGrp="1"/>
          </p:cNvSpPr>
          <p:nvPr>
            <p:ph type="pic" idx="3"/>
          </p:nvPr>
        </p:nvSpPr>
        <p:spPr>
          <a:xfrm>
            <a:off x="6720531" y="3063483"/>
            <a:ext cx="5445450" cy="485529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10" name="Google Shape;110;p232"/>
          <p:cNvSpPr>
            <a:spLocks noGrp="1"/>
          </p:cNvSpPr>
          <p:nvPr>
            <p:ph type="pic" idx="4"/>
          </p:nvPr>
        </p:nvSpPr>
        <p:spPr>
          <a:xfrm>
            <a:off x="12199164" y="3063483"/>
            <a:ext cx="5445450" cy="485529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11" name="Google Shape;111;p232"/>
          <p:cNvSpPr>
            <a:spLocks noGrp="1"/>
          </p:cNvSpPr>
          <p:nvPr>
            <p:ph type="pic" idx="5"/>
          </p:nvPr>
        </p:nvSpPr>
        <p:spPr>
          <a:xfrm>
            <a:off x="17680598" y="3063483"/>
            <a:ext cx="5445450" cy="485529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12" name="Google Shape;112;p232"/>
          <p:cNvSpPr>
            <a:spLocks noGrp="1"/>
          </p:cNvSpPr>
          <p:nvPr>
            <p:ph type="pic" idx="6"/>
          </p:nvPr>
        </p:nvSpPr>
        <p:spPr>
          <a:xfrm>
            <a:off x="1241898" y="7953437"/>
            <a:ext cx="5445450" cy="485529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13" name="Google Shape;113;p232"/>
          <p:cNvSpPr>
            <a:spLocks noGrp="1"/>
          </p:cNvSpPr>
          <p:nvPr>
            <p:ph type="pic" idx="7"/>
          </p:nvPr>
        </p:nvSpPr>
        <p:spPr>
          <a:xfrm>
            <a:off x="6720531" y="7953437"/>
            <a:ext cx="5445450" cy="485529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14" name="Google Shape;114;p232"/>
          <p:cNvSpPr>
            <a:spLocks noGrp="1"/>
          </p:cNvSpPr>
          <p:nvPr>
            <p:ph type="pic" idx="8"/>
          </p:nvPr>
        </p:nvSpPr>
        <p:spPr>
          <a:xfrm>
            <a:off x="12199164" y="7953437"/>
            <a:ext cx="5445450" cy="485529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15" name="Google Shape;115;p232"/>
          <p:cNvSpPr>
            <a:spLocks noGrp="1"/>
          </p:cNvSpPr>
          <p:nvPr>
            <p:ph type="pic" idx="9"/>
          </p:nvPr>
        </p:nvSpPr>
        <p:spPr>
          <a:xfrm>
            <a:off x="17680598" y="7953437"/>
            <a:ext cx="5445450" cy="485529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Portfolio-2">
    <p:spTree>
      <p:nvGrpSpPr>
        <p:cNvPr id="1" name="Shape 116"/>
        <p:cNvGrpSpPr/>
        <p:nvPr/>
      </p:nvGrpSpPr>
      <p:grpSpPr>
        <a:xfrm>
          <a:off x="0" y="0"/>
          <a:ext cx="0" cy="0"/>
          <a:chOff x="0" y="0"/>
          <a:chExt cx="0" cy="0"/>
        </a:xfrm>
      </p:grpSpPr>
      <p:sp>
        <p:nvSpPr>
          <p:cNvPr id="117" name="Google Shape;117;p233"/>
          <p:cNvSpPr>
            <a:spLocks noGrp="1"/>
          </p:cNvSpPr>
          <p:nvPr>
            <p:ph type="pic" idx="2"/>
          </p:nvPr>
        </p:nvSpPr>
        <p:spPr>
          <a:xfrm>
            <a:off x="7572299" y="3295359"/>
            <a:ext cx="4635425" cy="4630586"/>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40"/>
              </a:spcBef>
              <a:spcAft>
                <a:spcPts val="0"/>
              </a:spcAft>
              <a:buClr>
                <a:schemeClr val="dk2"/>
              </a:buClr>
              <a:buSzPts val="4200"/>
              <a:buFont typeface="Arial"/>
              <a:buNone/>
              <a:defRPr sz="4200" b="0" i="0" u="none" strike="noStrike" cap="none">
                <a:solidFill>
                  <a:schemeClr val="dk2"/>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18" name="Google Shape;118;p233"/>
          <p:cNvSpPr>
            <a:spLocks noGrp="1"/>
          </p:cNvSpPr>
          <p:nvPr>
            <p:ph type="pic" idx="3"/>
          </p:nvPr>
        </p:nvSpPr>
        <p:spPr>
          <a:xfrm>
            <a:off x="12341044" y="3315884"/>
            <a:ext cx="9391556" cy="938175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40"/>
              </a:spcBef>
              <a:spcAft>
                <a:spcPts val="0"/>
              </a:spcAft>
              <a:buClr>
                <a:schemeClr val="dk2"/>
              </a:buClr>
              <a:buSzPts val="4200"/>
              <a:buFont typeface="Arial"/>
              <a:buNone/>
              <a:defRPr sz="4200" b="0" i="0" u="none" strike="noStrike" cap="none">
                <a:solidFill>
                  <a:schemeClr val="dk2"/>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19" name="Google Shape;119;p233"/>
          <p:cNvSpPr>
            <a:spLocks noGrp="1"/>
          </p:cNvSpPr>
          <p:nvPr>
            <p:ph type="pic" idx="4"/>
          </p:nvPr>
        </p:nvSpPr>
        <p:spPr>
          <a:xfrm>
            <a:off x="2795749" y="8067053"/>
            <a:ext cx="4635425" cy="463059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840"/>
              </a:spcBef>
              <a:spcAft>
                <a:spcPts val="0"/>
              </a:spcAft>
              <a:buClr>
                <a:schemeClr val="dk2"/>
              </a:buClr>
              <a:buSzPts val="4200"/>
              <a:buFont typeface="Arial"/>
              <a:buNone/>
              <a:defRPr sz="4200" b="0" i="0" u="none" strike="noStrike" cap="none">
                <a:solidFill>
                  <a:schemeClr val="dk2"/>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portfolio-01">
    <p:spTree>
      <p:nvGrpSpPr>
        <p:cNvPr id="1" name="Shape 120"/>
        <p:cNvGrpSpPr/>
        <p:nvPr/>
      </p:nvGrpSpPr>
      <p:grpSpPr>
        <a:xfrm>
          <a:off x="0" y="0"/>
          <a:ext cx="0" cy="0"/>
          <a:chOff x="0" y="0"/>
          <a:chExt cx="0" cy="0"/>
        </a:xfrm>
      </p:grpSpPr>
      <p:sp>
        <p:nvSpPr>
          <p:cNvPr id="121" name="Google Shape;121;p234"/>
          <p:cNvSpPr>
            <a:spLocks noGrp="1"/>
          </p:cNvSpPr>
          <p:nvPr>
            <p:ph type="pic" idx="2"/>
          </p:nvPr>
        </p:nvSpPr>
        <p:spPr>
          <a:xfrm>
            <a:off x="1353386" y="3469926"/>
            <a:ext cx="3600469" cy="3600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22" name="Google Shape;122;p234"/>
          <p:cNvSpPr>
            <a:spLocks noGrp="1"/>
          </p:cNvSpPr>
          <p:nvPr>
            <p:ph type="pic" idx="3"/>
          </p:nvPr>
        </p:nvSpPr>
        <p:spPr>
          <a:xfrm>
            <a:off x="4964475" y="7089426"/>
            <a:ext cx="3600469" cy="3600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23" name="Google Shape;123;p234"/>
          <p:cNvSpPr>
            <a:spLocks noGrp="1"/>
          </p:cNvSpPr>
          <p:nvPr>
            <p:ph type="pic" idx="4"/>
          </p:nvPr>
        </p:nvSpPr>
        <p:spPr>
          <a:xfrm>
            <a:off x="8594202" y="3469926"/>
            <a:ext cx="3600469" cy="3600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24" name="Google Shape;124;p234"/>
          <p:cNvSpPr>
            <a:spLocks noGrp="1"/>
          </p:cNvSpPr>
          <p:nvPr>
            <p:ph type="pic" idx="5"/>
          </p:nvPr>
        </p:nvSpPr>
        <p:spPr>
          <a:xfrm>
            <a:off x="12205290" y="7089426"/>
            <a:ext cx="3600469" cy="3600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25" name="Google Shape;125;p234"/>
          <p:cNvSpPr>
            <a:spLocks noGrp="1"/>
          </p:cNvSpPr>
          <p:nvPr>
            <p:ph type="pic" idx="6"/>
          </p:nvPr>
        </p:nvSpPr>
        <p:spPr>
          <a:xfrm>
            <a:off x="15820763" y="3469926"/>
            <a:ext cx="3600469" cy="3600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26" name="Google Shape;126;p234"/>
          <p:cNvSpPr>
            <a:spLocks noGrp="1"/>
          </p:cNvSpPr>
          <p:nvPr>
            <p:ph type="pic" idx="7"/>
          </p:nvPr>
        </p:nvSpPr>
        <p:spPr>
          <a:xfrm>
            <a:off x="19444556" y="7089426"/>
            <a:ext cx="3600469" cy="3600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2_Comparison">
    <p:spTree>
      <p:nvGrpSpPr>
        <p:cNvPr id="1" name="Shape 127"/>
        <p:cNvGrpSpPr/>
        <p:nvPr/>
      </p:nvGrpSpPr>
      <p:grpSpPr>
        <a:xfrm>
          <a:off x="0" y="0"/>
          <a:ext cx="0" cy="0"/>
          <a:chOff x="0" y="0"/>
          <a:chExt cx="0" cy="0"/>
        </a:xfrm>
      </p:grpSpPr>
      <p:sp>
        <p:nvSpPr>
          <p:cNvPr id="128" name="Google Shape;128;p236"/>
          <p:cNvSpPr>
            <a:spLocks noGrp="1"/>
          </p:cNvSpPr>
          <p:nvPr>
            <p:ph type="pic" idx="2"/>
          </p:nvPr>
        </p:nvSpPr>
        <p:spPr>
          <a:xfrm>
            <a:off x="3623636" y="3447128"/>
            <a:ext cx="4716547" cy="4711701"/>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29" name="Google Shape;129;p236"/>
          <p:cNvSpPr>
            <a:spLocks noGrp="1"/>
          </p:cNvSpPr>
          <p:nvPr>
            <p:ph type="pic" idx="3"/>
          </p:nvPr>
        </p:nvSpPr>
        <p:spPr>
          <a:xfrm>
            <a:off x="9832084" y="3447128"/>
            <a:ext cx="4716547" cy="4711701"/>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30" name="Google Shape;130;p236"/>
          <p:cNvSpPr>
            <a:spLocks noGrp="1"/>
          </p:cNvSpPr>
          <p:nvPr>
            <p:ph type="pic" idx="4"/>
          </p:nvPr>
        </p:nvSpPr>
        <p:spPr>
          <a:xfrm>
            <a:off x="16040533" y="3447128"/>
            <a:ext cx="4716547" cy="4711701"/>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31" name="Google Shape;131;p236"/>
          <p:cNvSpPr>
            <a:spLocks noGrp="1"/>
          </p:cNvSpPr>
          <p:nvPr>
            <p:ph type="pic" idx="5"/>
          </p:nvPr>
        </p:nvSpPr>
        <p:spPr>
          <a:xfrm>
            <a:off x="6817196" y="7672403"/>
            <a:ext cx="4716547" cy="4711701"/>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32" name="Google Shape;132;p236"/>
          <p:cNvSpPr>
            <a:spLocks noGrp="1"/>
          </p:cNvSpPr>
          <p:nvPr>
            <p:ph type="pic" idx="6"/>
          </p:nvPr>
        </p:nvSpPr>
        <p:spPr>
          <a:xfrm>
            <a:off x="13025644" y="7672403"/>
            <a:ext cx="4716547" cy="4711701"/>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1_Section Header">
    <p:spTree>
      <p:nvGrpSpPr>
        <p:cNvPr id="1" name="Shape 133"/>
        <p:cNvGrpSpPr/>
        <p:nvPr/>
      </p:nvGrpSpPr>
      <p:grpSpPr>
        <a:xfrm>
          <a:off x="0" y="0"/>
          <a:ext cx="0" cy="0"/>
          <a:chOff x="0" y="0"/>
          <a:chExt cx="0" cy="0"/>
        </a:xfrm>
      </p:grpSpPr>
      <p:sp>
        <p:nvSpPr>
          <p:cNvPr id="134" name="Google Shape;134;p237"/>
          <p:cNvSpPr>
            <a:spLocks noGrp="1"/>
          </p:cNvSpPr>
          <p:nvPr>
            <p:ph type="pic" idx="2"/>
          </p:nvPr>
        </p:nvSpPr>
        <p:spPr>
          <a:xfrm>
            <a:off x="9474047" y="3521405"/>
            <a:ext cx="6096794" cy="6096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35" name="Google Shape;135;p237"/>
          <p:cNvSpPr>
            <a:spLocks noGrp="1"/>
          </p:cNvSpPr>
          <p:nvPr>
            <p:ph type="pic" idx="3"/>
          </p:nvPr>
        </p:nvSpPr>
        <p:spPr>
          <a:xfrm>
            <a:off x="2579008" y="3556069"/>
            <a:ext cx="6096794" cy="6096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36" name="Google Shape;136;p237"/>
          <p:cNvSpPr>
            <a:spLocks noGrp="1"/>
          </p:cNvSpPr>
          <p:nvPr>
            <p:ph type="pic" idx="4"/>
          </p:nvPr>
        </p:nvSpPr>
        <p:spPr>
          <a:xfrm>
            <a:off x="16379314" y="3556069"/>
            <a:ext cx="6096794" cy="6096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3_Section Header">
    <p:spTree>
      <p:nvGrpSpPr>
        <p:cNvPr id="1" name="Shape 137"/>
        <p:cNvGrpSpPr/>
        <p:nvPr/>
      </p:nvGrpSpPr>
      <p:grpSpPr>
        <a:xfrm>
          <a:off x="0" y="0"/>
          <a:ext cx="0" cy="0"/>
          <a:chOff x="0" y="0"/>
          <a:chExt cx="0" cy="0"/>
        </a:xfrm>
      </p:grpSpPr>
      <p:sp>
        <p:nvSpPr>
          <p:cNvPr id="138" name="Google Shape;138;p238"/>
          <p:cNvSpPr>
            <a:spLocks noGrp="1"/>
          </p:cNvSpPr>
          <p:nvPr>
            <p:ph type="pic" idx="2"/>
          </p:nvPr>
        </p:nvSpPr>
        <p:spPr>
          <a:xfrm>
            <a:off x="13977713" y="3786899"/>
            <a:ext cx="4295399" cy="7158229"/>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39" name="Google Shape;139;p238"/>
          <p:cNvSpPr>
            <a:spLocks noGrp="1"/>
          </p:cNvSpPr>
          <p:nvPr>
            <p:ph type="pic" idx="3"/>
          </p:nvPr>
        </p:nvSpPr>
        <p:spPr>
          <a:xfrm>
            <a:off x="9497569" y="3786899"/>
            <a:ext cx="4295399" cy="7158229"/>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40" name="Google Shape;140;p238"/>
          <p:cNvSpPr>
            <a:spLocks noGrp="1"/>
          </p:cNvSpPr>
          <p:nvPr>
            <p:ph type="pic" idx="4"/>
          </p:nvPr>
        </p:nvSpPr>
        <p:spPr>
          <a:xfrm>
            <a:off x="18457855" y="3786899"/>
            <a:ext cx="4295399" cy="7158229"/>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7_Section Header">
    <p:spTree>
      <p:nvGrpSpPr>
        <p:cNvPr id="1" name="Shape 141"/>
        <p:cNvGrpSpPr/>
        <p:nvPr/>
      </p:nvGrpSpPr>
      <p:grpSpPr>
        <a:xfrm>
          <a:off x="0" y="0"/>
          <a:ext cx="0" cy="0"/>
          <a:chOff x="0" y="0"/>
          <a:chExt cx="0" cy="0"/>
        </a:xfrm>
      </p:grpSpPr>
      <p:sp>
        <p:nvSpPr>
          <p:cNvPr id="142" name="Google Shape;142;p239"/>
          <p:cNvSpPr>
            <a:spLocks noGrp="1"/>
          </p:cNvSpPr>
          <p:nvPr>
            <p:ph type="pic" idx="2"/>
          </p:nvPr>
        </p:nvSpPr>
        <p:spPr>
          <a:xfrm>
            <a:off x="1504252" y="4881387"/>
            <a:ext cx="8579042" cy="7649275"/>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43" name="Google Shape;143;p239"/>
          <p:cNvSpPr>
            <a:spLocks noGrp="1"/>
          </p:cNvSpPr>
          <p:nvPr>
            <p:ph type="pic" idx="3"/>
          </p:nvPr>
        </p:nvSpPr>
        <p:spPr>
          <a:xfrm>
            <a:off x="10120930" y="8706026"/>
            <a:ext cx="4289521" cy="382463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44" name="Google Shape;144;p239"/>
          <p:cNvSpPr>
            <a:spLocks noGrp="1"/>
          </p:cNvSpPr>
          <p:nvPr>
            <p:ph type="pic" idx="4"/>
          </p:nvPr>
        </p:nvSpPr>
        <p:spPr>
          <a:xfrm>
            <a:off x="14460631" y="8706026"/>
            <a:ext cx="4289521" cy="382463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45" name="Google Shape;145;p239"/>
          <p:cNvSpPr>
            <a:spLocks noGrp="1"/>
          </p:cNvSpPr>
          <p:nvPr>
            <p:ph type="pic" idx="5"/>
          </p:nvPr>
        </p:nvSpPr>
        <p:spPr>
          <a:xfrm>
            <a:off x="18787786" y="8706026"/>
            <a:ext cx="4289521" cy="382463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5_Section Header">
    <p:spTree>
      <p:nvGrpSpPr>
        <p:cNvPr id="1" name="Shape 146"/>
        <p:cNvGrpSpPr/>
        <p:nvPr/>
      </p:nvGrpSpPr>
      <p:grpSpPr>
        <a:xfrm>
          <a:off x="0" y="0"/>
          <a:ext cx="0" cy="0"/>
          <a:chOff x="0" y="0"/>
          <a:chExt cx="0" cy="0"/>
        </a:xfrm>
      </p:grpSpPr>
      <p:sp>
        <p:nvSpPr>
          <p:cNvPr id="147" name="Google Shape;147;p240"/>
          <p:cNvSpPr>
            <a:spLocks noGrp="1"/>
          </p:cNvSpPr>
          <p:nvPr>
            <p:ph type="pic" idx="2"/>
          </p:nvPr>
        </p:nvSpPr>
        <p:spPr>
          <a:xfrm>
            <a:off x="-81290" y="3144763"/>
            <a:ext cx="4890983" cy="489034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48" name="Google Shape;148;p240"/>
          <p:cNvSpPr>
            <a:spLocks noGrp="1"/>
          </p:cNvSpPr>
          <p:nvPr>
            <p:ph type="pic" idx="3"/>
          </p:nvPr>
        </p:nvSpPr>
        <p:spPr>
          <a:xfrm>
            <a:off x="4829618" y="8035109"/>
            <a:ext cx="4890983" cy="489034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49" name="Google Shape;149;p240"/>
          <p:cNvSpPr>
            <a:spLocks noGrp="1"/>
          </p:cNvSpPr>
          <p:nvPr>
            <p:ph type="pic" idx="4"/>
          </p:nvPr>
        </p:nvSpPr>
        <p:spPr>
          <a:xfrm>
            <a:off x="9740527" y="3144763"/>
            <a:ext cx="4890983" cy="489034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50" name="Google Shape;150;p240"/>
          <p:cNvSpPr>
            <a:spLocks noGrp="1"/>
          </p:cNvSpPr>
          <p:nvPr>
            <p:ph type="pic" idx="5"/>
          </p:nvPr>
        </p:nvSpPr>
        <p:spPr>
          <a:xfrm>
            <a:off x="14651436" y="8035109"/>
            <a:ext cx="4890983" cy="489034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51" name="Google Shape;151;p240"/>
          <p:cNvSpPr>
            <a:spLocks noGrp="1"/>
          </p:cNvSpPr>
          <p:nvPr>
            <p:ph type="pic" idx="6"/>
          </p:nvPr>
        </p:nvSpPr>
        <p:spPr>
          <a:xfrm>
            <a:off x="19562344" y="3144763"/>
            <a:ext cx="4890983" cy="489034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Portfolio One">
    <p:spTree>
      <p:nvGrpSpPr>
        <p:cNvPr id="1" name="Shape 152"/>
        <p:cNvGrpSpPr/>
        <p:nvPr/>
      </p:nvGrpSpPr>
      <p:grpSpPr>
        <a:xfrm>
          <a:off x="0" y="0"/>
          <a:ext cx="0" cy="0"/>
          <a:chOff x="0" y="0"/>
          <a:chExt cx="0" cy="0"/>
        </a:xfrm>
      </p:grpSpPr>
      <p:sp>
        <p:nvSpPr>
          <p:cNvPr id="153" name="Google Shape;153;p241"/>
          <p:cNvSpPr>
            <a:spLocks noGrp="1"/>
          </p:cNvSpPr>
          <p:nvPr>
            <p:ph type="pic" idx="2"/>
          </p:nvPr>
        </p:nvSpPr>
        <p:spPr>
          <a:xfrm>
            <a:off x="2576930" y="3121973"/>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720"/>
              </a:spcBef>
              <a:spcAft>
                <a:spcPts val="0"/>
              </a:spcAft>
              <a:buClr>
                <a:schemeClr val="dk2"/>
              </a:buClr>
              <a:buSzPts val="3600"/>
              <a:buFont typeface="Arial"/>
              <a:buNone/>
              <a:defRPr sz="3600" b="0" i="0" u="none" strike="noStrike" cap="none">
                <a:solidFill>
                  <a:schemeClr val="dk2"/>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54" name="Google Shape;154;p241"/>
          <p:cNvSpPr>
            <a:spLocks noGrp="1"/>
          </p:cNvSpPr>
          <p:nvPr>
            <p:ph type="pic" idx="3"/>
          </p:nvPr>
        </p:nvSpPr>
        <p:spPr>
          <a:xfrm>
            <a:off x="12130030" y="3132309"/>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720"/>
              </a:spcBef>
              <a:spcAft>
                <a:spcPts val="0"/>
              </a:spcAft>
              <a:buClr>
                <a:schemeClr val="dk2"/>
              </a:buClr>
              <a:buSzPts val="3600"/>
              <a:buFont typeface="Arial"/>
              <a:buNone/>
              <a:defRPr sz="3600" b="0" i="0" u="none" strike="noStrike" cap="none">
                <a:solidFill>
                  <a:schemeClr val="dk2"/>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55" name="Google Shape;155;p241"/>
          <p:cNvSpPr>
            <a:spLocks noGrp="1"/>
          </p:cNvSpPr>
          <p:nvPr>
            <p:ph type="pic" idx="4"/>
          </p:nvPr>
        </p:nvSpPr>
        <p:spPr>
          <a:xfrm>
            <a:off x="16906580" y="3142498"/>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720"/>
              </a:spcBef>
              <a:spcAft>
                <a:spcPts val="0"/>
              </a:spcAft>
              <a:buClr>
                <a:schemeClr val="dk2"/>
              </a:buClr>
              <a:buSzPts val="3600"/>
              <a:buFont typeface="Arial"/>
              <a:buNone/>
              <a:defRPr sz="3600" b="0" i="0" u="none" strike="noStrike" cap="none">
                <a:solidFill>
                  <a:schemeClr val="dk2"/>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56" name="Google Shape;156;p241"/>
          <p:cNvSpPr>
            <a:spLocks noGrp="1"/>
          </p:cNvSpPr>
          <p:nvPr>
            <p:ph type="pic" idx="5"/>
          </p:nvPr>
        </p:nvSpPr>
        <p:spPr>
          <a:xfrm>
            <a:off x="2576930" y="7942413"/>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720"/>
              </a:spcBef>
              <a:spcAft>
                <a:spcPts val="0"/>
              </a:spcAft>
              <a:buClr>
                <a:schemeClr val="dk2"/>
              </a:buClr>
              <a:buSzPts val="3600"/>
              <a:buFont typeface="Arial"/>
              <a:buNone/>
              <a:defRPr sz="3600" b="0" i="0" u="none" strike="noStrike" cap="none">
                <a:solidFill>
                  <a:schemeClr val="dk2"/>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57" name="Google Shape;157;p241"/>
          <p:cNvSpPr>
            <a:spLocks noGrp="1"/>
          </p:cNvSpPr>
          <p:nvPr>
            <p:ph type="pic" idx="6"/>
          </p:nvPr>
        </p:nvSpPr>
        <p:spPr>
          <a:xfrm>
            <a:off x="7353480" y="7942413"/>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720"/>
              </a:spcBef>
              <a:spcAft>
                <a:spcPts val="0"/>
              </a:spcAft>
              <a:buClr>
                <a:schemeClr val="dk2"/>
              </a:buClr>
              <a:buSzPts val="3600"/>
              <a:buFont typeface="Arial"/>
              <a:buNone/>
              <a:defRPr sz="3600" b="0" i="0" u="none" strike="noStrike" cap="none">
                <a:solidFill>
                  <a:schemeClr val="dk2"/>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58" name="Google Shape;158;p241"/>
          <p:cNvSpPr>
            <a:spLocks noGrp="1"/>
          </p:cNvSpPr>
          <p:nvPr>
            <p:ph type="pic" idx="7"/>
          </p:nvPr>
        </p:nvSpPr>
        <p:spPr>
          <a:xfrm>
            <a:off x="12130030" y="7921887"/>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720"/>
              </a:spcBef>
              <a:spcAft>
                <a:spcPts val="0"/>
              </a:spcAft>
              <a:buClr>
                <a:schemeClr val="dk2"/>
              </a:buClr>
              <a:buSzPts val="3600"/>
              <a:buFont typeface="Arial"/>
              <a:buNone/>
              <a:defRPr sz="3600" b="0" i="0" u="none" strike="noStrike" cap="none">
                <a:solidFill>
                  <a:schemeClr val="dk2"/>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59" name="Google Shape;159;p241"/>
          <p:cNvSpPr>
            <a:spLocks noGrp="1"/>
          </p:cNvSpPr>
          <p:nvPr>
            <p:ph type="pic" idx="8"/>
          </p:nvPr>
        </p:nvSpPr>
        <p:spPr>
          <a:xfrm>
            <a:off x="16906580" y="7921887"/>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720"/>
              </a:spcBef>
              <a:spcAft>
                <a:spcPts val="0"/>
              </a:spcAft>
              <a:buClr>
                <a:schemeClr val="dk2"/>
              </a:buClr>
              <a:buSzPts val="3600"/>
              <a:buFont typeface="Arial"/>
              <a:buNone/>
              <a:defRPr sz="3600" b="0" i="0" u="none" strike="noStrike" cap="none">
                <a:solidFill>
                  <a:schemeClr val="dk2"/>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60" name="Google Shape;160;p241"/>
          <p:cNvSpPr>
            <a:spLocks noGrp="1"/>
          </p:cNvSpPr>
          <p:nvPr>
            <p:ph type="pic" idx="9"/>
          </p:nvPr>
        </p:nvSpPr>
        <p:spPr>
          <a:xfrm>
            <a:off x="7353480" y="3121973"/>
            <a:ext cx="4635425" cy="463058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720"/>
              </a:spcBef>
              <a:spcAft>
                <a:spcPts val="0"/>
              </a:spcAft>
              <a:buClr>
                <a:schemeClr val="dk2"/>
              </a:buClr>
              <a:buSzPts val="3600"/>
              <a:buFont typeface="Arial"/>
              <a:buNone/>
              <a:defRPr sz="3600" b="0" i="0" u="none" strike="noStrike" cap="none">
                <a:solidFill>
                  <a:schemeClr val="dk2"/>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2_Portfolio Three">
    <p:spTree>
      <p:nvGrpSpPr>
        <p:cNvPr id="1" name="Shape 161"/>
        <p:cNvGrpSpPr/>
        <p:nvPr/>
      </p:nvGrpSpPr>
      <p:grpSpPr>
        <a:xfrm>
          <a:off x="0" y="0"/>
          <a:ext cx="0" cy="0"/>
          <a:chOff x="0" y="0"/>
          <a:chExt cx="0" cy="0"/>
        </a:xfrm>
      </p:grpSpPr>
      <p:sp>
        <p:nvSpPr>
          <p:cNvPr id="162" name="Google Shape;162;p242"/>
          <p:cNvSpPr>
            <a:spLocks noGrp="1"/>
          </p:cNvSpPr>
          <p:nvPr>
            <p:ph type="pic" idx="2"/>
          </p:nvPr>
        </p:nvSpPr>
        <p:spPr>
          <a:xfrm>
            <a:off x="16332200" y="0"/>
            <a:ext cx="8054975" cy="13716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63" name="Google Shape;163;p242"/>
          <p:cNvSpPr>
            <a:spLocks noGrp="1"/>
          </p:cNvSpPr>
          <p:nvPr>
            <p:ph type="pic" idx="3"/>
          </p:nvPr>
        </p:nvSpPr>
        <p:spPr>
          <a:xfrm>
            <a:off x="0" y="0"/>
            <a:ext cx="8054975" cy="13716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64" name="Google Shape;164;p242"/>
          <p:cNvSpPr>
            <a:spLocks noGrp="1"/>
          </p:cNvSpPr>
          <p:nvPr>
            <p:ph type="pic" idx="4"/>
          </p:nvPr>
        </p:nvSpPr>
        <p:spPr>
          <a:xfrm>
            <a:off x="8166100" y="0"/>
            <a:ext cx="8054975" cy="6858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65" name="Google Shape;165;p242"/>
          <p:cNvSpPr>
            <a:spLocks noGrp="1"/>
          </p:cNvSpPr>
          <p:nvPr>
            <p:ph type="pic" idx="5"/>
          </p:nvPr>
        </p:nvSpPr>
        <p:spPr>
          <a:xfrm>
            <a:off x="8166100" y="6976872"/>
            <a:ext cx="8054975" cy="6739128"/>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1_Portfolio Two">
    <p:spTree>
      <p:nvGrpSpPr>
        <p:cNvPr id="1" name="Shape 166"/>
        <p:cNvGrpSpPr/>
        <p:nvPr/>
      </p:nvGrpSpPr>
      <p:grpSpPr>
        <a:xfrm>
          <a:off x="0" y="0"/>
          <a:ext cx="0" cy="0"/>
          <a:chOff x="0" y="0"/>
          <a:chExt cx="0" cy="0"/>
        </a:xfrm>
      </p:grpSpPr>
      <p:sp>
        <p:nvSpPr>
          <p:cNvPr id="167" name="Google Shape;167;p243"/>
          <p:cNvSpPr>
            <a:spLocks noGrp="1"/>
          </p:cNvSpPr>
          <p:nvPr>
            <p:ph type="pic" idx="2"/>
          </p:nvPr>
        </p:nvSpPr>
        <p:spPr>
          <a:xfrm>
            <a:off x="2319943" y="304800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68" name="Google Shape;168;p243"/>
          <p:cNvSpPr>
            <a:spLocks noGrp="1"/>
          </p:cNvSpPr>
          <p:nvPr>
            <p:ph type="pic" idx="3"/>
          </p:nvPr>
        </p:nvSpPr>
        <p:spPr>
          <a:xfrm>
            <a:off x="4644806" y="304800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69" name="Google Shape;169;p243"/>
          <p:cNvSpPr>
            <a:spLocks noGrp="1"/>
          </p:cNvSpPr>
          <p:nvPr>
            <p:ph type="pic" idx="4"/>
          </p:nvPr>
        </p:nvSpPr>
        <p:spPr>
          <a:xfrm>
            <a:off x="2319943" y="537046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70" name="Google Shape;170;p243"/>
          <p:cNvSpPr>
            <a:spLocks noGrp="1"/>
          </p:cNvSpPr>
          <p:nvPr>
            <p:ph type="pic" idx="5"/>
          </p:nvPr>
        </p:nvSpPr>
        <p:spPr>
          <a:xfrm>
            <a:off x="2319943" y="770664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71" name="Google Shape;171;p243"/>
          <p:cNvSpPr>
            <a:spLocks noGrp="1"/>
          </p:cNvSpPr>
          <p:nvPr>
            <p:ph type="pic" idx="6"/>
          </p:nvPr>
        </p:nvSpPr>
        <p:spPr>
          <a:xfrm>
            <a:off x="4644806" y="770664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72" name="Google Shape;172;p243"/>
          <p:cNvSpPr>
            <a:spLocks noGrp="1"/>
          </p:cNvSpPr>
          <p:nvPr>
            <p:ph type="pic" idx="7"/>
          </p:nvPr>
        </p:nvSpPr>
        <p:spPr>
          <a:xfrm>
            <a:off x="6969669" y="770664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73" name="Google Shape;173;p243"/>
          <p:cNvSpPr>
            <a:spLocks noGrp="1"/>
          </p:cNvSpPr>
          <p:nvPr>
            <p:ph type="pic" idx="8"/>
          </p:nvPr>
        </p:nvSpPr>
        <p:spPr>
          <a:xfrm>
            <a:off x="2319943" y="1002910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74" name="Google Shape;174;p243"/>
          <p:cNvSpPr>
            <a:spLocks noGrp="1"/>
          </p:cNvSpPr>
          <p:nvPr>
            <p:ph type="pic" idx="9"/>
          </p:nvPr>
        </p:nvSpPr>
        <p:spPr>
          <a:xfrm>
            <a:off x="4644806" y="1002910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75" name="Google Shape;175;p243"/>
          <p:cNvSpPr>
            <a:spLocks noGrp="1"/>
          </p:cNvSpPr>
          <p:nvPr>
            <p:ph type="pic" idx="13"/>
          </p:nvPr>
        </p:nvSpPr>
        <p:spPr>
          <a:xfrm>
            <a:off x="6966442" y="304800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76" name="Google Shape;176;p243"/>
          <p:cNvSpPr>
            <a:spLocks noGrp="1"/>
          </p:cNvSpPr>
          <p:nvPr>
            <p:ph type="pic" idx="14"/>
          </p:nvPr>
        </p:nvSpPr>
        <p:spPr>
          <a:xfrm>
            <a:off x="6966442" y="537046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77" name="Google Shape;177;p243"/>
          <p:cNvSpPr>
            <a:spLocks noGrp="1"/>
          </p:cNvSpPr>
          <p:nvPr>
            <p:ph type="pic" idx="15"/>
          </p:nvPr>
        </p:nvSpPr>
        <p:spPr>
          <a:xfrm>
            <a:off x="9300016" y="537046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78" name="Google Shape;178;p243"/>
          <p:cNvSpPr>
            <a:spLocks noGrp="1"/>
          </p:cNvSpPr>
          <p:nvPr>
            <p:ph type="pic" idx="16"/>
          </p:nvPr>
        </p:nvSpPr>
        <p:spPr>
          <a:xfrm>
            <a:off x="9300016" y="770664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79" name="Google Shape;179;p243"/>
          <p:cNvSpPr>
            <a:spLocks noGrp="1"/>
          </p:cNvSpPr>
          <p:nvPr>
            <p:ph type="pic" idx="17"/>
          </p:nvPr>
        </p:nvSpPr>
        <p:spPr>
          <a:xfrm>
            <a:off x="9300016" y="1002910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80" name="Google Shape;180;p243"/>
          <p:cNvSpPr>
            <a:spLocks noGrp="1"/>
          </p:cNvSpPr>
          <p:nvPr>
            <p:ph type="pic" idx="18"/>
          </p:nvPr>
        </p:nvSpPr>
        <p:spPr>
          <a:xfrm>
            <a:off x="9300016" y="3080256"/>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81" name="Google Shape;181;p243"/>
          <p:cNvSpPr>
            <a:spLocks noGrp="1"/>
          </p:cNvSpPr>
          <p:nvPr>
            <p:ph type="pic" idx="19"/>
          </p:nvPr>
        </p:nvSpPr>
        <p:spPr>
          <a:xfrm>
            <a:off x="6966442" y="1002910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82" name="Google Shape;182;p243"/>
          <p:cNvSpPr>
            <a:spLocks noGrp="1"/>
          </p:cNvSpPr>
          <p:nvPr>
            <p:ph type="pic" idx="20"/>
          </p:nvPr>
        </p:nvSpPr>
        <p:spPr>
          <a:xfrm>
            <a:off x="4644806" y="537046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2_Portfolio Two">
    <p:spTree>
      <p:nvGrpSpPr>
        <p:cNvPr id="1" name="Shape 183"/>
        <p:cNvGrpSpPr/>
        <p:nvPr/>
      </p:nvGrpSpPr>
      <p:grpSpPr>
        <a:xfrm>
          <a:off x="0" y="0"/>
          <a:ext cx="0" cy="0"/>
          <a:chOff x="0" y="0"/>
          <a:chExt cx="0" cy="0"/>
        </a:xfrm>
      </p:grpSpPr>
      <p:sp>
        <p:nvSpPr>
          <p:cNvPr id="184" name="Google Shape;184;p244"/>
          <p:cNvSpPr>
            <a:spLocks noGrp="1"/>
          </p:cNvSpPr>
          <p:nvPr>
            <p:ph type="pic" idx="2"/>
          </p:nvPr>
        </p:nvSpPr>
        <p:spPr>
          <a:xfrm>
            <a:off x="3406858" y="3511921"/>
            <a:ext cx="8007615" cy="7999259"/>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Individual Project">
    <p:spTree>
      <p:nvGrpSpPr>
        <p:cNvPr id="1" name="Shape 185"/>
        <p:cNvGrpSpPr/>
        <p:nvPr/>
      </p:nvGrpSpPr>
      <p:grpSpPr>
        <a:xfrm>
          <a:off x="0" y="0"/>
          <a:ext cx="0" cy="0"/>
          <a:chOff x="0" y="0"/>
          <a:chExt cx="0" cy="0"/>
        </a:xfrm>
      </p:grpSpPr>
      <p:sp>
        <p:nvSpPr>
          <p:cNvPr id="186" name="Google Shape;186;p245"/>
          <p:cNvSpPr>
            <a:spLocks noGrp="1"/>
          </p:cNvSpPr>
          <p:nvPr>
            <p:ph type="pic" idx="2"/>
          </p:nvPr>
        </p:nvSpPr>
        <p:spPr>
          <a:xfrm>
            <a:off x="1722438" y="3190890"/>
            <a:ext cx="9485004" cy="6858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Portfolio Three">
    <p:spTree>
      <p:nvGrpSpPr>
        <p:cNvPr id="1" name="Shape 187"/>
        <p:cNvGrpSpPr/>
        <p:nvPr/>
      </p:nvGrpSpPr>
      <p:grpSpPr>
        <a:xfrm>
          <a:off x="0" y="0"/>
          <a:ext cx="0" cy="0"/>
          <a:chOff x="0" y="0"/>
          <a:chExt cx="0" cy="0"/>
        </a:xfrm>
      </p:grpSpPr>
      <p:sp>
        <p:nvSpPr>
          <p:cNvPr id="188" name="Google Shape;188;p246"/>
          <p:cNvSpPr>
            <a:spLocks noGrp="1"/>
          </p:cNvSpPr>
          <p:nvPr>
            <p:ph type="pic" idx="2"/>
          </p:nvPr>
        </p:nvSpPr>
        <p:spPr>
          <a:xfrm>
            <a:off x="2808158" y="293660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89" name="Google Shape;189;p246"/>
          <p:cNvSpPr>
            <a:spLocks noGrp="1"/>
          </p:cNvSpPr>
          <p:nvPr>
            <p:ph type="pic" idx="3"/>
          </p:nvPr>
        </p:nvSpPr>
        <p:spPr>
          <a:xfrm>
            <a:off x="5133020" y="293660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90" name="Google Shape;190;p246"/>
          <p:cNvSpPr>
            <a:spLocks noGrp="1"/>
          </p:cNvSpPr>
          <p:nvPr>
            <p:ph type="pic" idx="4"/>
          </p:nvPr>
        </p:nvSpPr>
        <p:spPr>
          <a:xfrm>
            <a:off x="2808158" y="525906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91" name="Google Shape;191;p246"/>
          <p:cNvSpPr>
            <a:spLocks noGrp="1"/>
          </p:cNvSpPr>
          <p:nvPr>
            <p:ph type="pic" idx="5"/>
          </p:nvPr>
        </p:nvSpPr>
        <p:spPr>
          <a:xfrm>
            <a:off x="5133020" y="525906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92" name="Google Shape;192;p246"/>
          <p:cNvSpPr>
            <a:spLocks noGrp="1"/>
          </p:cNvSpPr>
          <p:nvPr>
            <p:ph type="pic" idx="6"/>
          </p:nvPr>
        </p:nvSpPr>
        <p:spPr>
          <a:xfrm>
            <a:off x="14437955" y="293036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93" name="Google Shape;193;p246"/>
          <p:cNvSpPr>
            <a:spLocks noGrp="1"/>
          </p:cNvSpPr>
          <p:nvPr>
            <p:ph type="pic" idx="7"/>
          </p:nvPr>
        </p:nvSpPr>
        <p:spPr>
          <a:xfrm>
            <a:off x="16771530" y="293036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94" name="Google Shape;194;p246"/>
          <p:cNvSpPr>
            <a:spLocks noGrp="1"/>
          </p:cNvSpPr>
          <p:nvPr>
            <p:ph type="pic" idx="8"/>
          </p:nvPr>
        </p:nvSpPr>
        <p:spPr>
          <a:xfrm>
            <a:off x="19096391" y="293036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95" name="Google Shape;195;p246"/>
          <p:cNvSpPr>
            <a:spLocks noGrp="1"/>
          </p:cNvSpPr>
          <p:nvPr>
            <p:ph type="pic" idx="9"/>
          </p:nvPr>
        </p:nvSpPr>
        <p:spPr>
          <a:xfrm>
            <a:off x="14437955" y="525282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96" name="Google Shape;196;p246"/>
          <p:cNvSpPr>
            <a:spLocks noGrp="1"/>
          </p:cNvSpPr>
          <p:nvPr>
            <p:ph type="pic" idx="13"/>
          </p:nvPr>
        </p:nvSpPr>
        <p:spPr>
          <a:xfrm>
            <a:off x="16771530" y="525282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97" name="Google Shape;197;p246"/>
          <p:cNvSpPr>
            <a:spLocks noGrp="1"/>
          </p:cNvSpPr>
          <p:nvPr>
            <p:ph type="pic" idx="14"/>
          </p:nvPr>
        </p:nvSpPr>
        <p:spPr>
          <a:xfrm>
            <a:off x="19096391" y="525282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98" name="Google Shape;198;p246"/>
          <p:cNvSpPr>
            <a:spLocks noGrp="1"/>
          </p:cNvSpPr>
          <p:nvPr>
            <p:ph type="pic" idx="15"/>
          </p:nvPr>
        </p:nvSpPr>
        <p:spPr>
          <a:xfrm>
            <a:off x="7454657" y="293660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99" name="Google Shape;199;p246"/>
          <p:cNvSpPr>
            <a:spLocks noGrp="1"/>
          </p:cNvSpPr>
          <p:nvPr>
            <p:ph type="pic" idx="16"/>
          </p:nvPr>
        </p:nvSpPr>
        <p:spPr>
          <a:xfrm>
            <a:off x="9788229" y="293660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00" name="Google Shape;200;p246"/>
          <p:cNvSpPr>
            <a:spLocks noGrp="1"/>
          </p:cNvSpPr>
          <p:nvPr>
            <p:ph type="pic" idx="17"/>
          </p:nvPr>
        </p:nvSpPr>
        <p:spPr>
          <a:xfrm>
            <a:off x="12113092" y="2936602"/>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01" name="Google Shape;201;p246"/>
          <p:cNvSpPr>
            <a:spLocks noGrp="1"/>
          </p:cNvSpPr>
          <p:nvPr>
            <p:ph type="pic" idx="18"/>
          </p:nvPr>
        </p:nvSpPr>
        <p:spPr>
          <a:xfrm>
            <a:off x="7454657" y="525906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02" name="Google Shape;202;p246"/>
          <p:cNvSpPr>
            <a:spLocks noGrp="1"/>
          </p:cNvSpPr>
          <p:nvPr>
            <p:ph type="pic" idx="19"/>
          </p:nvPr>
        </p:nvSpPr>
        <p:spPr>
          <a:xfrm>
            <a:off x="9788229" y="525906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03" name="Google Shape;203;p246"/>
          <p:cNvSpPr>
            <a:spLocks noGrp="1"/>
          </p:cNvSpPr>
          <p:nvPr>
            <p:ph type="pic" idx="20"/>
          </p:nvPr>
        </p:nvSpPr>
        <p:spPr>
          <a:xfrm>
            <a:off x="12113092" y="5259069"/>
            <a:ext cx="2292605" cy="22902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80"/>
              </a:spcBef>
              <a:spcAft>
                <a:spcPts val="0"/>
              </a:spcAft>
              <a:buClr>
                <a:srgbClr val="D8D8D8"/>
              </a:buClr>
              <a:buSzPts val="1400"/>
              <a:buFont typeface="Arial"/>
              <a:buNone/>
              <a:defRPr sz="1400" b="0" i="0" u="none" strike="noStrike" cap="none">
                <a:solidFill>
                  <a:srgbClr val="D8D8D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Portfolio Four">
    <p:spTree>
      <p:nvGrpSpPr>
        <p:cNvPr id="1" name="Shape 204"/>
        <p:cNvGrpSpPr/>
        <p:nvPr/>
      </p:nvGrpSpPr>
      <p:grpSpPr>
        <a:xfrm>
          <a:off x="0" y="0"/>
          <a:ext cx="0" cy="0"/>
          <a:chOff x="0" y="0"/>
          <a:chExt cx="0" cy="0"/>
        </a:xfrm>
      </p:grpSpPr>
      <p:sp>
        <p:nvSpPr>
          <p:cNvPr id="205" name="Google Shape;205;p247"/>
          <p:cNvSpPr>
            <a:spLocks noGrp="1"/>
          </p:cNvSpPr>
          <p:nvPr>
            <p:ph type="pic" idx="2"/>
          </p:nvPr>
        </p:nvSpPr>
        <p:spPr>
          <a:xfrm>
            <a:off x="2112710" y="3632200"/>
            <a:ext cx="7722600" cy="77216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6_Section Header">
    <p:spTree>
      <p:nvGrpSpPr>
        <p:cNvPr id="1" name="Shape 206"/>
        <p:cNvGrpSpPr/>
        <p:nvPr/>
      </p:nvGrpSpPr>
      <p:grpSpPr>
        <a:xfrm>
          <a:off x="0" y="0"/>
          <a:ext cx="0" cy="0"/>
          <a:chOff x="0" y="0"/>
          <a:chExt cx="0" cy="0"/>
        </a:xfrm>
      </p:grpSpPr>
      <p:sp>
        <p:nvSpPr>
          <p:cNvPr id="207" name="Google Shape;207;p249"/>
          <p:cNvSpPr>
            <a:spLocks noGrp="1"/>
          </p:cNvSpPr>
          <p:nvPr>
            <p:ph type="pic" idx="2"/>
          </p:nvPr>
        </p:nvSpPr>
        <p:spPr>
          <a:xfrm>
            <a:off x="2340185" y="3706855"/>
            <a:ext cx="5882547" cy="7494546"/>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cSld name="44_Our-Clients">
    <p:spTree>
      <p:nvGrpSpPr>
        <p:cNvPr id="1" name="Shape 208"/>
        <p:cNvGrpSpPr/>
        <p:nvPr/>
      </p:nvGrpSpPr>
      <p:grpSpPr>
        <a:xfrm>
          <a:off x="0" y="0"/>
          <a:ext cx="0" cy="0"/>
          <a:chOff x="0" y="0"/>
          <a:chExt cx="0" cy="0"/>
        </a:xfrm>
      </p:grpSpPr>
      <p:sp>
        <p:nvSpPr>
          <p:cNvPr id="209" name="Google Shape;209;p251"/>
          <p:cNvSpPr>
            <a:spLocks noGrp="1"/>
          </p:cNvSpPr>
          <p:nvPr>
            <p:ph type="pic" idx="2"/>
          </p:nvPr>
        </p:nvSpPr>
        <p:spPr>
          <a:xfrm>
            <a:off x="-5129" y="3511495"/>
            <a:ext cx="24392301" cy="6009814"/>
          </a:xfrm>
          <a:prstGeom prst="rect">
            <a:avLst/>
          </a:prstGeom>
          <a:noFill/>
          <a:ln>
            <a:noFill/>
          </a:ln>
        </p:spPr>
        <p:txBody>
          <a:bodyPr spcFirstLastPara="1" wrap="square" lIns="217725" tIns="108850" rIns="217725" bIns="108850" anchor="t" anchorCtr="0">
            <a:normAutofit/>
          </a:bodyPr>
          <a:lstStyle>
            <a:lvl1pPr marR="0" lvl="0" algn="ctr" rtl="0">
              <a:lnSpc>
                <a:spcPct val="100000"/>
              </a:lnSpc>
              <a:spcBef>
                <a:spcPts val="600"/>
              </a:spcBef>
              <a:spcAft>
                <a:spcPts val="0"/>
              </a:spcAft>
              <a:buClr>
                <a:schemeClr val="dk2"/>
              </a:buClr>
              <a:buSzPts val="3000"/>
              <a:buFont typeface="Arial"/>
              <a:buNone/>
              <a:defRPr sz="3000" b="0" i="0" u="none" strike="noStrike" cap="none">
                <a:solidFill>
                  <a:schemeClr val="dk2"/>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9_Custom Layout">
    <p:spTree>
      <p:nvGrpSpPr>
        <p:cNvPr id="1" name="Shape 210"/>
        <p:cNvGrpSpPr/>
        <p:nvPr/>
      </p:nvGrpSpPr>
      <p:grpSpPr>
        <a:xfrm>
          <a:off x="0" y="0"/>
          <a:ext cx="0" cy="0"/>
          <a:chOff x="0" y="0"/>
          <a:chExt cx="0" cy="0"/>
        </a:xfrm>
      </p:grpSpPr>
      <p:sp>
        <p:nvSpPr>
          <p:cNvPr id="211" name="Google Shape;211;p252"/>
          <p:cNvSpPr>
            <a:spLocks noGrp="1"/>
          </p:cNvSpPr>
          <p:nvPr>
            <p:ph type="pic" idx="2"/>
          </p:nvPr>
        </p:nvSpPr>
        <p:spPr>
          <a:xfrm>
            <a:off x="2025263" y="3753556"/>
            <a:ext cx="1828800" cy="1828800"/>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12" name="Google Shape;212;p252"/>
          <p:cNvSpPr>
            <a:spLocks noGrp="1"/>
          </p:cNvSpPr>
          <p:nvPr>
            <p:ph type="pic" idx="3"/>
          </p:nvPr>
        </p:nvSpPr>
        <p:spPr>
          <a:xfrm>
            <a:off x="8623550" y="3753556"/>
            <a:ext cx="1828800" cy="1828800"/>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13" name="Google Shape;213;p252"/>
          <p:cNvSpPr>
            <a:spLocks noGrp="1"/>
          </p:cNvSpPr>
          <p:nvPr>
            <p:ph type="pic" idx="4"/>
          </p:nvPr>
        </p:nvSpPr>
        <p:spPr>
          <a:xfrm>
            <a:off x="15001680" y="3753556"/>
            <a:ext cx="1828800" cy="1828800"/>
          </a:xfrm>
          <a:prstGeom prst="ellipse">
            <a:avLst/>
          </a:prstGeom>
          <a:noFill/>
          <a:ln>
            <a:noFill/>
          </a:ln>
        </p:spPr>
        <p:txBody>
          <a:bodyPr spcFirstLastPara="1" wrap="square" lIns="217725" tIns="108850" rIns="217725" bIns="108850" anchor="t" anchorCtr="0">
            <a:normAutofit/>
          </a:bodyPr>
          <a:lstStyle>
            <a:lvl1pPr marR="0" lvl="0"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cSld name="1_iPhone 6">
    <p:spTree>
      <p:nvGrpSpPr>
        <p:cNvPr id="1" name="Shape 214"/>
        <p:cNvGrpSpPr/>
        <p:nvPr/>
      </p:nvGrpSpPr>
      <p:grpSpPr>
        <a:xfrm>
          <a:off x="0" y="0"/>
          <a:ext cx="0" cy="0"/>
          <a:chOff x="0" y="0"/>
          <a:chExt cx="0" cy="0"/>
        </a:xfrm>
      </p:grpSpPr>
      <p:sp>
        <p:nvSpPr>
          <p:cNvPr id="215" name="Google Shape;215;p253"/>
          <p:cNvSpPr>
            <a:spLocks noGrp="1"/>
          </p:cNvSpPr>
          <p:nvPr>
            <p:ph type="pic" idx="2"/>
          </p:nvPr>
        </p:nvSpPr>
        <p:spPr>
          <a:xfrm>
            <a:off x="0" y="0"/>
            <a:ext cx="24387174" cy="13716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16" name="Google Shape;216;p253"/>
          <p:cNvSpPr>
            <a:spLocks/>
          </p:cNvSpPr>
          <p:nvPr/>
        </p:nvSpPr>
        <p:spPr>
          <a:xfrm>
            <a:off x="0" y="12410058"/>
            <a:ext cx="24387174" cy="1305942"/>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Open Sans Light"/>
              <a:ea typeface="Open Sans Light"/>
              <a:cs typeface="Open Sans Light"/>
              <a:sym typeface="Open Sans Light"/>
            </a:endParaRPr>
          </a:p>
        </p:txBody>
      </p:sp>
      <p:sp>
        <p:nvSpPr>
          <p:cNvPr id="217" name="Google Shape;217;p253"/>
          <p:cNvSpPr>
            <a:spLocks noGrp="1"/>
          </p:cNvSpPr>
          <p:nvPr>
            <p:ph type="pic" idx="3"/>
          </p:nvPr>
        </p:nvSpPr>
        <p:spPr>
          <a:xfrm>
            <a:off x="2197099" y="2641600"/>
            <a:ext cx="4901417" cy="8677082"/>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2"/>
              </a:buClr>
              <a:buSzPts val="3200"/>
              <a:buFont typeface="Arial"/>
              <a:buNone/>
              <a:defRPr sz="3200" b="0" i="0" u="none" strike="noStrike" cap="none">
                <a:solidFill>
                  <a:schemeClr val="dk2"/>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cSld name="iPhone 6">
    <p:spTree>
      <p:nvGrpSpPr>
        <p:cNvPr id="1" name="Shape 218"/>
        <p:cNvGrpSpPr/>
        <p:nvPr/>
      </p:nvGrpSpPr>
      <p:grpSpPr>
        <a:xfrm>
          <a:off x="0" y="0"/>
          <a:ext cx="0" cy="0"/>
          <a:chOff x="0" y="0"/>
          <a:chExt cx="0" cy="0"/>
        </a:xfrm>
      </p:grpSpPr>
      <p:sp>
        <p:nvSpPr>
          <p:cNvPr id="219" name="Google Shape;219;p254"/>
          <p:cNvSpPr>
            <a:spLocks noGrp="1"/>
          </p:cNvSpPr>
          <p:nvPr>
            <p:ph type="pic" idx="2"/>
          </p:nvPr>
        </p:nvSpPr>
        <p:spPr>
          <a:xfrm>
            <a:off x="-23091" y="-69284"/>
            <a:ext cx="24427008" cy="10623439"/>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20" name="Google Shape;220;p254"/>
          <p:cNvSpPr>
            <a:spLocks noGrp="1"/>
          </p:cNvSpPr>
          <p:nvPr>
            <p:ph type="pic" idx="3"/>
          </p:nvPr>
        </p:nvSpPr>
        <p:spPr>
          <a:xfrm>
            <a:off x="9926155" y="3595457"/>
            <a:ext cx="4461164" cy="7917919"/>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cSld name="Macbook Air">
    <p:spTree>
      <p:nvGrpSpPr>
        <p:cNvPr id="1" name="Shape 221"/>
        <p:cNvGrpSpPr/>
        <p:nvPr/>
      </p:nvGrpSpPr>
      <p:grpSpPr>
        <a:xfrm>
          <a:off x="0" y="0"/>
          <a:ext cx="0" cy="0"/>
          <a:chOff x="0" y="0"/>
          <a:chExt cx="0" cy="0"/>
        </a:xfrm>
      </p:grpSpPr>
      <p:sp>
        <p:nvSpPr>
          <p:cNvPr id="222" name="Google Shape;222;p255"/>
          <p:cNvSpPr>
            <a:spLocks noGrp="1"/>
          </p:cNvSpPr>
          <p:nvPr>
            <p:ph type="pic" idx="2"/>
          </p:nvPr>
        </p:nvSpPr>
        <p:spPr>
          <a:xfrm>
            <a:off x="-23091" y="-69283"/>
            <a:ext cx="24427008" cy="661684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23" name="Google Shape;223;p255"/>
          <p:cNvSpPr>
            <a:spLocks noGrp="1"/>
          </p:cNvSpPr>
          <p:nvPr>
            <p:ph type="pic" idx="3"/>
          </p:nvPr>
        </p:nvSpPr>
        <p:spPr>
          <a:xfrm>
            <a:off x="7845664" y="4433661"/>
            <a:ext cx="8684792" cy="550056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cSld name="2 iPhone 5">
    <p:spTree>
      <p:nvGrpSpPr>
        <p:cNvPr id="1" name="Shape 224"/>
        <p:cNvGrpSpPr/>
        <p:nvPr/>
      </p:nvGrpSpPr>
      <p:grpSpPr>
        <a:xfrm>
          <a:off x="0" y="0"/>
          <a:ext cx="0" cy="0"/>
          <a:chOff x="0" y="0"/>
          <a:chExt cx="0" cy="0"/>
        </a:xfrm>
      </p:grpSpPr>
      <p:sp>
        <p:nvSpPr>
          <p:cNvPr id="225" name="Google Shape;225;p256"/>
          <p:cNvSpPr>
            <a:spLocks noGrp="1"/>
          </p:cNvSpPr>
          <p:nvPr>
            <p:ph type="pic" idx="2"/>
          </p:nvPr>
        </p:nvSpPr>
        <p:spPr>
          <a:xfrm>
            <a:off x="7998902" y="4057984"/>
            <a:ext cx="2811363" cy="4965334"/>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rgbClr val="5BD2B8"/>
              </a:buClr>
              <a:buSzPts val="2800"/>
              <a:buFont typeface="Arial"/>
              <a:buNone/>
              <a:defRPr sz="2800" b="0" i="0" u="none" strike="noStrike" cap="none">
                <a:solidFill>
                  <a:srgbClr val="5BD2B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26" name="Google Shape;226;p256"/>
          <p:cNvSpPr>
            <a:spLocks noGrp="1"/>
          </p:cNvSpPr>
          <p:nvPr>
            <p:ph type="pic" idx="3"/>
          </p:nvPr>
        </p:nvSpPr>
        <p:spPr>
          <a:xfrm>
            <a:off x="13638080" y="4102544"/>
            <a:ext cx="2811363" cy="4965334"/>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rgbClr val="5BD2B8"/>
              </a:buClr>
              <a:buSzPts val="2800"/>
              <a:buFont typeface="Arial"/>
              <a:buNone/>
              <a:defRPr sz="2800" b="0" i="0" u="none" strike="noStrike" cap="none">
                <a:solidFill>
                  <a:srgbClr val="5BD2B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1_Portfolio Four">
    <p:spTree>
      <p:nvGrpSpPr>
        <p:cNvPr id="1" name="Shape 227"/>
        <p:cNvGrpSpPr/>
        <p:nvPr/>
      </p:nvGrpSpPr>
      <p:grpSpPr>
        <a:xfrm>
          <a:off x="0" y="0"/>
          <a:ext cx="0" cy="0"/>
          <a:chOff x="0" y="0"/>
          <a:chExt cx="0" cy="0"/>
        </a:xfrm>
      </p:grpSpPr>
      <p:sp>
        <p:nvSpPr>
          <p:cNvPr id="228" name="Google Shape;228;p257"/>
          <p:cNvSpPr>
            <a:spLocks noGrp="1"/>
          </p:cNvSpPr>
          <p:nvPr>
            <p:ph type="pic" idx="2"/>
          </p:nvPr>
        </p:nvSpPr>
        <p:spPr>
          <a:xfrm>
            <a:off x="3749102" y="4139252"/>
            <a:ext cx="3339891" cy="5949759"/>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29" name="Google Shape;229;p257"/>
          <p:cNvSpPr>
            <a:spLocks noGrp="1"/>
          </p:cNvSpPr>
          <p:nvPr>
            <p:ph type="pic" idx="3"/>
          </p:nvPr>
        </p:nvSpPr>
        <p:spPr>
          <a:xfrm>
            <a:off x="10466199" y="4139252"/>
            <a:ext cx="3339891" cy="5949759"/>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30" name="Google Shape;230;p257"/>
          <p:cNvSpPr>
            <a:spLocks noGrp="1"/>
          </p:cNvSpPr>
          <p:nvPr>
            <p:ph type="pic" idx="4"/>
          </p:nvPr>
        </p:nvSpPr>
        <p:spPr>
          <a:xfrm>
            <a:off x="17185555" y="4139252"/>
            <a:ext cx="3339891" cy="5949759"/>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2_Portfolio Four">
    <p:spTree>
      <p:nvGrpSpPr>
        <p:cNvPr id="1" name="Shape 231"/>
        <p:cNvGrpSpPr/>
        <p:nvPr/>
      </p:nvGrpSpPr>
      <p:grpSpPr>
        <a:xfrm>
          <a:off x="0" y="0"/>
          <a:ext cx="0" cy="0"/>
          <a:chOff x="0" y="0"/>
          <a:chExt cx="0" cy="0"/>
        </a:xfrm>
      </p:grpSpPr>
      <p:sp>
        <p:nvSpPr>
          <p:cNvPr id="232" name="Google Shape;232;p258"/>
          <p:cNvSpPr>
            <a:spLocks noGrp="1"/>
          </p:cNvSpPr>
          <p:nvPr>
            <p:ph type="pic" idx="2"/>
          </p:nvPr>
        </p:nvSpPr>
        <p:spPr>
          <a:xfrm>
            <a:off x="3137370" y="4808837"/>
            <a:ext cx="3318006" cy="4369012"/>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33" name="Google Shape;233;p258"/>
          <p:cNvSpPr>
            <a:spLocks noGrp="1"/>
          </p:cNvSpPr>
          <p:nvPr>
            <p:ph type="pic" idx="3"/>
          </p:nvPr>
        </p:nvSpPr>
        <p:spPr>
          <a:xfrm>
            <a:off x="10445414" y="4726004"/>
            <a:ext cx="3318006" cy="4369012"/>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34" name="Google Shape;234;p258"/>
          <p:cNvSpPr>
            <a:spLocks noGrp="1"/>
          </p:cNvSpPr>
          <p:nvPr>
            <p:ph type="pic" idx="4"/>
          </p:nvPr>
        </p:nvSpPr>
        <p:spPr>
          <a:xfrm>
            <a:off x="17753458" y="4698393"/>
            <a:ext cx="3318006" cy="4369012"/>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cSld name="Tablet">
    <p:spTree>
      <p:nvGrpSpPr>
        <p:cNvPr id="1" name="Shape 235"/>
        <p:cNvGrpSpPr/>
        <p:nvPr/>
      </p:nvGrpSpPr>
      <p:grpSpPr>
        <a:xfrm>
          <a:off x="0" y="0"/>
          <a:ext cx="0" cy="0"/>
          <a:chOff x="0" y="0"/>
          <a:chExt cx="0" cy="0"/>
        </a:xfrm>
      </p:grpSpPr>
      <p:sp>
        <p:nvSpPr>
          <p:cNvPr id="236" name="Google Shape;236;p259"/>
          <p:cNvSpPr>
            <a:spLocks noGrp="1"/>
          </p:cNvSpPr>
          <p:nvPr>
            <p:ph type="pic" idx="2"/>
          </p:nvPr>
        </p:nvSpPr>
        <p:spPr>
          <a:xfrm>
            <a:off x="3627267" y="3922713"/>
            <a:ext cx="5363083" cy="7205662"/>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cSld name="Tablet Horizontal">
    <p:spTree>
      <p:nvGrpSpPr>
        <p:cNvPr id="1" name="Shape 237"/>
        <p:cNvGrpSpPr/>
        <p:nvPr/>
      </p:nvGrpSpPr>
      <p:grpSpPr>
        <a:xfrm>
          <a:off x="0" y="0"/>
          <a:ext cx="0" cy="0"/>
          <a:chOff x="0" y="0"/>
          <a:chExt cx="0" cy="0"/>
        </a:xfrm>
      </p:grpSpPr>
      <p:sp>
        <p:nvSpPr>
          <p:cNvPr id="238" name="Google Shape;238;p260"/>
          <p:cNvSpPr>
            <a:spLocks noGrp="1"/>
          </p:cNvSpPr>
          <p:nvPr>
            <p:ph type="pic" idx="2"/>
          </p:nvPr>
        </p:nvSpPr>
        <p:spPr>
          <a:xfrm>
            <a:off x="7959776" y="5627022"/>
            <a:ext cx="8360980" cy="6228342"/>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21_Title Slide">
    <p:spTree>
      <p:nvGrpSpPr>
        <p:cNvPr id="1" name="Shape 239"/>
        <p:cNvGrpSpPr/>
        <p:nvPr/>
      </p:nvGrpSpPr>
      <p:grpSpPr>
        <a:xfrm>
          <a:off x="0" y="0"/>
          <a:ext cx="0" cy="0"/>
          <a:chOff x="0" y="0"/>
          <a:chExt cx="0" cy="0"/>
        </a:xfrm>
      </p:grpSpPr>
      <p:sp>
        <p:nvSpPr>
          <p:cNvPr id="240" name="Google Shape;240;p261"/>
          <p:cNvSpPr>
            <a:spLocks noGrp="1"/>
          </p:cNvSpPr>
          <p:nvPr>
            <p:ph type="pic" idx="2"/>
          </p:nvPr>
        </p:nvSpPr>
        <p:spPr>
          <a:xfrm>
            <a:off x="6630987" y="5058982"/>
            <a:ext cx="11104550" cy="6199014"/>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80"/>
              </a:spcBef>
              <a:spcAft>
                <a:spcPts val="0"/>
              </a:spcAft>
              <a:buClr>
                <a:schemeClr val="dk1"/>
              </a:buClr>
              <a:buSzPts val="2400"/>
              <a:buFont typeface="Arial"/>
              <a:buNone/>
              <a:defRPr sz="24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1_Behind the Scenes">
    <p:spTree>
      <p:nvGrpSpPr>
        <p:cNvPr id="1" name="Shape 241"/>
        <p:cNvGrpSpPr/>
        <p:nvPr/>
      </p:nvGrpSpPr>
      <p:grpSpPr>
        <a:xfrm>
          <a:off x="0" y="0"/>
          <a:ext cx="0" cy="0"/>
          <a:chOff x="0" y="0"/>
          <a:chExt cx="0" cy="0"/>
        </a:xfrm>
      </p:grpSpPr>
      <p:sp>
        <p:nvSpPr>
          <p:cNvPr id="242" name="Google Shape;242;p262"/>
          <p:cNvSpPr>
            <a:spLocks noGrp="1"/>
          </p:cNvSpPr>
          <p:nvPr>
            <p:ph type="pic" idx="2"/>
          </p:nvPr>
        </p:nvSpPr>
        <p:spPr>
          <a:xfrm>
            <a:off x="7428088" y="5547366"/>
            <a:ext cx="9405814" cy="5924967"/>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2_Title Slide">
    <p:spTree>
      <p:nvGrpSpPr>
        <p:cNvPr id="1" name="Shape 243"/>
        <p:cNvGrpSpPr/>
        <p:nvPr/>
      </p:nvGrpSpPr>
      <p:grpSpPr>
        <a:xfrm>
          <a:off x="0" y="0"/>
          <a:ext cx="0" cy="0"/>
          <a:chOff x="0" y="0"/>
          <a:chExt cx="0" cy="0"/>
        </a:xfrm>
      </p:grpSpPr>
      <p:sp>
        <p:nvSpPr>
          <p:cNvPr id="244" name="Google Shape;244;p263"/>
          <p:cNvSpPr>
            <a:spLocks noGrp="1"/>
          </p:cNvSpPr>
          <p:nvPr>
            <p:ph type="pic" idx="2"/>
          </p:nvPr>
        </p:nvSpPr>
        <p:spPr>
          <a:xfrm>
            <a:off x="10083317" y="4111037"/>
            <a:ext cx="4143904" cy="7357168"/>
          </a:xfrm>
          <a:prstGeom prst="rect">
            <a:avLst/>
          </a:prstGeom>
          <a:noFill/>
          <a:ln>
            <a:noFill/>
          </a:ln>
        </p:spPr>
        <p:txBody>
          <a:bodyPr spcFirstLastPara="1" wrap="square" lIns="217725" tIns="108850" rIns="217725" bIns="108850" anchor="t" anchorCtr="0">
            <a:normAutofit/>
          </a:bodyPr>
          <a:lstStyle>
            <a:lvl1pPr marR="0" lvl="0" algn="ctr" rtl="0">
              <a:lnSpc>
                <a:spcPct val="100000"/>
              </a:lnSpc>
              <a:spcBef>
                <a:spcPts val="640"/>
              </a:spcBef>
              <a:spcAft>
                <a:spcPts val="0"/>
              </a:spcAft>
              <a:buClr>
                <a:srgbClr val="BFBFBF"/>
              </a:buClr>
              <a:buSzPts val="3200"/>
              <a:buFont typeface="Arial"/>
              <a:buNone/>
              <a:defRPr sz="3200" b="0" i="0" u="none" strike="noStrike" cap="none">
                <a:solidFill>
                  <a:srgbClr val="BFBFBF"/>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cSld name="2_Data Driven">
    <p:spTree>
      <p:nvGrpSpPr>
        <p:cNvPr id="1" name="Shape 245"/>
        <p:cNvGrpSpPr/>
        <p:nvPr/>
      </p:nvGrpSpPr>
      <p:grpSpPr>
        <a:xfrm>
          <a:off x="0" y="0"/>
          <a:ext cx="0" cy="0"/>
          <a:chOff x="0" y="0"/>
          <a:chExt cx="0" cy="0"/>
        </a:xfrm>
      </p:grpSpPr>
      <p:sp>
        <p:nvSpPr>
          <p:cNvPr id="246" name="Google Shape;246;p264"/>
          <p:cNvSpPr>
            <a:spLocks noGrp="1"/>
          </p:cNvSpPr>
          <p:nvPr>
            <p:ph type="pic" idx="2"/>
          </p:nvPr>
        </p:nvSpPr>
        <p:spPr>
          <a:xfrm>
            <a:off x="0" y="-52461"/>
            <a:ext cx="24387174" cy="810426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47" name="Google Shape;247;p264"/>
          <p:cNvSpPr>
            <a:spLocks noGrp="1"/>
          </p:cNvSpPr>
          <p:nvPr>
            <p:ph type="pic" idx="3"/>
          </p:nvPr>
        </p:nvSpPr>
        <p:spPr>
          <a:xfrm>
            <a:off x="6625011" y="5849778"/>
            <a:ext cx="3236342" cy="5710269"/>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48" name="Google Shape;248;p264"/>
          <p:cNvSpPr>
            <a:spLocks noGrp="1"/>
          </p:cNvSpPr>
          <p:nvPr>
            <p:ph type="pic" idx="4"/>
          </p:nvPr>
        </p:nvSpPr>
        <p:spPr>
          <a:xfrm>
            <a:off x="2147253" y="3369227"/>
            <a:ext cx="6064951" cy="810426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49" name="Google Shape;249;p264"/>
          <p:cNvSpPr>
            <a:spLocks noGrp="1"/>
          </p:cNvSpPr>
          <p:nvPr>
            <p:ph type="pic" idx="5"/>
          </p:nvPr>
        </p:nvSpPr>
        <p:spPr>
          <a:xfrm>
            <a:off x="9922520" y="9951393"/>
            <a:ext cx="1266286" cy="1608654"/>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cSld name="Apple Watch">
    <p:spTree>
      <p:nvGrpSpPr>
        <p:cNvPr id="1" name="Shape 250"/>
        <p:cNvGrpSpPr/>
        <p:nvPr/>
      </p:nvGrpSpPr>
      <p:grpSpPr>
        <a:xfrm>
          <a:off x="0" y="0"/>
          <a:ext cx="0" cy="0"/>
          <a:chOff x="0" y="0"/>
          <a:chExt cx="0" cy="0"/>
        </a:xfrm>
      </p:grpSpPr>
      <p:sp>
        <p:nvSpPr>
          <p:cNvPr id="251" name="Google Shape;251;p265"/>
          <p:cNvSpPr>
            <a:spLocks noGrp="1"/>
          </p:cNvSpPr>
          <p:nvPr>
            <p:ph type="pic" idx="2"/>
          </p:nvPr>
        </p:nvSpPr>
        <p:spPr>
          <a:xfrm>
            <a:off x="10571304" y="5584250"/>
            <a:ext cx="3002758" cy="3753274"/>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52" name="Google Shape;252;p265"/>
          <p:cNvSpPr>
            <a:spLocks noGrp="1"/>
          </p:cNvSpPr>
          <p:nvPr>
            <p:ph type="pic" idx="3"/>
          </p:nvPr>
        </p:nvSpPr>
        <p:spPr>
          <a:xfrm>
            <a:off x="12947980" y="5584250"/>
            <a:ext cx="3002758" cy="3753274"/>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53" name="Google Shape;253;p265"/>
          <p:cNvSpPr>
            <a:spLocks noGrp="1"/>
          </p:cNvSpPr>
          <p:nvPr>
            <p:ph type="pic" idx="4"/>
          </p:nvPr>
        </p:nvSpPr>
        <p:spPr>
          <a:xfrm>
            <a:off x="15197709" y="5584250"/>
            <a:ext cx="3002758" cy="3753274"/>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54" name="Google Shape;254;p265"/>
          <p:cNvSpPr>
            <a:spLocks noGrp="1"/>
          </p:cNvSpPr>
          <p:nvPr>
            <p:ph type="pic" idx="5"/>
          </p:nvPr>
        </p:nvSpPr>
        <p:spPr>
          <a:xfrm>
            <a:off x="5932697" y="5584250"/>
            <a:ext cx="3002758" cy="3753274"/>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55" name="Google Shape;255;p265"/>
          <p:cNvSpPr>
            <a:spLocks noGrp="1"/>
          </p:cNvSpPr>
          <p:nvPr>
            <p:ph type="pic" idx="6"/>
          </p:nvPr>
        </p:nvSpPr>
        <p:spPr>
          <a:xfrm>
            <a:off x="8182426" y="5584250"/>
            <a:ext cx="3002758" cy="3753274"/>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cSld name="1_Whitout Title">
    <p:spTree>
      <p:nvGrpSpPr>
        <p:cNvPr id="1" name="Shape 256"/>
        <p:cNvGrpSpPr/>
        <p:nvPr/>
      </p:nvGrpSpPr>
      <p:grpSpPr>
        <a:xfrm>
          <a:off x="0" y="0"/>
          <a:ext cx="0" cy="0"/>
          <a:chOff x="0" y="0"/>
          <a:chExt cx="0" cy="0"/>
        </a:xfrm>
      </p:grpSpPr>
      <p:sp>
        <p:nvSpPr>
          <p:cNvPr id="257" name="Google Shape;257;p266"/>
          <p:cNvSpPr>
            <a:spLocks noGrp="1"/>
          </p:cNvSpPr>
          <p:nvPr>
            <p:ph type="pic" idx="2"/>
          </p:nvPr>
        </p:nvSpPr>
        <p:spPr>
          <a:xfrm>
            <a:off x="2815897" y="3726767"/>
            <a:ext cx="5843204" cy="7870052"/>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58" name="Google Shape;258;p266"/>
          <p:cNvSpPr>
            <a:spLocks noGrp="1"/>
          </p:cNvSpPr>
          <p:nvPr>
            <p:ph type="pic" idx="3"/>
          </p:nvPr>
        </p:nvSpPr>
        <p:spPr>
          <a:xfrm>
            <a:off x="6977433" y="5845948"/>
            <a:ext cx="3229997" cy="575087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cSld name="1_Apple Watch">
    <p:spTree>
      <p:nvGrpSpPr>
        <p:cNvPr id="1" name="Shape 259"/>
        <p:cNvGrpSpPr/>
        <p:nvPr/>
      </p:nvGrpSpPr>
      <p:grpSpPr>
        <a:xfrm>
          <a:off x="0" y="0"/>
          <a:ext cx="0" cy="0"/>
          <a:chOff x="0" y="0"/>
          <a:chExt cx="0" cy="0"/>
        </a:xfrm>
      </p:grpSpPr>
      <p:sp>
        <p:nvSpPr>
          <p:cNvPr id="260" name="Google Shape;260;p267"/>
          <p:cNvSpPr>
            <a:spLocks noGrp="1"/>
          </p:cNvSpPr>
          <p:nvPr>
            <p:ph type="pic" idx="2"/>
          </p:nvPr>
        </p:nvSpPr>
        <p:spPr>
          <a:xfrm>
            <a:off x="3426795" y="4800127"/>
            <a:ext cx="7310038" cy="4525454"/>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cSld name="Three Laptops">
    <p:spTree>
      <p:nvGrpSpPr>
        <p:cNvPr id="1" name="Shape 261"/>
        <p:cNvGrpSpPr/>
        <p:nvPr/>
      </p:nvGrpSpPr>
      <p:grpSpPr>
        <a:xfrm>
          <a:off x="0" y="0"/>
          <a:ext cx="0" cy="0"/>
          <a:chOff x="0" y="0"/>
          <a:chExt cx="0" cy="0"/>
        </a:xfrm>
      </p:grpSpPr>
      <p:sp>
        <p:nvSpPr>
          <p:cNvPr id="262" name="Google Shape;262;p268"/>
          <p:cNvSpPr>
            <a:spLocks noGrp="1"/>
          </p:cNvSpPr>
          <p:nvPr>
            <p:ph type="pic" idx="2"/>
          </p:nvPr>
        </p:nvSpPr>
        <p:spPr>
          <a:xfrm>
            <a:off x="7776058" y="3955163"/>
            <a:ext cx="8779942" cy="5435432"/>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63" name="Google Shape;263;p268"/>
          <p:cNvSpPr>
            <a:spLocks noGrp="1"/>
          </p:cNvSpPr>
          <p:nvPr>
            <p:ph type="pic" idx="3"/>
          </p:nvPr>
        </p:nvSpPr>
        <p:spPr>
          <a:xfrm>
            <a:off x="2970087" y="5148172"/>
            <a:ext cx="4956048" cy="306816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64" name="Google Shape;264;p268"/>
          <p:cNvSpPr>
            <a:spLocks noGrp="1"/>
          </p:cNvSpPr>
          <p:nvPr>
            <p:ph type="pic" idx="4"/>
          </p:nvPr>
        </p:nvSpPr>
        <p:spPr>
          <a:xfrm>
            <a:off x="16294047" y="5148172"/>
            <a:ext cx="4956048" cy="306816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360"/>
              </a:spcBef>
              <a:spcAft>
                <a:spcPts val="0"/>
              </a:spcAft>
              <a:buClr>
                <a:schemeClr val="dk1"/>
              </a:buClr>
              <a:buSzPts val="1800"/>
              <a:buFont typeface="Arial"/>
              <a:buNone/>
              <a:defRPr sz="18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65" name="Google Shape;265;p268"/>
          <p:cNvSpPr>
            <a:spLocks noGrp="1"/>
          </p:cNvSpPr>
          <p:nvPr>
            <p:ph type="pic" idx="5"/>
          </p:nvPr>
        </p:nvSpPr>
        <p:spPr>
          <a:xfrm>
            <a:off x="0" y="0"/>
            <a:ext cx="24387174" cy="712101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cSld name="App Design 06">
    <p:spTree>
      <p:nvGrpSpPr>
        <p:cNvPr id="1" name="Shape 266"/>
        <p:cNvGrpSpPr/>
        <p:nvPr/>
      </p:nvGrpSpPr>
      <p:grpSpPr>
        <a:xfrm>
          <a:off x="0" y="0"/>
          <a:ext cx="0" cy="0"/>
          <a:chOff x="0" y="0"/>
          <a:chExt cx="0" cy="0"/>
        </a:xfrm>
      </p:grpSpPr>
      <p:sp>
        <p:nvSpPr>
          <p:cNvPr id="267" name="Google Shape;267;p269"/>
          <p:cNvSpPr>
            <a:spLocks noGrp="1"/>
          </p:cNvSpPr>
          <p:nvPr>
            <p:ph type="pic" idx="2"/>
          </p:nvPr>
        </p:nvSpPr>
        <p:spPr>
          <a:xfrm>
            <a:off x="8137939" y="4624541"/>
            <a:ext cx="3616482" cy="6448536"/>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60"/>
              </a:spcBef>
              <a:spcAft>
                <a:spcPts val="0"/>
              </a:spcAft>
              <a:buClr>
                <a:schemeClr val="dk1"/>
              </a:buClr>
              <a:buSzPts val="1300"/>
              <a:buFont typeface="Arial"/>
              <a:buNone/>
              <a:defRPr sz="13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68" name="Google Shape;268;p269"/>
          <p:cNvSpPr>
            <a:spLocks noGrp="1"/>
          </p:cNvSpPr>
          <p:nvPr>
            <p:ph type="pic" idx="3"/>
          </p:nvPr>
        </p:nvSpPr>
        <p:spPr>
          <a:xfrm>
            <a:off x="12559248" y="4624541"/>
            <a:ext cx="3616482" cy="6448536"/>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260"/>
              </a:spcBef>
              <a:spcAft>
                <a:spcPts val="0"/>
              </a:spcAft>
              <a:buClr>
                <a:schemeClr val="dk1"/>
              </a:buClr>
              <a:buSzPts val="1300"/>
              <a:buFont typeface="Arial"/>
              <a:buNone/>
              <a:defRPr sz="13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cSld name="Laptop">
    <p:spTree>
      <p:nvGrpSpPr>
        <p:cNvPr id="1" name="Shape 269"/>
        <p:cNvGrpSpPr/>
        <p:nvPr/>
      </p:nvGrpSpPr>
      <p:grpSpPr>
        <a:xfrm>
          <a:off x="0" y="0"/>
          <a:ext cx="0" cy="0"/>
          <a:chOff x="0" y="0"/>
          <a:chExt cx="0" cy="0"/>
        </a:xfrm>
      </p:grpSpPr>
      <p:sp>
        <p:nvSpPr>
          <p:cNvPr id="270" name="Google Shape;270;p270"/>
          <p:cNvSpPr>
            <a:spLocks noGrp="1"/>
          </p:cNvSpPr>
          <p:nvPr>
            <p:ph type="pic" idx="2"/>
          </p:nvPr>
        </p:nvSpPr>
        <p:spPr>
          <a:xfrm>
            <a:off x="2187835" y="4979760"/>
            <a:ext cx="6011125" cy="3721331"/>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cSld name="1_Laptop">
    <p:spTree>
      <p:nvGrpSpPr>
        <p:cNvPr id="1" name="Shape 271"/>
        <p:cNvGrpSpPr/>
        <p:nvPr/>
      </p:nvGrpSpPr>
      <p:grpSpPr>
        <a:xfrm>
          <a:off x="0" y="0"/>
          <a:ext cx="0" cy="0"/>
          <a:chOff x="0" y="0"/>
          <a:chExt cx="0" cy="0"/>
        </a:xfrm>
      </p:grpSpPr>
      <p:sp>
        <p:nvSpPr>
          <p:cNvPr id="272" name="Google Shape;272;p271"/>
          <p:cNvSpPr>
            <a:spLocks noGrp="1"/>
          </p:cNvSpPr>
          <p:nvPr>
            <p:ph type="pic" idx="2"/>
          </p:nvPr>
        </p:nvSpPr>
        <p:spPr>
          <a:xfrm>
            <a:off x="3281363" y="4057650"/>
            <a:ext cx="4014787" cy="5011738"/>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cSld name="2_Three Laptops">
    <p:spTree>
      <p:nvGrpSpPr>
        <p:cNvPr id="1" name="Shape 273"/>
        <p:cNvGrpSpPr/>
        <p:nvPr/>
      </p:nvGrpSpPr>
      <p:grpSpPr>
        <a:xfrm>
          <a:off x="0" y="0"/>
          <a:ext cx="0" cy="0"/>
          <a:chOff x="0" y="0"/>
          <a:chExt cx="0" cy="0"/>
        </a:xfrm>
      </p:grpSpPr>
      <p:sp>
        <p:nvSpPr>
          <p:cNvPr id="274" name="Google Shape;274;p272"/>
          <p:cNvSpPr>
            <a:spLocks noGrp="1"/>
          </p:cNvSpPr>
          <p:nvPr>
            <p:ph type="pic" idx="2"/>
          </p:nvPr>
        </p:nvSpPr>
        <p:spPr>
          <a:xfrm>
            <a:off x="7883526" y="4870654"/>
            <a:ext cx="2742153" cy="3423085"/>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75" name="Google Shape;275;p272"/>
          <p:cNvSpPr>
            <a:spLocks noGrp="1"/>
          </p:cNvSpPr>
          <p:nvPr>
            <p:ph type="pic" idx="3"/>
          </p:nvPr>
        </p:nvSpPr>
        <p:spPr>
          <a:xfrm>
            <a:off x="13699325" y="4870654"/>
            <a:ext cx="2742153" cy="3423085"/>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cSld name="1_Three Laptops">
    <p:spTree>
      <p:nvGrpSpPr>
        <p:cNvPr id="1" name="Shape 276"/>
        <p:cNvGrpSpPr/>
        <p:nvPr/>
      </p:nvGrpSpPr>
      <p:grpSpPr>
        <a:xfrm>
          <a:off x="0" y="0"/>
          <a:ext cx="0" cy="0"/>
          <a:chOff x="0" y="0"/>
          <a:chExt cx="0" cy="0"/>
        </a:xfrm>
      </p:grpSpPr>
      <p:sp>
        <p:nvSpPr>
          <p:cNvPr id="277" name="Google Shape;277;p273"/>
          <p:cNvSpPr>
            <a:spLocks noGrp="1"/>
          </p:cNvSpPr>
          <p:nvPr>
            <p:ph type="pic" idx="2"/>
          </p:nvPr>
        </p:nvSpPr>
        <p:spPr>
          <a:xfrm>
            <a:off x="10160000" y="5267325"/>
            <a:ext cx="4014788" cy="5216525"/>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cSld name="2_Macbook">
    <p:spTree>
      <p:nvGrpSpPr>
        <p:cNvPr id="1" name="Shape 278"/>
        <p:cNvGrpSpPr/>
        <p:nvPr/>
      </p:nvGrpSpPr>
      <p:grpSpPr>
        <a:xfrm>
          <a:off x="0" y="0"/>
          <a:ext cx="0" cy="0"/>
          <a:chOff x="0" y="0"/>
          <a:chExt cx="0" cy="0"/>
        </a:xfrm>
      </p:grpSpPr>
      <p:sp>
        <p:nvSpPr>
          <p:cNvPr id="279" name="Google Shape;279;p274"/>
          <p:cNvSpPr>
            <a:spLocks noGrp="1"/>
          </p:cNvSpPr>
          <p:nvPr>
            <p:ph type="pic" idx="2"/>
          </p:nvPr>
        </p:nvSpPr>
        <p:spPr>
          <a:xfrm>
            <a:off x="0" y="-27020"/>
            <a:ext cx="24387174" cy="1374302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80" name="Google Shape;280;p274"/>
          <p:cNvSpPr>
            <a:spLocks noGrp="1"/>
          </p:cNvSpPr>
          <p:nvPr>
            <p:ph type="pic" idx="3"/>
          </p:nvPr>
        </p:nvSpPr>
        <p:spPr>
          <a:xfrm>
            <a:off x="4214778" y="3726767"/>
            <a:ext cx="5675313" cy="7585725"/>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cSld name="Macbook">
    <p:spTree>
      <p:nvGrpSpPr>
        <p:cNvPr id="1" name="Shape 281"/>
        <p:cNvGrpSpPr/>
        <p:nvPr/>
      </p:nvGrpSpPr>
      <p:grpSpPr>
        <a:xfrm>
          <a:off x="0" y="0"/>
          <a:ext cx="0" cy="0"/>
          <a:chOff x="0" y="0"/>
          <a:chExt cx="0" cy="0"/>
        </a:xfrm>
      </p:grpSpPr>
      <p:sp>
        <p:nvSpPr>
          <p:cNvPr id="282" name="Google Shape;282;p275"/>
          <p:cNvSpPr>
            <a:spLocks noGrp="1"/>
          </p:cNvSpPr>
          <p:nvPr>
            <p:ph type="pic" idx="2"/>
          </p:nvPr>
        </p:nvSpPr>
        <p:spPr>
          <a:xfrm>
            <a:off x="-1" y="-58158"/>
            <a:ext cx="24387174" cy="6811538"/>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83" name="Google Shape;283;p275"/>
          <p:cNvSpPr>
            <a:spLocks noGrp="1"/>
          </p:cNvSpPr>
          <p:nvPr>
            <p:ph type="pic" idx="3"/>
          </p:nvPr>
        </p:nvSpPr>
        <p:spPr>
          <a:xfrm>
            <a:off x="8216900" y="3779838"/>
            <a:ext cx="7918450" cy="4987925"/>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cSld name="Responsive Design">
    <p:spTree>
      <p:nvGrpSpPr>
        <p:cNvPr id="1" name="Shape 284"/>
        <p:cNvGrpSpPr/>
        <p:nvPr/>
      </p:nvGrpSpPr>
      <p:grpSpPr>
        <a:xfrm>
          <a:off x="0" y="0"/>
          <a:ext cx="0" cy="0"/>
          <a:chOff x="0" y="0"/>
          <a:chExt cx="0" cy="0"/>
        </a:xfrm>
      </p:grpSpPr>
      <p:sp>
        <p:nvSpPr>
          <p:cNvPr id="285" name="Google Shape;285;p276"/>
          <p:cNvSpPr>
            <a:spLocks noGrp="1"/>
          </p:cNvSpPr>
          <p:nvPr>
            <p:ph type="pic" idx="2"/>
          </p:nvPr>
        </p:nvSpPr>
        <p:spPr>
          <a:xfrm>
            <a:off x="4488716" y="8875586"/>
            <a:ext cx="441863" cy="557901"/>
          </a:xfrm>
          <a:prstGeom prst="rect">
            <a:avLst/>
          </a:prstGeom>
          <a:noFill/>
          <a:ln>
            <a:noFill/>
          </a:ln>
        </p:spPr>
        <p:txBody>
          <a:bodyPr spcFirstLastPara="1" wrap="square" lIns="217725" tIns="108850" rIns="217725" bIns="108850" anchor="t" anchorCtr="0">
            <a:normAutofit/>
          </a:bodyPr>
          <a:lstStyle>
            <a:lvl1pPr marR="0" lvl="0" algn="ctr" rtl="0">
              <a:lnSpc>
                <a:spcPct val="50000"/>
              </a:lnSpc>
              <a:spcBef>
                <a:spcPts val="20"/>
              </a:spcBef>
              <a:spcAft>
                <a:spcPts val="0"/>
              </a:spcAft>
              <a:buClr>
                <a:schemeClr val="dk1"/>
              </a:buClr>
              <a:buSzPts val="100"/>
              <a:buFont typeface="Arial"/>
              <a:buNone/>
              <a:defRPr sz="1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86" name="Google Shape;286;p276"/>
          <p:cNvSpPr>
            <a:spLocks noGrp="1"/>
          </p:cNvSpPr>
          <p:nvPr>
            <p:ph type="pic" idx="3"/>
          </p:nvPr>
        </p:nvSpPr>
        <p:spPr>
          <a:xfrm>
            <a:off x="8437469" y="4108580"/>
            <a:ext cx="6682076" cy="3785477"/>
          </a:xfrm>
          <a:prstGeom prst="rect">
            <a:avLst/>
          </a:prstGeom>
          <a:noFill/>
          <a:ln>
            <a:noFill/>
          </a:ln>
        </p:spPr>
        <p:txBody>
          <a:bodyPr spcFirstLastPara="1" wrap="square" lIns="217725" tIns="108850" rIns="217725" bIns="108850" anchor="t" anchorCtr="0">
            <a:normAutofit/>
          </a:bodyPr>
          <a:lstStyle>
            <a:lvl1pPr marR="0" lvl="0" algn="ctr" rtl="0">
              <a:lnSpc>
                <a:spcPct val="100000"/>
              </a:lnSpc>
              <a:spcBef>
                <a:spcPts val="440"/>
              </a:spcBef>
              <a:spcAft>
                <a:spcPts val="0"/>
              </a:spcAft>
              <a:buClr>
                <a:schemeClr val="dk1"/>
              </a:buClr>
              <a:buSzPts val="2200"/>
              <a:buFont typeface="Arial"/>
              <a:buNone/>
              <a:defRPr sz="2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87" name="Google Shape;287;p276"/>
          <p:cNvSpPr>
            <a:spLocks noGrp="1"/>
          </p:cNvSpPr>
          <p:nvPr>
            <p:ph type="pic" idx="4"/>
          </p:nvPr>
        </p:nvSpPr>
        <p:spPr>
          <a:xfrm>
            <a:off x="5311351" y="7728364"/>
            <a:ext cx="1014030" cy="1768937"/>
          </a:xfrm>
          <a:prstGeom prst="rect">
            <a:avLst/>
          </a:prstGeom>
          <a:noFill/>
          <a:ln>
            <a:noFill/>
          </a:ln>
        </p:spPr>
        <p:txBody>
          <a:bodyPr spcFirstLastPara="1" wrap="square" lIns="217725" tIns="108850" rIns="217725" bIns="108850" anchor="t" anchorCtr="0">
            <a:normAutofit/>
          </a:bodyPr>
          <a:lstStyle>
            <a:lvl1pPr marR="0" lvl="0" algn="l" rtl="0">
              <a:lnSpc>
                <a:spcPct val="50000"/>
              </a:lnSpc>
              <a:spcBef>
                <a:spcPts val="140"/>
              </a:spcBef>
              <a:spcAft>
                <a:spcPts val="0"/>
              </a:spcAft>
              <a:buClr>
                <a:schemeClr val="dk1"/>
              </a:buClr>
              <a:buSzPts val="700"/>
              <a:buFont typeface="Arial"/>
              <a:buNone/>
              <a:defRPr sz="7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88" name="Google Shape;288;p276"/>
          <p:cNvSpPr>
            <a:spLocks noGrp="1"/>
          </p:cNvSpPr>
          <p:nvPr>
            <p:ph type="pic" idx="5"/>
          </p:nvPr>
        </p:nvSpPr>
        <p:spPr>
          <a:xfrm>
            <a:off x="14163684" y="6712181"/>
            <a:ext cx="4256549" cy="2712449"/>
          </a:xfrm>
          <a:prstGeom prst="rect">
            <a:avLst/>
          </a:prstGeom>
          <a:noFill/>
          <a:ln>
            <a:noFill/>
          </a:ln>
        </p:spPr>
        <p:txBody>
          <a:bodyPr spcFirstLastPara="1" wrap="square" lIns="217725" tIns="108850" rIns="217725" bIns="108850" anchor="t" anchorCtr="0">
            <a:normAutofit/>
          </a:bodyPr>
          <a:lstStyle>
            <a:lvl1pPr marR="0" lvl="0" algn="ctr"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89" name="Google Shape;289;p276"/>
          <p:cNvSpPr>
            <a:spLocks noGrp="1"/>
          </p:cNvSpPr>
          <p:nvPr>
            <p:ph type="pic" idx="6"/>
          </p:nvPr>
        </p:nvSpPr>
        <p:spPr>
          <a:xfrm>
            <a:off x="6644695" y="6558176"/>
            <a:ext cx="2254943" cy="2902541"/>
          </a:xfrm>
          <a:prstGeom prst="rect">
            <a:avLst/>
          </a:prstGeom>
          <a:noFill/>
          <a:ln>
            <a:noFill/>
          </a:ln>
        </p:spPr>
        <p:txBody>
          <a:bodyPr spcFirstLastPara="1" wrap="square" lIns="217725" tIns="108850" rIns="217725" bIns="108850" anchor="t" anchorCtr="0">
            <a:normAutofit/>
          </a:bodyPr>
          <a:lstStyle>
            <a:lvl1pPr marR="0" lvl="0" algn="ctr"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cSld name="32_Blank">
    <p:spTree>
      <p:nvGrpSpPr>
        <p:cNvPr id="1" name="Shape 290"/>
        <p:cNvGrpSpPr/>
        <p:nvPr/>
      </p:nvGrpSpPr>
      <p:grpSpPr>
        <a:xfrm>
          <a:off x="0" y="0"/>
          <a:ext cx="0" cy="0"/>
          <a:chOff x="0" y="0"/>
          <a:chExt cx="0" cy="0"/>
        </a:xfrm>
      </p:grpSpPr>
      <p:sp>
        <p:nvSpPr>
          <p:cNvPr id="291" name="Google Shape;291;p277"/>
          <p:cNvSpPr>
            <a:spLocks noGrp="1"/>
          </p:cNvSpPr>
          <p:nvPr>
            <p:ph type="pic" idx="2"/>
          </p:nvPr>
        </p:nvSpPr>
        <p:spPr>
          <a:xfrm>
            <a:off x="2805833" y="3870562"/>
            <a:ext cx="8065007" cy="4526280"/>
          </a:xfrm>
          <a:prstGeom prst="rect">
            <a:avLst/>
          </a:prstGeom>
          <a:noFill/>
          <a:ln>
            <a:noFill/>
          </a:ln>
        </p:spPr>
        <p:txBody>
          <a:bodyPr spcFirstLastPara="1" wrap="square" lIns="217725" tIns="108850" rIns="217725" bIns="108850" anchor="t" anchorCtr="0">
            <a:normAutofit/>
          </a:bodyPr>
          <a:lstStyle>
            <a:lvl1pPr marR="0" lvl="0" algn="ctr" rtl="0">
              <a:lnSpc>
                <a:spcPct val="100000"/>
              </a:lnSpc>
              <a:spcBef>
                <a:spcPts val="640"/>
              </a:spcBef>
              <a:spcAft>
                <a:spcPts val="0"/>
              </a:spcAft>
              <a:buClr>
                <a:srgbClr val="BFBFBF"/>
              </a:buClr>
              <a:buSzPts val="3200"/>
              <a:buFont typeface="Arial"/>
              <a:buNone/>
              <a:defRPr sz="3200" b="0" i="0" u="none" strike="noStrike" cap="none">
                <a:solidFill>
                  <a:srgbClr val="BFBFBF"/>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92" name="Google Shape;292;p277"/>
          <p:cNvSpPr>
            <a:spLocks noGrp="1"/>
          </p:cNvSpPr>
          <p:nvPr>
            <p:ph type="pic" idx="3"/>
          </p:nvPr>
        </p:nvSpPr>
        <p:spPr>
          <a:xfrm>
            <a:off x="13464466" y="3870562"/>
            <a:ext cx="8065007" cy="4526280"/>
          </a:xfrm>
          <a:prstGeom prst="rect">
            <a:avLst/>
          </a:prstGeom>
          <a:noFill/>
          <a:ln>
            <a:noFill/>
          </a:ln>
        </p:spPr>
        <p:txBody>
          <a:bodyPr spcFirstLastPara="1" wrap="square" lIns="217725" tIns="108850" rIns="217725" bIns="108850" anchor="t" anchorCtr="0">
            <a:normAutofit/>
          </a:bodyPr>
          <a:lstStyle>
            <a:lvl1pPr marR="0" lvl="0" algn="ctr" rtl="0">
              <a:lnSpc>
                <a:spcPct val="100000"/>
              </a:lnSpc>
              <a:spcBef>
                <a:spcPts val="640"/>
              </a:spcBef>
              <a:spcAft>
                <a:spcPts val="0"/>
              </a:spcAft>
              <a:buClr>
                <a:srgbClr val="BFBFBF"/>
              </a:buClr>
              <a:buSzPts val="3200"/>
              <a:buFont typeface="Arial"/>
              <a:buNone/>
              <a:defRPr sz="3200" b="0" i="0" u="none" strike="noStrike" cap="none">
                <a:solidFill>
                  <a:srgbClr val="BFBFBF"/>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cSld name="tablet-mockup">
    <p:spTree>
      <p:nvGrpSpPr>
        <p:cNvPr id="1" name="Shape 293"/>
        <p:cNvGrpSpPr/>
        <p:nvPr/>
      </p:nvGrpSpPr>
      <p:grpSpPr>
        <a:xfrm>
          <a:off x="0" y="0"/>
          <a:ext cx="0" cy="0"/>
          <a:chOff x="0" y="0"/>
          <a:chExt cx="0" cy="0"/>
        </a:xfrm>
      </p:grpSpPr>
      <p:sp>
        <p:nvSpPr>
          <p:cNvPr id="294" name="Google Shape;294;p278"/>
          <p:cNvSpPr>
            <a:spLocks noGrp="1"/>
          </p:cNvSpPr>
          <p:nvPr>
            <p:ph type="pic" idx="2"/>
          </p:nvPr>
        </p:nvSpPr>
        <p:spPr>
          <a:xfrm>
            <a:off x="4316454" y="3709885"/>
            <a:ext cx="4059899" cy="5455695"/>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40"/>
              </a:spcBef>
              <a:spcAft>
                <a:spcPts val="0"/>
              </a:spcAft>
              <a:buClr>
                <a:srgbClr val="5BD2B8"/>
              </a:buClr>
              <a:buSzPts val="2200"/>
              <a:buFont typeface="Arial"/>
              <a:buNone/>
              <a:defRPr sz="2200" b="0" i="0" u="none" strike="noStrike" cap="none">
                <a:solidFill>
                  <a:srgbClr val="5BD2B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95" name="Google Shape;295;p278"/>
          <p:cNvSpPr>
            <a:spLocks noGrp="1"/>
          </p:cNvSpPr>
          <p:nvPr>
            <p:ph type="pic" idx="3"/>
          </p:nvPr>
        </p:nvSpPr>
        <p:spPr>
          <a:xfrm>
            <a:off x="10148060" y="3709886"/>
            <a:ext cx="4157726" cy="5455689"/>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00"/>
              </a:spcBef>
              <a:spcAft>
                <a:spcPts val="0"/>
              </a:spcAft>
              <a:buClr>
                <a:srgbClr val="5BD2B8"/>
              </a:buClr>
              <a:buSzPts val="2000"/>
              <a:buFont typeface="Arial"/>
              <a:buNone/>
              <a:defRPr sz="2000" b="0" i="0" u="none" strike="noStrike" cap="none">
                <a:solidFill>
                  <a:srgbClr val="5BD2B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296" name="Google Shape;296;p278"/>
          <p:cNvSpPr>
            <a:spLocks noGrp="1"/>
          </p:cNvSpPr>
          <p:nvPr>
            <p:ph type="pic" idx="4"/>
          </p:nvPr>
        </p:nvSpPr>
        <p:spPr>
          <a:xfrm>
            <a:off x="15838370" y="3713912"/>
            <a:ext cx="4159241" cy="5455695"/>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40"/>
              </a:spcBef>
              <a:spcAft>
                <a:spcPts val="0"/>
              </a:spcAft>
              <a:buClr>
                <a:srgbClr val="5BD2B8"/>
              </a:buClr>
              <a:buSzPts val="2200"/>
              <a:buFont typeface="Arial"/>
              <a:buNone/>
              <a:defRPr sz="2200" b="0" i="0" u="none" strike="noStrike" cap="none">
                <a:solidFill>
                  <a:srgbClr val="5BD2B8"/>
                </a:solidFill>
                <a:uFillTx/>
                <a:latin typeface="Open Sans Light"/>
                <a:ea typeface="Open Sans Light"/>
                <a:cs typeface="Open Sans Light"/>
                <a:sym typeface="Open Sans Light"/>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cSld name="Laptop 02">
    <p:spTree>
      <p:nvGrpSpPr>
        <p:cNvPr id="1" name="Shape 297"/>
        <p:cNvGrpSpPr/>
        <p:nvPr/>
      </p:nvGrpSpPr>
      <p:grpSpPr>
        <a:xfrm>
          <a:off x="0" y="0"/>
          <a:ext cx="0" cy="0"/>
          <a:chOff x="0" y="0"/>
          <a:chExt cx="0" cy="0"/>
        </a:xfrm>
      </p:grpSpPr>
      <p:sp>
        <p:nvSpPr>
          <p:cNvPr id="298" name="Google Shape;298;p279"/>
          <p:cNvSpPr>
            <a:spLocks noGrp="1"/>
          </p:cNvSpPr>
          <p:nvPr>
            <p:ph type="pic" idx="2"/>
          </p:nvPr>
        </p:nvSpPr>
        <p:spPr>
          <a:xfrm>
            <a:off x="8371603" y="3668920"/>
            <a:ext cx="7610663" cy="4731613"/>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20"/>
              </a:spcBef>
              <a:spcAft>
                <a:spcPts val="0"/>
              </a:spcAft>
              <a:buClr>
                <a:srgbClr val="5BD2B8"/>
              </a:buClr>
              <a:buSzPts val="2100"/>
              <a:buFont typeface="Arial"/>
              <a:buNone/>
              <a:defRPr sz="2100" b="0" i="0" u="none" strike="noStrike" cap="none">
                <a:solidFill>
                  <a:srgbClr val="5BD2B8"/>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cSld name="Data Driven">
    <p:spTree>
      <p:nvGrpSpPr>
        <p:cNvPr id="1" name="Shape 299"/>
        <p:cNvGrpSpPr/>
        <p:nvPr/>
      </p:nvGrpSpPr>
      <p:grpSpPr>
        <a:xfrm>
          <a:off x="0" y="0"/>
          <a:ext cx="0" cy="0"/>
          <a:chOff x="0" y="0"/>
          <a:chExt cx="0" cy="0"/>
        </a:xfrm>
      </p:grpSpPr>
      <p:sp>
        <p:nvSpPr>
          <p:cNvPr id="300" name="Google Shape;300;p280"/>
          <p:cNvSpPr>
            <a:spLocks noGrp="1"/>
          </p:cNvSpPr>
          <p:nvPr>
            <p:ph type="pic" idx="2"/>
          </p:nvPr>
        </p:nvSpPr>
        <p:spPr>
          <a:xfrm>
            <a:off x="-3175" y="3620747"/>
            <a:ext cx="24387174" cy="5349875"/>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cSld name="iPad ">
    <p:spTree>
      <p:nvGrpSpPr>
        <p:cNvPr id="1" name="Shape 301"/>
        <p:cNvGrpSpPr/>
        <p:nvPr/>
      </p:nvGrpSpPr>
      <p:grpSpPr>
        <a:xfrm>
          <a:off x="0" y="0"/>
          <a:ext cx="0" cy="0"/>
          <a:chOff x="0" y="0"/>
          <a:chExt cx="0" cy="0"/>
        </a:xfrm>
      </p:grpSpPr>
      <p:sp>
        <p:nvSpPr>
          <p:cNvPr id="302" name="Google Shape;302;p281"/>
          <p:cNvSpPr>
            <a:spLocks noGrp="1"/>
          </p:cNvSpPr>
          <p:nvPr>
            <p:ph type="pic" idx="2"/>
          </p:nvPr>
        </p:nvSpPr>
        <p:spPr>
          <a:xfrm>
            <a:off x="0" y="0"/>
            <a:ext cx="24387174" cy="13716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cSld name="iPad Mockup">
    <p:spTree>
      <p:nvGrpSpPr>
        <p:cNvPr id="1" name="Shape 303"/>
        <p:cNvGrpSpPr/>
        <p:nvPr/>
      </p:nvGrpSpPr>
      <p:grpSpPr>
        <a:xfrm>
          <a:off x="0" y="0"/>
          <a:ext cx="0" cy="0"/>
          <a:chOff x="0" y="0"/>
          <a:chExt cx="0" cy="0"/>
        </a:xfrm>
      </p:grpSpPr>
      <p:sp>
        <p:nvSpPr>
          <p:cNvPr id="304" name="Google Shape;304;p283"/>
          <p:cNvSpPr>
            <a:spLocks noGrp="1"/>
          </p:cNvSpPr>
          <p:nvPr>
            <p:ph type="pic" idx="2"/>
          </p:nvPr>
        </p:nvSpPr>
        <p:spPr>
          <a:xfrm>
            <a:off x="0" y="0"/>
            <a:ext cx="24387174" cy="1371600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cSld name="1_Data Driven">
    <p:spTree>
      <p:nvGrpSpPr>
        <p:cNvPr id="1" name="Shape 305"/>
        <p:cNvGrpSpPr/>
        <p:nvPr/>
      </p:nvGrpSpPr>
      <p:grpSpPr>
        <a:xfrm>
          <a:off x="0" y="0"/>
          <a:ext cx="0" cy="0"/>
          <a:chOff x="0" y="0"/>
          <a:chExt cx="0" cy="0"/>
        </a:xfrm>
      </p:grpSpPr>
      <p:sp>
        <p:nvSpPr>
          <p:cNvPr id="306" name="Google Shape;306;p284"/>
          <p:cNvSpPr>
            <a:spLocks noGrp="1"/>
          </p:cNvSpPr>
          <p:nvPr>
            <p:ph type="pic" idx="2"/>
          </p:nvPr>
        </p:nvSpPr>
        <p:spPr>
          <a:xfrm>
            <a:off x="2216113" y="3519546"/>
            <a:ext cx="5958645" cy="8000998"/>
          </a:xfrm>
          <a:prstGeom prst="rect">
            <a:avLst/>
          </a:prstGeom>
          <a:noFill/>
          <a:ln>
            <a:noFill/>
          </a:ln>
        </p:spPr>
        <p:txBody>
          <a:bodyPr spcFirstLastPara="1" wrap="square" lIns="91425" tIns="91425" rIns="91425" bIns="91425" anchor="ctr" anchorCtr="0">
            <a:noAutofit/>
          </a:bodyPr>
          <a:lstStyle>
            <a:lvl1pPr marR="0" lvl="0" algn="l" rtl="0">
              <a:lnSpc>
                <a:spcPct val="100000"/>
              </a:lnSpc>
              <a:spcBef>
                <a:spcPts val="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307" name="Google Shape;307;p284"/>
          <p:cNvSpPr>
            <a:spLocks noGrp="1"/>
          </p:cNvSpPr>
          <p:nvPr>
            <p:ph type="pic" idx="3"/>
          </p:nvPr>
        </p:nvSpPr>
        <p:spPr>
          <a:xfrm>
            <a:off x="6961465" y="5833740"/>
            <a:ext cx="3252545" cy="5737619"/>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cSld name="1_Macbook">
    <p:spTree>
      <p:nvGrpSpPr>
        <p:cNvPr id="1" name="Shape 308"/>
        <p:cNvGrpSpPr/>
        <p:nvPr/>
      </p:nvGrpSpPr>
      <p:grpSpPr>
        <a:xfrm>
          <a:off x="0" y="0"/>
          <a:ext cx="0" cy="0"/>
          <a:chOff x="0" y="0"/>
          <a:chExt cx="0" cy="0"/>
        </a:xfrm>
      </p:grpSpPr>
      <p:sp>
        <p:nvSpPr>
          <p:cNvPr id="309" name="Google Shape;309;p285"/>
          <p:cNvSpPr>
            <a:spLocks noGrp="1"/>
          </p:cNvSpPr>
          <p:nvPr>
            <p:ph type="pic" idx="2"/>
          </p:nvPr>
        </p:nvSpPr>
        <p:spPr>
          <a:xfrm>
            <a:off x="4214778" y="3594133"/>
            <a:ext cx="5675313" cy="7718360"/>
          </a:xfrm>
          <a:prstGeom prst="rect">
            <a:avLst/>
          </a:prstGeom>
          <a:noFill/>
          <a:ln>
            <a:noFill/>
          </a:ln>
        </p:spPr>
        <p:txBody>
          <a:bodyPr spcFirstLastPara="1" wrap="square" lIns="217725" tIns="108850" rIns="217725" bIns="108850" anchor="t" anchorCtr="0">
            <a:norm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R="0" lvl="2"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R="0" lvl="3"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R="0" lvl="4"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R="0" lvl="5"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R="0" lvl="6"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R="0" lvl="7"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R="0" lvl="8"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cSld name="White without bars">
    <p:spTree>
      <p:nvGrpSpPr>
        <p:cNvPr id="1" name="Shape 31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
        <p:cNvGrpSpPr/>
        <p:nvPr/>
      </p:nvGrpSpPr>
      <p:grpSpPr>
        <a:xfrm>
          <a:off x="0" y="0"/>
          <a:ext cx="0" cy="0"/>
          <a:chOff x="0" y="0"/>
          <a:chExt cx="0" cy="0"/>
        </a:xfrm>
      </p:grpSpPr>
      <p:sp>
        <p:nvSpPr>
          <p:cNvPr id="10" name="Google Shape;10;p209"/>
          <p:cNvSpPr txBox="1">
            <a:spLocks noGrp="1"/>
          </p:cNvSpPr>
          <p:nvPr>
            <p:ph type="title"/>
          </p:nvPr>
        </p:nvSpPr>
        <p:spPr>
          <a:xfrm>
            <a:off x="1219359" y="1666502"/>
            <a:ext cx="21948458" cy="1625978"/>
          </a:xfrm>
          <a:prstGeom prst="rect">
            <a:avLst/>
          </a:prstGeom>
          <a:noFill/>
          <a:ln>
            <a:noFill/>
          </a:ln>
        </p:spPr>
        <p:txBody>
          <a:bodyPr spcFirstLastPara="1" wrap="square" lIns="217725" tIns="108850" rIns="217725" bIns="108850" anchor="ctr" anchorCtr="0">
            <a:normAutofit/>
          </a:bodyPr>
          <a:lstStyle>
            <a:lvl1pPr marR="0" lvl="0" algn="ctr" rtl="0">
              <a:lnSpc>
                <a:spcPct val="100000"/>
              </a:lnSpc>
              <a:spcBef>
                <a:spcPts val="0"/>
              </a:spcBef>
              <a:spcAft>
                <a:spcPts val="0"/>
              </a:spcAft>
              <a:buClr>
                <a:schemeClr val="dk1"/>
              </a:buClr>
              <a:buSzPts val="10500"/>
              <a:buFont typeface="Open Sans"/>
              <a:buNone/>
              <a:defRPr sz="10500" b="0" i="0" u="none" strike="noStrike" cap="none">
                <a:solidFill>
                  <a:schemeClr val="dk1"/>
                </a:solidFill>
                <a:uFillTx/>
                <a:latin typeface="Open Sans"/>
                <a:ea typeface="Open Sans"/>
                <a:cs typeface="Open Sans"/>
                <a:sym typeface="Open San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uFillTx/>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uFillTx/>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uFillTx/>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uFillTx/>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uFillTx/>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uFillTx/>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uFillTx/>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uFillTx/>
                <a:latin typeface="Arial"/>
                <a:ea typeface="Arial"/>
                <a:cs typeface="Arial"/>
                <a:sym typeface="Arial"/>
              </a:defRPr>
            </a:lvl9pPr>
          </a:lstStyle>
          <a:p>
            <a:endParaRPr/>
          </a:p>
        </p:txBody>
      </p:sp>
      <p:sp>
        <p:nvSpPr>
          <p:cNvPr id="11" name="Google Shape;11;p209"/>
          <p:cNvSpPr txBox="1">
            <a:spLocks noGrp="1"/>
          </p:cNvSpPr>
          <p:nvPr>
            <p:ph type="body" idx="1"/>
          </p:nvPr>
        </p:nvSpPr>
        <p:spPr>
          <a:xfrm>
            <a:off x="1219359" y="3657605"/>
            <a:ext cx="21948458" cy="9051926"/>
          </a:xfrm>
          <a:prstGeom prst="rect">
            <a:avLst/>
          </a:prstGeom>
          <a:noFill/>
          <a:ln>
            <a:noFill/>
          </a:ln>
        </p:spPr>
        <p:txBody>
          <a:bodyPr spcFirstLastPara="1" wrap="square" lIns="217725" tIns="108850" rIns="217725" bIns="108850" anchor="t" anchorCtr="0">
            <a:normAutofit/>
          </a:bodyPr>
          <a:lstStyle>
            <a:lvl1pPr marL="457200" marR="0" lvl="0" indent="-228600" algn="l" rtl="0">
              <a:lnSpc>
                <a:spcPct val="100000"/>
              </a:lnSpc>
              <a:spcBef>
                <a:spcPts val="640"/>
              </a:spcBef>
              <a:spcAft>
                <a:spcPts val="0"/>
              </a:spcAft>
              <a:buClr>
                <a:schemeClr val="dk1"/>
              </a:buClr>
              <a:buSzPts val="3200"/>
              <a:buFont typeface="Arial"/>
              <a:buNone/>
              <a:defRPr sz="3200" b="0" i="0" u="none" strike="noStrike" cap="none">
                <a:solidFill>
                  <a:schemeClr val="dk1"/>
                </a:solidFill>
                <a:uFillTx/>
                <a:latin typeface="Calibri"/>
                <a:ea typeface="Calibri"/>
                <a:cs typeface="Calibri"/>
                <a:sym typeface="Calibri"/>
              </a:defRPr>
            </a:lvl1pPr>
            <a:lvl2pPr marL="914400" marR="0" lvl="1" indent="-228600" algn="l" rtl="0">
              <a:lnSpc>
                <a:spcPct val="100000"/>
              </a:lnSpc>
              <a:spcBef>
                <a:spcPts val="560"/>
              </a:spcBef>
              <a:spcAft>
                <a:spcPts val="0"/>
              </a:spcAft>
              <a:buClr>
                <a:schemeClr val="dk1"/>
              </a:buClr>
              <a:buSzPts val="2800"/>
              <a:buFont typeface="Arial"/>
              <a:buNone/>
              <a:defRPr sz="2800" b="0" i="0" u="none" strike="noStrike" cap="none">
                <a:solidFill>
                  <a:schemeClr val="dk1"/>
                </a:solidFill>
                <a:uFillTx/>
                <a:latin typeface="Calibri"/>
                <a:ea typeface="Calibri"/>
                <a:cs typeface="Calibri"/>
                <a:sym typeface="Calibri"/>
              </a:defRPr>
            </a:lvl2pPr>
            <a:lvl3pPr marL="1371600" marR="0" lvl="2" indent="-228600" algn="l" rtl="0">
              <a:lnSpc>
                <a:spcPct val="100000"/>
              </a:lnSpc>
              <a:spcBef>
                <a:spcPts val="400"/>
              </a:spcBef>
              <a:spcAft>
                <a:spcPts val="0"/>
              </a:spcAft>
              <a:buClr>
                <a:schemeClr val="dk1"/>
              </a:buClr>
              <a:buSzPts val="2000"/>
              <a:buFont typeface="Arial"/>
              <a:buNone/>
              <a:defRPr sz="2000" b="0" i="0" u="none" strike="noStrike" cap="none">
                <a:solidFill>
                  <a:schemeClr val="dk1"/>
                </a:solidFill>
                <a:uFillTx/>
                <a:latin typeface="Calibri"/>
                <a:ea typeface="Calibri"/>
                <a:cs typeface="Calibri"/>
                <a:sym typeface="Calibri"/>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uFillTx/>
                <a:latin typeface="Calibri"/>
                <a:ea typeface="Calibri"/>
                <a:cs typeface="Calibri"/>
                <a:sym typeface="Calibri"/>
              </a:defRPr>
            </a:lvl5pPr>
            <a:lvl6pPr marL="2743200" marR="0" lvl="5" indent="-533400"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6pPr>
            <a:lvl7pPr marL="3200400" marR="0" lvl="6" indent="-533400"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7pPr>
            <a:lvl8pPr marL="3657600" marR="0" lvl="7" indent="-533400"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8pPr>
            <a:lvl9pPr marL="4114800" marR="0" lvl="8" indent="-533400" algn="l" rtl="0">
              <a:lnSpc>
                <a:spcPct val="100000"/>
              </a:lnSpc>
              <a:spcBef>
                <a:spcPts val="960"/>
              </a:spcBef>
              <a:spcAft>
                <a:spcPts val="0"/>
              </a:spcAft>
              <a:buClr>
                <a:schemeClr val="dk1"/>
              </a:buClr>
              <a:buSzPts val="4800"/>
              <a:buFont typeface="Arial"/>
              <a:buChar char="•"/>
              <a:defRPr sz="4800" b="0" i="0" u="none" strike="noStrike" cap="none">
                <a:solidFill>
                  <a:schemeClr val="dk1"/>
                </a:solidFill>
                <a:uFillTx/>
                <a:latin typeface="Calibri"/>
                <a:ea typeface="Calibri"/>
                <a:cs typeface="Calibri"/>
                <a:sym typeface="Calibri"/>
              </a:defRPr>
            </a:lvl9pPr>
          </a:lstStyle>
          <a:p>
            <a:endParaRPr/>
          </a:p>
        </p:txBody>
      </p:sp>
      <p:sp>
        <p:nvSpPr>
          <p:cNvPr id="12" name="Google Shape;12;p209"/>
          <p:cNvSpPr txBox="1">
            <a:spLocks noGrp="1"/>
          </p:cNvSpPr>
          <p:nvPr>
            <p:ph type="sldNum" idx="12"/>
          </p:nvPr>
        </p:nvSpPr>
        <p:spPr>
          <a:xfrm>
            <a:off x="17477475" y="12712701"/>
            <a:ext cx="5690341" cy="730250"/>
          </a:xfrm>
          <a:prstGeom prst="rect">
            <a:avLst/>
          </a:prstGeom>
          <a:noFill/>
          <a:ln>
            <a:noFill/>
          </a:ln>
        </p:spPr>
        <p:txBody>
          <a:bodyPr spcFirstLastPara="1" wrap="square" lIns="217725" tIns="108850" rIns="217725" bIns="108850" anchor="ctr" anchorCtr="0">
            <a:noAutofit/>
          </a:bodyPr>
          <a:lstStyle>
            <a:lvl1pPr marL="0" marR="0" lvl="0" indent="0" algn="r" rtl="0">
              <a:lnSpc>
                <a:spcPct val="100000"/>
              </a:lnSpc>
              <a:spcBef>
                <a:spcPts val="0"/>
              </a:spcBef>
              <a:spcAft>
                <a:spcPts val="0"/>
              </a:spcAft>
              <a:buClr>
                <a:srgbClr val="000000"/>
              </a:buClr>
              <a:buSzPts val="2900"/>
              <a:buFont typeface="Arial"/>
              <a:buNone/>
              <a:defRPr sz="2900" b="0" i="0" u="none" strike="noStrike" cap="none">
                <a:solidFill>
                  <a:srgbClr val="899490"/>
                </a:solidFill>
                <a:uFillTx/>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2900"/>
              <a:buFont typeface="Arial"/>
              <a:buNone/>
              <a:defRPr sz="2900" b="0" i="0" u="none" strike="noStrike" cap="none">
                <a:solidFill>
                  <a:srgbClr val="899490"/>
                </a:solidFill>
                <a:uFillTx/>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2900"/>
              <a:buFont typeface="Arial"/>
              <a:buNone/>
              <a:defRPr sz="2900" b="0" i="0" u="none" strike="noStrike" cap="none">
                <a:solidFill>
                  <a:srgbClr val="899490"/>
                </a:solidFill>
                <a:uFillTx/>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2900"/>
              <a:buFont typeface="Arial"/>
              <a:buNone/>
              <a:defRPr sz="2900" b="0" i="0" u="none" strike="noStrike" cap="none">
                <a:solidFill>
                  <a:srgbClr val="899490"/>
                </a:solidFill>
                <a:uFillTx/>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2900"/>
              <a:buFont typeface="Arial"/>
              <a:buNone/>
              <a:defRPr sz="2900" b="0" i="0" u="none" strike="noStrike" cap="none">
                <a:solidFill>
                  <a:srgbClr val="899490"/>
                </a:solidFill>
                <a:uFillTx/>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2900"/>
              <a:buFont typeface="Arial"/>
              <a:buNone/>
              <a:defRPr sz="2900" b="0" i="0" u="none" strike="noStrike" cap="none">
                <a:solidFill>
                  <a:srgbClr val="899490"/>
                </a:solidFill>
                <a:uFillTx/>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2900"/>
              <a:buFont typeface="Arial"/>
              <a:buNone/>
              <a:defRPr sz="2900" b="0" i="0" u="none" strike="noStrike" cap="none">
                <a:solidFill>
                  <a:srgbClr val="899490"/>
                </a:solidFill>
                <a:uFillTx/>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2900"/>
              <a:buFont typeface="Arial"/>
              <a:buNone/>
              <a:defRPr sz="2900" b="0" i="0" u="none" strike="noStrike" cap="none">
                <a:solidFill>
                  <a:srgbClr val="899490"/>
                </a:solidFill>
                <a:uFillTx/>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2900"/>
              <a:buFont typeface="Arial"/>
              <a:buNone/>
              <a:defRPr sz="2900" b="0" i="0" u="none" strike="noStrike" cap="none">
                <a:solidFill>
                  <a:srgbClr val="899490"/>
                </a:solidFill>
                <a:uFillTx/>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uFillTx/>
              </a:rPr>
              <a:t>‹#›</a:t>
            </a:fld>
            <a:endParaRPr>
              <a:uFillTx/>
            </a:endParaRPr>
          </a:p>
        </p:txBody>
      </p:sp>
      <p:sp>
        <p:nvSpPr>
          <p:cNvPr id="13" name="Google Shape;13;p209"/>
          <p:cNvSpPr txBox="1">
            <a:spLocks/>
          </p:cNvSpPr>
          <p:nvPr/>
        </p:nvSpPr>
        <p:spPr>
          <a:xfrm>
            <a:off x="21772802" y="936251"/>
            <a:ext cx="1065341" cy="730251"/>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uFillTx/>
              <a:latin typeface="Arial"/>
              <a:ea typeface="Arial"/>
              <a:cs typeface="Arial"/>
              <a:sym typeface="Arial"/>
            </a:endParaRPr>
          </a:p>
        </p:txBody>
      </p:sp>
      <p:grpSp>
        <p:nvGrpSpPr>
          <p:cNvPr id="14" name="Google Shape;14;p209"/>
          <p:cNvGrpSpPr/>
          <p:nvPr/>
        </p:nvGrpSpPr>
        <p:grpSpPr>
          <a:xfrm>
            <a:off x="4987635" y="721851"/>
            <a:ext cx="19393007" cy="211230"/>
            <a:chOff x="1775295" y="2020905"/>
            <a:chExt cx="2157574" cy="45719"/>
          </a:xfrm>
        </p:grpSpPr>
        <p:sp>
          <p:nvSpPr>
            <p:cNvPr id="15" name="Google Shape;15;p209"/>
            <p:cNvSpPr>
              <a:spLocks/>
            </p:cNvSpPr>
            <p:nvPr/>
          </p:nvSpPr>
          <p:spPr>
            <a:xfrm rot="10800000" flipH="1">
              <a:off x="1775295" y="2020905"/>
              <a:ext cx="540354" cy="45719"/>
            </a:xfrm>
            <a:prstGeom prst="rect">
              <a:avLst/>
            </a:prstGeom>
            <a:solidFill>
              <a:schemeClr val="accent1"/>
            </a:solidFill>
            <a:ln>
              <a:noFill/>
            </a:ln>
          </p:spPr>
          <p:txBody>
            <a:bodyPr spcFirstLastPara="1" wrap="square" lIns="243775" tIns="121875" rIns="243775" bIns="12187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6" name="Google Shape;16;p209"/>
            <p:cNvSpPr>
              <a:spLocks/>
            </p:cNvSpPr>
            <p:nvPr/>
          </p:nvSpPr>
          <p:spPr>
            <a:xfrm rot="10800000" flipH="1">
              <a:off x="2314567" y="2020905"/>
              <a:ext cx="540354" cy="45719"/>
            </a:xfrm>
            <a:prstGeom prst="rect">
              <a:avLst/>
            </a:prstGeom>
            <a:solidFill>
              <a:schemeClr val="accent2"/>
            </a:solidFill>
            <a:ln>
              <a:noFill/>
            </a:ln>
          </p:spPr>
          <p:txBody>
            <a:bodyPr spcFirstLastPara="1" wrap="square" lIns="243775" tIns="121875" rIns="243775" bIns="12187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7" name="Google Shape;17;p209"/>
            <p:cNvSpPr>
              <a:spLocks/>
            </p:cNvSpPr>
            <p:nvPr/>
          </p:nvSpPr>
          <p:spPr>
            <a:xfrm rot="10800000" flipH="1">
              <a:off x="2853111" y="2020905"/>
              <a:ext cx="540354" cy="45719"/>
            </a:xfrm>
            <a:prstGeom prst="rect">
              <a:avLst/>
            </a:prstGeom>
            <a:solidFill>
              <a:schemeClr val="accent3"/>
            </a:solidFill>
            <a:ln>
              <a:noFill/>
            </a:ln>
          </p:spPr>
          <p:txBody>
            <a:bodyPr spcFirstLastPara="1" wrap="square" lIns="243775" tIns="121875" rIns="243775" bIns="12187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8" name="Google Shape;18;p209"/>
            <p:cNvSpPr>
              <a:spLocks/>
            </p:cNvSpPr>
            <p:nvPr/>
          </p:nvSpPr>
          <p:spPr>
            <a:xfrm rot="10800000" flipH="1">
              <a:off x="3392515" y="2020905"/>
              <a:ext cx="540354" cy="45719"/>
            </a:xfrm>
            <a:prstGeom prst="rect">
              <a:avLst/>
            </a:prstGeom>
            <a:solidFill>
              <a:schemeClr val="accent4"/>
            </a:solidFill>
            <a:ln>
              <a:noFill/>
            </a:ln>
          </p:spPr>
          <p:txBody>
            <a:bodyPr spcFirstLastPara="1" wrap="square" lIns="243775" tIns="121875" rIns="243775" bIns="12187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grpSp>
      <p:pic>
        <p:nvPicPr>
          <p:cNvPr id="19" name="Google Shape;19;p209"/>
          <p:cNvPicPr preferRelativeResize="0"/>
          <p:nvPr/>
        </p:nvPicPr>
        <p:blipFill rotWithShape="1">
          <a:blip r:embed="rId79"/>
          <a:srcRect/>
          <a:stretch/>
        </p:blipFill>
        <p:spPr>
          <a:xfrm>
            <a:off x="-520755" y="-1130963"/>
            <a:ext cx="6286500" cy="40513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 id="2147483715" r:id="rId55"/>
    <p:sldLayoutId id="2147483716" r:id="rId56"/>
    <p:sldLayoutId id="2147483717" r:id="rId57"/>
    <p:sldLayoutId id="2147483718" r:id="rId58"/>
    <p:sldLayoutId id="2147483719" r:id="rId59"/>
    <p:sldLayoutId id="2147483720" r:id="rId60"/>
    <p:sldLayoutId id="2147483721" r:id="rId61"/>
    <p:sldLayoutId id="2147483722" r:id="rId62"/>
    <p:sldLayoutId id="2147483723" r:id="rId63"/>
    <p:sldLayoutId id="2147483724" r:id="rId64"/>
    <p:sldLayoutId id="2147483725" r:id="rId65"/>
    <p:sldLayoutId id="2147483726" r:id="rId66"/>
    <p:sldLayoutId id="2147483727" r:id="rId67"/>
    <p:sldLayoutId id="2147483728" r:id="rId68"/>
    <p:sldLayoutId id="2147483729" r:id="rId69"/>
    <p:sldLayoutId id="2147483730" r:id="rId70"/>
    <p:sldLayoutId id="2147483731" r:id="rId71"/>
    <p:sldLayoutId id="2147483732" r:id="rId72"/>
    <p:sldLayoutId id="2147483733" r:id="rId73"/>
    <p:sldLayoutId id="2147483734" r:id="rId74"/>
    <p:sldLayoutId id="2147483735" r:id="rId75"/>
    <p:sldLayoutId id="2147483736" r:id="rId76"/>
    <p:sldLayoutId id="2147483737" r:id="rId7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uFillTx/>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g"/></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26.jpg"/><Relationship Id="rId4" Type="http://schemas.openxmlformats.org/officeDocument/2006/relationships/image" Target="../media/image25.jpg"/></Relationships>
</file>

<file path=ppt/slides/_rels/slide2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29.jpg"/><Relationship Id="rId5" Type="http://schemas.openxmlformats.org/officeDocument/2006/relationships/image" Target="../media/image28.jpg"/><Relationship Id="rId4" Type="http://schemas.openxmlformats.org/officeDocument/2006/relationships/image" Target="../media/image27.jpg"/></Relationships>
</file>

<file path=ppt/slides/_rels/slide2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image" Target="../media/image35.jpg"/><Relationship Id="rId5" Type="http://schemas.openxmlformats.org/officeDocument/2006/relationships/image" Target="../media/image34.png"/><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38.xml"/><Relationship Id="rId1" Type="http://schemas.openxmlformats.org/officeDocument/2006/relationships/slideLayout" Target="../slideLayouts/slideLayout10.xml"/><Relationship Id="rId4" Type="http://schemas.openxmlformats.org/officeDocument/2006/relationships/image" Target="../media/image40.jpg"/></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42.xml"/><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43.xml"/><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47.xml"/><Relationship Id="rId1" Type="http://schemas.openxmlformats.org/officeDocument/2006/relationships/slideLayout" Target="../slideLayouts/slideLayout13.xml"/><Relationship Id="rId5" Type="http://schemas.openxmlformats.org/officeDocument/2006/relationships/image" Target="../media/image48.jpg"/><Relationship Id="rId4" Type="http://schemas.openxmlformats.org/officeDocument/2006/relationships/image" Target="../media/image47.jpg"/></Relationships>
</file>

<file path=ppt/slides/_rels/slide4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52.xml"/><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image" Target="../media/image50.jpg"/></Relationships>
</file>

<file path=ppt/slides/_rels/slide5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7.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pic>
        <p:nvPicPr>
          <p:cNvPr id="316" name="Google Shape;316;p1"/>
          <p:cNvPicPr preferRelativeResize="0">
            <a:picLocks noGrp="1"/>
          </p:cNvPicPr>
          <p:nvPr>
            <p:ph type="pic" idx="2"/>
          </p:nvPr>
        </p:nvPicPr>
        <p:blipFill rotWithShape="1">
          <a:blip r:embed="rId3"/>
          <a:srcRect l="-367"/>
          <a:stretch/>
        </p:blipFill>
        <p:spPr>
          <a:xfrm>
            <a:off x="1" y="-1"/>
            <a:ext cx="24387174" cy="13805037"/>
          </a:xfrm>
          <a:prstGeom prst="rect">
            <a:avLst/>
          </a:prstGeom>
          <a:noFill/>
          <a:ln>
            <a:noFill/>
          </a:ln>
        </p:spPr>
      </p:pic>
      <p:sp>
        <p:nvSpPr>
          <p:cNvPr id="317" name="Google Shape;317;p1"/>
          <p:cNvSpPr>
            <a:spLocks/>
          </p:cNvSpPr>
          <p:nvPr/>
        </p:nvSpPr>
        <p:spPr>
          <a:xfrm>
            <a:off x="31923" y="86081"/>
            <a:ext cx="24387174" cy="13716000"/>
          </a:xfrm>
          <a:prstGeom prst="rect">
            <a:avLst/>
          </a:prstGeom>
          <a:solidFill>
            <a:srgbClr val="19232E">
              <a:alpha val="69019"/>
            </a:srgbClr>
          </a:solidFill>
          <a:ln>
            <a:noFill/>
          </a:ln>
        </p:spPr>
        <p:txBody>
          <a:bodyPr spcFirstLastPara="1" wrap="square" lIns="182825" tIns="91400" rIns="182825" bIns="914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318" name="Google Shape;318;p1"/>
          <p:cNvSpPr txBox="1">
            <a:spLocks/>
          </p:cNvSpPr>
          <p:nvPr/>
        </p:nvSpPr>
        <p:spPr>
          <a:xfrm>
            <a:off x="1862595" y="6077404"/>
            <a:ext cx="20751248" cy="1754308"/>
          </a:xfrm>
          <a:prstGeom prst="rect">
            <a:avLst/>
          </a:prstGeom>
          <a:noFill/>
          <a:ln>
            <a:noFill/>
          </a:ln>
        </p:spPr>
        <p:txBody>
          <a:bodyPr spcFirstLastPara="1" wrap="square" lIns="91400" tIns="45700" rIns="91400" bIns="45700" anchor="t" anchorCtr="0">
            <a:spAutoFit/>
          </a:bodyPr>
          <a:lstStyle/>
          <a:p>
            <a:pPr marL="0" marR="0" lvl="0" indent="0" algn="ctr" rtl="0">
              <a:lnSpc>
                <a:spcPct val="100000"/>
              </a:lnSpc>
              <a:spcBef>
                <a:spcPts val="0"/>
              </a:spcBef>
              <a:spcAft>
                <a:spcPts val="0"/>
              </a:spcAft>
              <a:buClr>
                <a:srgbClr val="000000"/>
              </a:buClr>
              <a:buSzPts val="10800"/>
              <a:buFont typeface="Arial"/>
              <a:buNone/>
            </a:pPr>
            <a:r>
              <a:rPr lang="en-US" sz="10800" b="1" i="0" u="none" strike="noStrike" cap="none">
                <a:solidFill>
                  <a:schemeClr val="lt1"/>
                </a:solidFill>
                <a:uFillTx/>
                <a:latin typeface="Georgia"/>
                <a:ea typeface="Georgia"/>
                <a:cs typeface="Georgia"/>
                <a:sym typeface="Georgia"/>
              </a:rPr>
              <a:t>HAN</a:t>
            </a:r>
            <a:r>
              <a:rPr lang="en-US" sz="10800" b="0" i="0" u="none" strike="noStrike" cap="none">
                <a:solidFill>
                  <a:schemeClr val="lt1"/>
                </a:solidFill>
                <a:uFillTx/>
                <a:latin typeface="Georgia"/>
                <a:ea typeface="Georgia"/>
                <a:cs typeface="Georgia"/>
                <a:sym typeface="Georgia"/>
              </a:rPr>
              <a:t>COFFEE</a:t>
            </a:r>
            <a:endParaRPr sz="10800" b="1" i="0" u="none" strike="noStrike" cap="none">
              <a:solidFill>
                <a:schemeClr val="lt1"/>
              </a:solidFill>
              <a:uFillTx/>
              <a:latin typeface="Georgia"/>
              <a:ea typeface="Georgia"/>
              <a:cs typeface="Georgia"/>
              <a:sym typeface="Georgia"/>
            </a:endParaRPr>
          </a:p>
        </p:txBody>
      </p:sp>
      <p:sp>
        <p:nvSpPr>
          <p:cNvPr id="319" name="Google Shape;319;p1"/>
          <p:cNvSpPr txBox="1">
            <a:spLocks/>
          </p:cNvSpPr>
          <p:nvPr/>
        </p:nvSpPr>
        <p:spPr>
          <a:xfrm>
            <a:off x="2441307" y="7771191"/>
            <a:ext cx="19568407" cy="839116"/>
          </a:xfrm>
          <a:prstGeom prst="rect">
            <a:avLst/>
          </a:prstGeom>
          <a:noFill/>
          <a:ln>
            <a:noFill/>
          </a:ln>
        </p:spPr>
        <p:txBody>
          <a:bodyPr spcFirstLastPara="1" wrap="square" lIns="217475" tIns="108725" rIns="217475" bIns="108725" anchor="t" anchorCtr="0">
            <a:noAutofit/>
          </a:bodyPr>
          <a:lstStyle/>
          <a:p>
            <a:pPr marL="0" marR="0" lvl="0" indent="0" algn="ctr" rtl="0">
              <a:lnSpc>
                <a:spcPct val="120000"/>
              </a:lnSpc>
              <a:spcBef>
                <a:spcPts val="0"/>
              </a:spcBef>
              <a:spcAft>
                <a:spcPts val="0"/>
              </a:spcAft>
              <a:buClr>
                <a:schemeClr val="lt1"/>
              </a:buClr>
              <a:buSzPts val="4520"/>
              <a:buFont typeface="Arial"/>
              <a:buNone/>
            </a:pPr>
            <a:r>
              <a:rPr lang="en-US" sz="4520" b="0" i="1" u="none" strike="noStrike" cap="none">
                <a:solidFill>
                  <a:schemeClr val="lt1"/>
                </a:solidFill>
                <a:uFillTx/>
                <a:latin typeface="Arial"/>
                <a:ea typeface="Arial"/>
                <a:cs typeface="Arial"/>
                <a:sym typeface="Arial"/>
              </a:rPr>
              <a:t>Cà phê CHẤT, Trải nghiệm THẬT</a:t>
            </a:r>
            <a:endParaRPr sz="1400" b="0" i="0" u="none" strike="noStrike" cap="none">
              <a:solidFill>
                <a:srgbClr val="000000"/>
              </a:solidFill>
              <a:uFillTx/>
              <a:latin typeface="Arial"/>
              <a:ea typeface="Arial"/>
              <a:cs typeface="Arial"/>
              <a:sym typeface="Arial"/>
            </a:endParaRPr>
          </a:p>
        </p:txBody>
      </p:sp>
      <p:grpSp>
        <p:nvGrpSpPr>
          <p:cNvPr id="320" name="Google Shape;320;p1"/>
          <p:cNvGrpSpPr/>
          <p:nvPr/>
        </p:nvGrpSpPr>
        <p:grpSpPr>
          <a:xfrm>
            <a:off x="7866674" y="8853839"/>
            <a:ext cx="8800000" cy="297591"/>
            <a:chOff x="1775294" y="2021025"/>
            <a:chExt cx="2157490" cy="45600"/>
          </a:xfrm>
        </p:grpSpPr>
        <p:sp>
          <p:nvSpPr>
            <p:cNvPr id="321" name="Google Shape;321;p1"/>
            <p:cNvSpPr>
              <a:spLocks/>
            </p:cNvSpPr>
            <p:nvPr/>
          </p:nvSpPr>
          <p:spPr>
            <a:xfrm rot="10800000" flipH="1">
              <a:off x="1775294" y="2021025"/>
              <a:ext cx="434700" cy="45600"/>
            </a:xfrm>
            <a:prstGeom prst="rect">
              <a:avLst/>
            </a:prstGeom>
            <a:solidFill>
              <a:schemeClr val="accent1"/>
            </a:solidFill>
            <a:ln>
              <a:noFill/>
            </a:ln>
          </p:spPr>
          <p:txBody>
            <a:bodyPr spcFirstLastPara="1" wrap="square" lIns="243775" tIns="121875" rIns="243775" bIns="12187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322" name="Google Shape;322;p1"/>
            <p:cNvSpPr>
              <a:spLocks/>
            </p:cNvSpPr>
            <p:nvPr/>
          </p:nvSpPr>
          <p:spPr>
            <a:xfrm rot="10800000" flipH="1">
              <a:off x="2265940" y="2021025"/>
              <a:ext cx="399300" cy="45600"/>
            </a:xfrm>
            <a:prstGeom prst="rect">
              <a:avLst/>
            </a:prstGeom>
            <a:solidFill>
              <a:schemeClr val="accent2"/>
            </a:solidFill>
            <a:ln>
              <a:noFill/>
            </a:ln>
          </p:spPr>
          <p:txBody>
            <a:bodyPr spcFirstLastPara="1" wrap="square" lIns="243775" tIns="121875" rIns="243775" bIns="12187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323" name="Google Shape;323;p1"/>
            <p:cNvSpPr>
              <a:spLocks/>
            </p:cNvSpPr>
            <p:nvPr/>
          </p:nvSpPr>
          <p:spPr>
            <a:xfrm rot="10800000" flipH="1">
              <a:off x="2711972" y="2021025"/>
              <a:ext cx="770700" cy="45600"/>
            </a:xfrm>
            <a:prstGeom prst="rect">
              <a:avLst/>
            </a:prstGeom>
            <a:solidFill>
              <a:schemeClr val="accent3"/>
            </a:solidFill>
            <a:ln>
              <a:noFill/>
            </a:ln>
          </p:spPr>
          <p:txBody>
            <a:bodyPr spcFirstLastPara="1" wrap="square" lIns="243775" tIns="121875" rIns="243775" bIns="12187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324" name="Google Shape;324;p1"/>
            <p:cNvSpPr>
              <a:spLocks/>
            </p:cNvSpPr>
            <p:nvPr/>
          </p:nvSpPr>
          <p:spPr>
            <a:xfrm rot="10800000" flipH="1">
              <a:off x="3540984" y="2021025"/>
              <a:ext cx="391800" cy="45600"/>
            </a:xfrm>
            <a:prstGeom prst="rect">
              <a:avLst/>
            </a:prstGeom>
            <a:solidFill>
              <a:schemeClr val="accent4"/>
            </a:solidFill>
            <a:ln>
              <a:noFill/>
            </a:ln>
          </p:spPr>
          <p:txBody>
            <a:bodyPr spcFirstLastPara="1" wrap="square" lIns="243775" tIns="121875" rIns="243775" bIns="12187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18"/>
                                        </p:tgtEl>
                                        <p:attrNameLst>
                                          <p:attrName>style.visibility</p:attrName>
                                        </p:attrNameLst>
                                      </p:cBhvr>
                                      <p:to>
                                        <p:strVal val="visible"/>
                                      </p:to>
                                    </p:set>
                                    <p:animEffect transition="in" filter="fade">
                                      <p:cBhvr>
                                        <p:cTn id="7" dur="500"/>
                                        <p:tgtEl>
                                          <p:spTgt spid="3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19"/>
                                        </p:tgtEl>
                                        <p:attrNameLst>
                                          <p:attrName>style.visibility</p:attrName>
                                        </p:attrNameLst>
                                      </p:cBhvr>
                                      <p:to>
                                        <p:strVal val="visible"/>
                                      </p:to>
                                    </p:set>
                                    <p:animEffect transition="in" filter="fade">
                                      <p:cBhvr>
                                        <p:cTn id="11" dur="500"/>
                                        <p:tgtEl>
                                          <p:spTgt spid="31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20"/>
                                        </p:tgtEl>
                                        <p:attrNameLst>
                                          <p:attrName>style.visibility</p:attrName>
                                        </p:attrNameLst>
                                      </p:cBhvr>
                                      <p:to>
                                        <p:strVal val="visible"/>
                                      </p:to>
                                    </p:set>
                                    <p:animEffect transition="in" filter="fade">
                                      <p:cBhvr>
                                        <p:cTn id="15" dur="500"/>
                                        <p:tgtEl>
                                          <p:spTgt spid="3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pic>
        <p:nvPicPr>
          <p:cNvPr id="330" name="Google Shape;330;g62af775dda_0_13"/>
          <p:cNvPicPr preferRelativeResize="0"/>
          <p:nvPr/>
        </p:nvPicPr>
        <p:blipFill rotWithShape="1">
          <a:blip r:embed="rId3"/>
          <a:srcRect/>
          <a:stretch/>
        </p:blipFill>
        <p:spPr>
          <a:xfrm>
            <a:off x="0" y="3592000"/>
            <a:ext cx="24387178" cy="10034307"/>
          </a:xfrm>
          <a:prstGeom prst="rect">
            <a:avLst/>
          </a:prstGeom>
          <a:noFill/>
          <a:ln>
            <a:noFill/>
          </a:ln>
        </p:spPr>
      </p:pic>
      <p:sp>
        <p:nvSpPr>
          <p:cNvPr id="331" name="Google Shape;331;g62af775dda_0_13"/>
          <p:cNvSpPr txBox="1">
            <a:spLocks/>
          </p:cNvSpPr>
          <p:nvPr/>
        </p:nvSpPr>
        <p:spPr>
          <a:xfrm>
            <a:off x="1775135" y="1454542"/>
            <a:ext cx="20891099" cy="9234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US" sz="5400" b="1" i="0" u="none" strike="noStrike" cap="none">
                <a:solidFill>
                  <a:schemeClr val="dk2"/>
                </a:solidFill>
                <a:uFillTx/>
                <a:latin typeface="Georgia"/>
                <a:ea typeface="Georgia"/>
                <a:cs typeface="Georgia"/>
                <a:sym typeface="Georgia"/>
              </a:rPr>
              <a:t>Nghịch lý thị trường cà phê Việt ...</a:t>
            </a:r>
            <a:endParaRPr sz="1400" b="0" i="0" u="none" strike="noStrike" cap="none">
              <a:solidFill>
                <a:srgbClr val="000000"/>
              </a:solidFill>
              <a:uFillTx/>
              <a:latin typeface="Arial"/>
              <a:ea typeface="Arial"/>
              <a:cs typeface="Arial"/>
              <a:sym typeface="Arial"/>
            </a:endParaRPr>
          </a:p>
        </p:txBody>
      </p:sp>
      <p:sp>
        <p:nvSpPr>
          <p:cNvPr id="332" name="Google Shape;332;g62af775dda_0_13"/>
          <p:cNvSpPr txBox="1">
            <a:spLocks/>
          </p:cNvSpPr>
          <p:nvPr/>
        </p:nvSpPr>
        <p:spPr>
          <a:xfrm>
            <a:off x="828450" y="2770406"/>
            <a:ext cx="8706300" cy="3628800"/>
          </a:xfrm>
          <a:prstGeom prst="rect">
            <a:avLst/>
          </a:prstGeom>
          <a:noFill/>
          <a:ln>
            <a:noFill/>
          </a:ln>
        </p:spPr>
        <p:txBody>
          <a:bodyPr spcFirstLastPara="1" wrap="square" lIns="91425" tIns="91425" rIns="91425" bIns="91425" anchor="t" anchorCtr="0">
            <a:noAutofit/>
          </a:bodyPr>
          <a:lstStyle/>
          <a:p>
            <a:pPr marL="0" marR="0" lvl="0" indent="0" algn="just" rtl="0">
              <a:lnSpc>
                <a:spcPct val="150000"/>
              </a:lnSpc>
              <a:spcBef>
                <a:spcPts val="0"/>
              </a:spcBef>
              <a:spcAft>
                <a:spcPts val="0"/>
              </a:spcAft>
              <a:buClr>
                <a:srgbClr val="000000"/>
              </a:buClr>
              <a:buSzPts val="2500"/>
              <a:buFont typeface="Arial"/>
              <a:buNone/>
            </a:pPr>
            <a:r>
              <a:rPr lang="en-US" sz="2500" b="0" i="1" u="none" strike="noStrike" cap="none">
                <a:solidFill>
                  <a:srgbClr val="000000"/>
                </a:solidFill>
                <a:uFillTx/>
                <a:latin typeface="Arial"/>
                <a:ea typeface="Arial"/>
                <a:cs typeface="Arial"/>
                <a:sym typeface="Arial"/>
              </a:rPr>
              <a:t>Nhắc đến cà phê Ý, illy là cái tên được nhiều người gọi ngay lập tức. Nhắc đến cà phê Mỹ, Kona là thương hiệu tiêu biểu trong tâm trí khách hàng. </a:t>
            </a:r>
            <a:endParaRPr sz="2500" b="0" i="1"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2500"/>
              <a:buFont typeface="Arial"/>
              <a:buNone/>
            </a:pPr>
            <a:r>
              <a:rPr lang="en-US" sz="2500" b="1" i="1" u="none" strike="noStrike" cap="none">
                <a:solidFill>
                  <a:srgbClr val="000000"/>
                </a:solidFill>
                <a:uFillTx/>
                <a:latin typeface="Arial"/>
                <a:ea typeface="Arial"/>
                <a:cs typeface="Arial"/>
                <a:sym typeface="Arial"/>
              </a:rPr>
              <a:t>→ Vậy còn Việt Nam - đất nước xuất khẩu cà phê lớn thứ hai thế giới? Tại sao chưa có “nhà cà phê” nào đủ uy tín để khách hàng nước ngoài cũng có thể gọi tên?</a:t>
            </a:r>
            <a:endParaRPr sz="2500" b="1" i="1" u="none" strike="noStrike" cap="none">
              <a:solidFill>
                <a:srgbClr val="000000"/>
              </a:solidFill>
              <a:uFillTx/>
              <a:latin typeface="Arial"/>
              <a:ea typeface="Arial"/>
              <a:cs typeface="Arial"/>
              <a:sym typeface="Arial"/>
            </a:endParaRPr>
          </a:p>
        </p:txBody>
      </p:sp>
      <p:sp>
        <p:nvSpPr>
          <p:cNvPr id="333" name="Google Shape;333;g62af775dda_0_13"/>
          <p:cNvSpPr txBox="1">
            <a:spLocks/>
          </p:cNvSpPr>
          <p:nvPr/>
        </p:nvSpPr>
        <p:spPr>
          <a:xfrm>
            <a:off x="15175825" y="8537175"/>
            <a:ext cx="7490400" cy="2528100"/>
          </a:xfrm>
          <a:prstGeom prst="rect">
            <a:avLst/>
          </a:prstGeom>
          <a:noFill/>
          <a:ln>
            <a:noFill/>
          </a:ln>
        </p:spPr>
        <p:txBody>
          <a:bodyPr spcFirstLastPara="1" wrap="square" lIns="91425" tIns="91425" rIns="91425" bIns="91425" anchor="t" anchorCtr="0">
            <a:noAutofit/>
          </a:bodyPr>
          <a:lstStyle/>
          <a:p>
            <a:pPr marL="0" marR="0" lvl="0" indent="0" algn="just" rtl="0">
              <a:lnSpc>
                <a:spcPct val="150000"/>
              </a:lnSpc>
              <a:spcBef>
                <a:spcPts val="0"/>
              </a:spcBef>
              <a:spcAft>
                <a:spcPts val="0"/>
              </a:spcAft>
              <a:buClr>
                <a:srgbClr val="000000"/>
              </a:buClr>
              <a:buSzPts val="2500"/>
              <a:buFont typeface="Arial"/>
              <a:buNone/>
            </a:pPr>
            <a:r>
              <a:rPr lang="en-US" sz="2500" b="0" i="1" u="none" strike="noStrike" cap="none">
                <a:solidFill>
                  <a:srgbClr val="FFFFFF"/>
                </a:solidFill>
                <a:uFillTx/>
                <a:latin typeface="Arial"/>
                <a:ea typeface="Arial"/>
                <a:cs typeface="Arial"/>
                <a:sym typeface="Arial"/>
              </a:rPr>
              <a:t>Sở hữu số điểm bán cà phê rất lớn, lượng người uống cà phê cũng khổng lồ, nhưng tại sao ở Việt Nam chưa có chuỗi cà phê nào đủ cạnh tranh với Starbucks, Costa,... trên “sân chơi” toàn cầu?</a:t>
            </a:r>
            <a:endParaRPr sz="2500" b="0" i="1" u="none" strike="noStrike" cap="none">
              <a:solidFill>
                <a:srgbClr val="FFFFFF"/>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2500"/>
              <a:buFont typeface="Arial"/>
              <a:buNone/>
            </a:pPr>
            <a:r>
              <a:rPr lang="en-US" sz="2500" b="1" i="1" u="none" strike="noStrike" cap="none">
                <a:solidFill>
                  <a:srgbClr val="FFFFFF"/>
                </a:solidFill>
                <a:uFillTx/>
                <a:latin typeface="Arial"/>
                <a:ea typeface="Arial"/>
                <a:cs typeface="Arial"/>
                <a:sym typeface="Arial"/>
              </a:rPr>
              <a:t>→ Phải chăng bài toán về chuỗi cà phê Việt đang bị giải sai?</a:t>
            </a:r>
            <a:endParaRPr sz="2500" b="0" i="1" u="none" strike="noStrike" cap="none">
              <a:solidFill>
                <a:srgbClr val="FFFFFF"/>
              </a:solidFill>
              <a:uFillTx/>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pic>
        <p:nvPicPr>
          <p:cNvPr id="339" name="Google Shape;339;g62af775dda_5_7"/>
          <p:cNvPicPr preferRelativeResize="0"/>
          <p:nvPr/>
        </p:nvPicPr>
        <p:blipFill rotWithShape="1">
          <a:blip r:embed="rId3"/>
          <a:srcRect/>
          <a:stretch/>
        </p:blipFill>
        <p:spPr>
          <a:xfrm>
            <a:off x="-24325" y="2589425"/>
            <a:ext cx="11760751" cy="11126574"/>
          </a:xfrm>
          <a:prstGeom prst="rect">
            <a:avLst/>
          </a:prstGeom>
          <a:noFill/>
          <a:ln>
            <a:noFill/>
          </a:ln>
        </p:spPr>
      </p:pic>
      <p:sp>
        <p:nvSpPr>
          <p:cNvPr id="340" name="Google Shape;340;g62af775dda_5_7"/>
          <p:cNvSpPr txBox="1">
            <a:spLocks/>
          </p:cNvSpPr>
          <p:nvPr/>
        </p:nvSpPr>
        <p:spPr>
          <a:xfrm>
            <a:off x="12573000" y="4484325"/>
            <a:ext cx="10967700" cy="7942800"/>
          </a:xfrm>
          <a:prstGeom prst="rect">
            <a:avLst/>
          </a:prstGeom>
          <a:noFill/>
          <a:ln>
            <a:noFill/>
          </a:ln>
        </p:spPr>
        <p:txBody>
          <a:bodyPr spcFirstLastPara="1" wrap="square" lIns="91425" tIns="91425" rIns="91425" bIns="91425" anchor="t" anchorCtr="0">
            <a:noAutofit/>
          </a:bodyPr>
          <a:lstStyle/>
          <a:p>
            <a:pPr marL="0" marR="0" lvl="0" indent="0" algn="just" rtl="0">
              <a:lnSpc>
                <a:spcPct val="150000"/>
              </a:lnSpc>
              <a:spcBef>
                <a:spcPts val="1400"/>
              </a:spcBef>
              <a:spcAft>
                <a:spcPts val="0"/>
              </a:spcAft>
              <a:buClr>
                <a:srgbClr val="000000"/>
              </a:buClr>
              <a:buSzPts val="3000"/>
              <a:buFont typeface="Arial"/>
              <a:buNone/>
            </a:pPr>
            <a:r>
              <a:rPr lang="en-US" sz="3000" b="0" i="1" u="none" strike="noStrike" cap="none">
                <a:solidFill>
                  <a:srgbClr val="000000"/>
                </a:solidFill>
                <a:uFillTx/>
                <a:latin typeface="Arial"/>
                <a:ea typeface="Arial"/>
                <a:cs typeface="Arial"/>
                <a:sym typeface="Arial"/>
              </a:rPr>
              <a:t>Khao khát viết nên những câu chuyện đầy tự hào về ly cà phê nguyên chất đậm đà hương vị Việt, </a:t>
            </a:r>
            <a:r>
              <a:rPr lang="en-US" sz="3000" b="1" i="1" u="none" strike="noStrike" cap="none">
                <a:solidFill>
                  <a:srgbClr val="000000"/>
                </a:solidFill>
                <a:uFillTx/>
                <a:latin typeface="Arial"/>
                <a:ea typeface="Arial"/>
                <a:cs typeface="Arial"/>
                <a:sym typeface="Arial"/>
              </a:rPr>
              <a:t>HAN</a:t>
            </a:r>
            <a:r>
              <a:rPr lang="en-US" sz="3000" b="0" i="1" u="none" strike="noStrike" cap="none">
                <a:solidFill>
                  <a:srgbClr val="000000"/>
                </a:solidFill>
                <a:uFillTx/>
                <a:latin typeface="Arial"/>
                <a:ea typeface="Arial"/>
                <a:cs typeface="Arial"/>
                <a:sym typeface="Arial"/>
              </a:rPr>
              <a:t>COFFEE đã ra đời; mang theo sứ mệnh đưa hạt cà phê “thật &amp; chất” lan khắp dải đất thân thương hình chữ S và toả ra thế giới. </a:t>
            </a:r>
            <a:endParaRPr sz="3000" b="0" i="1" u="none" strike="noStrike" cap="none">
              <a:solidFill>
                <a:srgbClr val="000000"/>
              </a:solidFill>
              <a:uFillTx/>
              <a:latin typeface="Arial"/>
              <a:ea typeface="Arial"/>
              <a:cs typeface="Arial"/>
              <a:sym typeface="Arial"/>
            </a:endParaRPr>
          </a:p>
          <a:p>
            <a:pPr marL="0" marR="0" lvl="0" indent="0" algn="just" rtl="0">
              <a:lnSpc>
                <a:spcPct val="150000"/>
              </a:lnSpc>
              <a:spcBef>
                <a:spcPts val="1400"/>
              </a:spcBef>
              <a:spcAft>
                <a:spcPts val="0"/>
              </a:spcAft>
              <a:buClr>
                <a:srgbClr val="000000"/>
              </a:buClr>
              <a:buSzPts val="3000"/>
              <a:buFont typeface="Arial"/>
              <a:buNone/>
            </a:pPr>
            <a:endParaRPr sz="3000" b="0" i="1" u="none" strike="noStrike" cap="none">
              <a:solidFill>
                <a:srgbClr val="000000"/>
              </a:solidFill>
              <a:uFillTx/>
              <a:latin typeface="Arial"/>
              <a:ea typeface="Arial"/>
              <a:cs typeface="Arial"/>
              <a:sym typeface="Arial"/>
            </a:endParaRPr>
          </a:p>
          <a:p>
            <a:pPr marL="0" marR="0" lvl="0" indent="0" algn="just" rtl="0">
              <a:lnSpc>
                <a:spcPct val="150000"/>
              </a:lnSpc>
              <a:spcBef>
                <a:spcPts val="1400"/>
              </a:spcBef>
              <a:spcAft>
                <a:spcPts val="1400"/>
              </a:spcAft>
              <a:buClr>
                <a:srgbClr val="000000"/>
              </a:buClr>
              <a:buSzPts val="3000"/>
              <a:buFont typeface="Arial"/>
              <a:buNone/>
            </a:pPr>
            <a:r>
              <a:rPr lang="en-US" sz="3000" b="1" i="1" u="none" strike="noStrike" cap="none">
                <a:solidFill>
                  <a:srgbClr val="000000"/>
                </a:solidFill>
                <a:uFillTx/>
                <a:latin typeface="Arial"/>
                <a:ea typeface="Arial"/>
                <a:cs typeface="Arial"/>
                <a:sym typeface="Arial"/>
              </a:rPr>
              <a:t>HAN</a:t>
            </a:r>
            <a:r>
              <a:rPr lang="en-US" sz="3000" b="0" i="1" u="none" strike="noStrike" cap="none">
                <a:solidFill>
                  <a:srgbClr val="000000"/>
                </a:solidFill>
                <a:uFillTx/>
                <a:latin typeface="Arial"/>
                <a:ea typeface="Arial"/>
                <a:cs typeface="Arial"/>
                <a:sym typeface="Arial"/>
              </a:rPr>
              <a:t>COFFEE đã và đang phát triển hệ sinh thái “Từ nông trại đến ly cà phê – FARM TO CUP” đem đến cho người dùng không chỉ một sản phẩm hay một thức uống mà cả một trải nghiệm phong phú và trọn vẹn. </a:t>
            </a:r>
            <a:endParaRPr sz="3000" b="0" i="1" u="none" strike="noStrike" cap="none">
              <a:solidFill>
                <a:srgbClr val="434343"/>
              </a:solidFill>
              <a:uFillTx/>
              <a:latin typeface="Arial"/>
              <a:ea typeface="Arial"/>
              <a:cs typeface="Arial"/>
              <a:sym typeface="Arial"/>
            </a:endParaRPr>
          </a:p>
        </p:txBody>
      </p:sp>
      <p:sp>
        <p:nvSpPr>
          <p:cNvPr id="341" name="Google Shape;341;g62af775dda_5_7"/>
          <p:cNvSpPr txBox="1">
            <a:spLocks/>
          </p:cNvSpPr>
          <p:nvPr/>
        </p:nvSpPr>
        <p:spPr>
          <a:xfrm>
            <a:off x="1775135" y="1454542"/>
            <a:ext cx="20891099" cy="9234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US" sz="5400" b="1" i="0" u="none" strike="noStrike" cap="none">
                <a:solidFill>
                  <a:schemeClr val="dk2"/>
                </a:solidFill>
                <a:uFillTx/>
                <a:latin typeface="Georgia"/>
                <a:ea typeface="Georgia"/>
                <a:cs typeface="Georgia"/>
                <a:sym typeface="Georgia"/>
              </a:rPr>
              <a:t>… và hành trình đi tìm lời giải</a:t>
            </a:r>
            <a:endParaRPr sz="1400" b="0" i="0" u="none" strike="noStrike" cap="none">
              <a:solidFill>
                <a:srgbClr val="000000"/>
              </a:solidFill>
              <a:uFillTx/>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pic>
        <p:nvPicPr>
          <p:cNvPr id="347" name="Google Shape;347;g5ff92cf44a_1_26"/>
          <p:cNvPicPr preferRelativeResize="0"/>
          <p:nvPr/>
        </p:nvPicPr>
        <p:blipFill rotWithShape="1">
          <a:blip r:embed="rId3"/>
          <a:srcRect/>
          <a:stretch/>
        </p:blipFill>
        <p:spPr>
          <a:xfrm>
            <a:off x="291825" y="4539175"/>
            <a:ext cx="23790548" cy="6708100"/>
          </a:xfrm>
          <a:prstGeom prst="rect">
            <a:avLst/>
          </a:prstGeom>
          <a:noFill/>
          <a:ln>
            <a:noFill/>
          </a:ln>
        </p:spPr>
      </p:pic>
      <p:sp>
        <p:nvSpPr>
          <p:cNvPr id="348" name="Google Shape;348;g5ff92cf44a_1_26"/>
          <p:cNvSpPr txBox="1">
            <a:spLocks/>
          </p:cNvSpPr>
          <p:nvPr/>
        </p:nvSpPr>
        <p:spPr>
          <a:xfrm>
            <a:off x="68700" y="11013350"/>
            <a:ext cx="3749400" cy="1179300"/>
          </a:xfrm>
          <a:prstGeom prst="rect">
            <a:avLst/>
          </a:prstGeom>
          <a:noFill/>
          <a:ln>
            <a:noFill/>
          </a:ln>
        </p:spPr>
        <p:txBody>
          <a:bodyPr spcFirstLastPara="1" wrap="square" lIns="91425" tIns="45700" rIns="91425" bIns="45700" anchor="t" anchorCtr="0">
            <a:noAutofit/>
          </a:bodyPr>
          <a:lstStyle/>
          <a:p>
            <a:pPr marL="114300" marR="0" lvl="0" indent="0" algn="ctr" rtl="0">
              <a:lnSpc>
                <a:spcPct val="115000"/>
              </a:lnSpc>
              <a:spcBef>
                <a:spcPts val="0"/>
              </a:spcBef>
              <a:spcAft>
                <a:spcPts val="0"/>
              </a:spcAft>
              <a:buClr>
                <a:srgbClr val="000000"/>
              </a:buClr>
              <a:buSzPts val="2400"/>
              <a:buFont typeface="Arial"/>
              <a:buNone/>
            </a:pPr>
            <a:r>
              <a:rPr lang="en-US" sz="3600" b="0" i="0" u="none" strike="noStrike" cap="none">
                <a:solidFill>
                  <a:schemeClr val="dk1"/>
                </a:solidFill>
                <a:uFillTx/>
                <a:latin typeface="Arial"/>
                <a:ea typeface="Arial"/>
                <a:cs typeface="Arial"/>
                <a:sym typeface="Arial"/>
              </a:rPr>
              <a:t>THƯƠNG HIỆU </a:t>
            </a:r>
            <a:r>
              <a:rPr lang="en-US" sz="3600" b="1" i="0" u="none" strike="noStrike" cap="none">
                <a:solidFill>
                  <a:schemeClr val="dk1"/>
                </a:solidFill>
                <a:uFillTx/>
                <a:latin typeface="Arial"/>
                <a:ea typeface="Arial"/>
                <a:cs typeface="Arial"/>
                <a:sym typeface="Arial"/>
              </a:rPr>
              <a:t>HAN</a:t>
            </a:r>
            <a:r>
              <a:rPr lang="en-US" sz="3600" b="0" i="0" u="none" strike="noStrike" cap="none">
                <a:solidFill>
                  <a:schemeClr val="dk1"/>
                </a:solidFill>
                <a:uFillTx/>
                <a:latin typeface="Arial"/>
                <a:ea typeface="Arial"/>
                <a:cs typeface="Arial"/>
                <a:sym typeface="Arial"/>
              </a:rPr>
              <a:t>COFFEE</a:t>
            </a:r>
            <a:endParaRPr sz="3600" b="0" i="0" u="none" strike="noStrike" cap="none">
              <a:solidFill>
                <a:srgbClr val="000000"/>
              </a:solidFill>
              <a:uFillTx/>
              <a:latin typeface="Arial"/>
              <a:ea typeface="Arial"/>
              <a:cs typeface="Arial"/>
              <a:sym typeface="Arial"/>
            </a:endParaRPr>
          </a:p>
        </p:txBody>
      </p:sp>
      <p:sp>
        <p:nvSpPr>
          <p:cNvPr id="349" name="Google Shape;349;g5ff92cf44a_1_26"/>
          <p:cNvSpPr txBox="1">
            <a:spLocks/>
          </p:cNvSpPr>
          <p:nvPr/>
        </p:nvSpPr>
        <p:spPr>
          <a:xfrm>
            <a:off x="2159156" y="3173404"/>
            <a:ext cx="6257400" cy="570300"/>
          </a:xfrm>
          <a:prstGeom prst="rect">
            <a:avLst/>
          </a:prstGeom>
          <a:noFill/>
          <a:ln>
            <a:noFill/>
          </a:ln>
        </p:spPr>
        <p:txBody>
          <a:bodyPr spcFirstLastPara="1" wrap="square" lIns="91425" tIns="45700" rIns="91425" bIns="45700" anchor="t" anchorCtr="0">
            <a:noAutofit/>
          </a:bodyPr>
          <a:lstStyle/>
          <a:p>
            <a:pPr marL="114300" marR="0" lvl="0" indent="0" algn="ctr" rtl="0">
              <a:lnSpc>
                <a:spcPct val="115000"/>
              </a:lnSpc>
              <a:spcBef>
                <a:spcPts val="0"/>
              </a:spcBef>
              <a:spcAft>
                <a:spcPts val="0"/>
              </a:spcAft>
              <a:buClr>
                <a:srgbClr val="000000"/>
              </a:buClr>
              <a:buSzPts val="2400"/>
              <a:buFont typeface="Arial"/>
              <a:buNone/>
            </a:pPr>
            <a:r>
              <a:rPr lang="en-US" sz="3600" b="0" i="0" u="none" strike="noStrike" cap="none">
                <a:solidFill>
                  <a:schemeClr val="dk1"/>
                </a:solidFill>
                <a:uFillTx/>
                <a:latin typeface="Arial"/>
                <a:ea typeface="Arial"/>
                <a:cs typeface="Arial"/>
                <a:sym typeface="Arial"/>
              </a:rPr>
              <a:t>SẢN PHẨM - DỊCH VỤ</a:t>
            </a:r>
            <a:endParaRPr sz="3600" b="0" i="0" u="none" strike="noStrike" cap="none">
              <a:solidFill>
                <a:schemeClr val="dk1"/>
              </a:solidFill>
              <a:uFillTx/>
              <a:latin typeface="Arial"/>
              <a:ea typeface="Arial"/>
              <a:cs typeface="Arial"/>
              <a:sym typeface="Arial"/>
            </a:endParaRPr>
          </a:p>
          <a:p>
            <a:pPr marL="114300" marR="0" lvl="0" indent="0" algn="ctr" rtl="0">
              <a:lnSpc>
                <a:spcPct val="115000"/>
              </a:lnSpc>
              <a:spcBef>
                <a:spcPts val="0"/>
              </a:spcBef>
              <a:spcAft>
                <a:spcPts val="0"/>
              </a:spcAft>
              <a:buClr>
                <a:srgbClr val="000000"/>
              </a:buClr>
              <a:buSzPts val="2400"/>
              <a:buFont typeface="Arial"/>
              <a:buNone/>
            </a:pPr>
            <a:r>
              <a:rPr lang="en-US" sz="3600" b="1" i="0" u="none" strike="noStrike" cap="none">
                <a:solidFill>
                  <a:schemeClr val="dk1"/>
                </a:solidFill>
                <a:uFillTx/>
                <a:latin typeface="Arial"/>
                <a:ea typeface="Arial"/>
                <a:cs typeface="Arial"/>
                <a:sym typeface="Arial"/>
              </a:rPr>
              <a:t>HAN</a:t>
            </a:r>
            <a:r>
              <a:rPr lang="en-US" sz="3600" b="0" i="0" u="none" strike="noStrike" cap="none">
                <a:solidFill>
                  <a:schemeClr val="dk1"/>
                </a:solidFill>
                <a:uFillTx/>
                <a:latin typeface="Arial"/>
                <a:ea typeface="Arial"/>
                <a:cs typeface="Arial"/>
                <a:sym typeface="Arial"/>
              </a:rPr>
              <a:t>COFFEE</a:t>
            </a:r>
            <a:endParaRPr sz="3600" b="0" i="0" u="none" strike="noStrike" cap="none">
              <a:solidFill>
                <a:schemeClr val="dk1"/>
              </a:solidFill>
              <a:uFillTx/>
              <a:latin typeface="Arial"/>
              <a:ea typeface="Arial"/>
              <a:cs typeface="Arial"/>
              <a:sym typeface="Arial"/>
            </a:endParaRPr>
          </a:p>
          <a:p>
            <a:pPr marL="114300" marR="0" lvl="0" indent="0" algn="ctr" rtl="0">
              <a:lnSpc>
                <a:spcPct val="115000"/>
              </a:lnSpc>
              <a:spcBef>
                <a:spcPts val="0"/>
              </a:spcBef>
              <a:spcAft>
                <a:spcPts val="0"/>
              </a:spcAft>
              <a:buClr>
                <a:srgbClr val="000000"/>
              </a:buClr>
              <a:buSzPts val="2400"/>
              <a:buFont typeface="Arial"/>
              <a:buNone/>
            </a:pPr>
            <a:endParaRPr sz="3600" b="0" i="0" u="none" strike="noStrike" cap="none">
              <a:solidFill>
                <a:schemeClr val="dk1"/>
              </a:solidFill>
              <a:uFillTx/>
              <a:latin typeface="Arial"/>
              <a:ea typeface="Arial"/>
              <a:cs typeface="Arial"/>
              <a:sym typeface="Arial"/>
            </a:endParaRPr>
          </a:p>
        </p:txBody>
      </p:sp>
      <p:sp>
        <p:nvSpPr>
          <p:cNvPr id="350" name="Google Shape;350;g5ff92cf44a_1_26"/>
          <p:cNvSpPr txBox="1">
            <a:spLocks/>
          </p:cNvSpPr>
          <p:nvPr/>
        </p:nvSpPr>
        <p:spPr>
          <a:xfrm>
            <a:off x="17035302" y="11427525"/>
            <a:ext cx="4250400" cy="1304700"/>
          </a:xfrm>
          <a:prstGeom prst="rect">
            <a:avLst/>
          </a:prstGeom>
          <a:noFill/>
          <a:ln>
            <a:noFill/>
          </a:ln>
        </p:spPr>
        <p:txBody>
          <a:bodyPr spcFirstLastPara="1" wrap="square" lIns="91425" tIns="45700" rIns="91425" bIns="45700" anchor="t" anchorCtr="0">
            <a:noAutofit/>
          </a:bodyPr>
          <a:lstStyle/>
          <a:p>
            <a:pPr marL="114300" marR="0" lvl="0" indent="0" algn="ctr" rtl="0">
              <a:lnSpc>
                <a:spcPct val="115000"/>
              </a:lnSpc>
              <a:spcBef>
                <a:spcPts val="0"/>
              </a:spcBef>
              <a:spcAft>
                <a:spcPts val="0"/>
              </a:spcAft>
              <a:buClr>
                <a:srgbClr val="000000"/>
              </a:buClr>
              <a:buSzPts val="2400"/>
              <a:buFont typeface="Arial"/>
              <a:buNone/>
            </a:pPr>
            <a:r>
              <a:rPr lang="en-US" sz="3600" b="0" i="0" u="none" strike="noStrike" cap="none">
                <a:solidFill>
                  <a:schemeClr val="dk1"/>
                </a:solidFill>
                <a:uFillTx/>
                <a:latin typeface="Arial"/>
                <a:ea typeface="Arial"/>
                <a:cs typeface="Arial"/>
                <a:sym typeface="Arial"/>
              </a:rPr>
              <a:t>GIẢI PHÁP CỦA </a:t>
            </a:r>
            <a:r>
              <a:rPr lang="en-US" sz="3600" b="1" i="0" u="none" strike="noStrike" cap="none">
                <a:solidFill>
                  <a:schemeClr val="dk1"/>
                </a:solidFill>
                <a:uFillTx/>
                <a:latin typeface="Arial"/>
                <a:ea typeface="Arial"/>
                <a:cs typeface="Arial"/>
                <a:sym typeface="Arial"/>
              </a:rPr>
              <a:t>HAN</a:t>
            </a:r>
            <a:r>
              <a:rPr lang="en-US" sz="3600" b="0" i="0" u="none" strike="noStrike" cap="none">
                <a:solidFill>
                  <a:schemeClr val="dk1"/>
                </a:solidFill>
                <a:uFillTx/>
                <a:latin typeface="Arial"/>
                <a:ea typeface="Arial"/>
                <a:cs typeface="Arial"/>
                <a:sym typeface="Arial"/>
              </a:rPr>
              <a:t>COFFEE</a:t>
            </a:r>
            <a:endParaRPr sz="3600" b="0" i="0" u="none" strike="noStrike" cap="none">
              <a:solidFill>
                <a:srgbClr val="000000"/>
              </a:solidFill>
              <a:uFillTx/>
              <a:latin typeface="Arial"/>
              <a:ea typeface="Arial"/>
              <a:cs typeface="Arial"/>
              <a:sym typeface="Arial"/>
            </a:endParaRPr>
          </a:p>
        </p:txBody>
      </p:sp>
      <p:sp>
        <p:nvSpPr>
          <p:cNvPr id="351" name="Google Shape;351;g5ff92cf44a_1_26"/>
          <p:cNvSpPr txBox="1">
            <a:spLocks/>
          </p:cNvSpPr>
          <p:nvPr/>
        </p:nvSpPr>
        <p:spPr>
          <a:xfrm>
            <a:off x="6903075" y="11794725"/>
            <a:ext cx="5815800" cy="570300"/>
          </a:xfrm>
          <a:prstGeom prst="rect">
            <a:avLst/>
          </a:prstGeom>
          <a:noFill/>
          <a:ln>
            <a:noFill/>
          </a:ln>
        </p:spPr>
        <p:txBody>
          <a:bodyPr spcFirstLastPara="1" wrap="square" lIns="91425" tIns="45700" rIns="91425" bIns="45700" anchor="t" anchorCtr="0">
            <a:noAutofit/>
          </a:bodyPr>
          <a:lstStyle/>
          <a:p>
            <a:pPr marL="114300" marR="0" lvl="0" indent="0" algn="ctr" rtl="0">
              <a:lnSpc>
                <a:spcPct val="115000"/>
              </a:lnSpc>
              <a:spcBef>
                <a:spcPts val="0"/>
              </a:spcBef>
              <a:spcAft>
                <a:spcPts val="0"/>
              </a:spcAft>
              <a:buClr>
                <a:srgbClr val="000000"/>
              </a:buClr>
              <a:buSzPts val="2400"/>
              <a:buFont typeface="Arial"/>
              <a:buNone/>
            </a:pPr>
            <a:r>
              <a:rPr lang="en-US" sz="3600" b="0" i="0" u="none" strike="noStrike" cap="none">
                <a:solidFill>
                  <a:schemeClr val="dk1"/>
                </a:solidFill>
                <a:uFillTx/>
                <a:latin typeface="Arial"/>
                <a:ea typeface="Arial"/>
                <a:cs typeface="Arial"/>
                <a:sym typeface="Arial"/>
              </a:rPr>
              <a:t>NGUỒN LỰC &amp; THÀNH TỰU </a:t>
            </a:r>
            <a:r>
              <a:rPr lang="en-US" sz="3600" b="1" i="0" u="none" strike="noStrike" cap="none">
                <a:solidFill>
                  <a:schemeClr val="dk1"/>
                </a:solidFill>
                <a:uFillTx/>
                <a:latin typeface="Arial"/>
                <a:ea typeface="Arial"/>
                <a:cs typeface="Arial"/>
                <a:sym typeface="Arial"/>
              </a:rPr>
              <a:t>HAN</a:t>
            </a:r>
            <a:r>
              <a:rPr lang="en-US" sz="3600" b="0" i="0" u="none" strike="noStrike" cap="none">
                <a:solidFill>
                  <a:schemeClr val="dk1"/>
                </a:solidFill>
                <a:uFillTx/>
                <a:latin typeface="Arial"/>
                <a:ea typeface="Arial"/>
                <a:cs typeface="Arial"/>
                <a:sym typeface="Arial"/>
              </a:rPr>
              <a:t>COFFEE</a:t>
            </a:r>
            <a:endParaRPr sz="3600" b="0" i="0" u="none" strike="noStrike" cap="none">
              <a:solidFill>
                <a:srgbClr val="000000"/>
              </a:solidFill>
              <a:uFillTx/>
              <a:latin typeface="Arial"/>
              <a:ea typeface="Arial"/>
              <a:cs typeface="Arial"/>
              <a:sym typeface="Arial"/>
            </a:endParaRPr>
          </a:p>
          <a:p>
            <a:pPr marL="114300" marR="0" lvl="0" indent="0" algn="ctr" rtl="0">
              <a:lnSpc>
                <a:spcPct val="115000"/>
              </a:lnSpc>
              <a:spcBef>
                <a:spcPts val="0"/>
              </a:spcBef>
              <a:spcAft>
                <a:spcPts val="0"/>
              </a:spcAft>
              <a:buClr>
                <a:srgbClr val="000000"/>
              </a:buClr>
              <a:buSzPts val="2400"/>
              <a:buFont typeface="Arial"/>
              <a:buNone/>
            </a:pPr>
            <a:endParaRPr sz="3600" b="0" i="0" u="none" strike="noStrike" cap="none">
              <a:solidFill>
                <a:schemeClr val="dk1"/>
              </a:solidFill>
              <a:uFillTx/>
              <a:latin typeface="Arial"/>
              <a:ea typeface="Arial"/>
              <a:cs typeface="Arial"/>
              <a:sym typeface="Arial"/>
            </a:endParaRPr>
          </a:p>
        </p:txBody>
      </p:sp>
      <p:sp>
        <p:nvSpPr>
          <p:cNvPr id="352" name="Google Shape;352;g5ff92cf44a_1_26"/>
          <p:cNvSpPr txBox="1">
            <a:spLocks/>
          </p:cNvSpPr>
          <p:nvPr/>
        </p:nvSpPr>
        <p:spPr>
          <a:xfrm>
            <a:off x="12187250" y="3186825"/>
            <a:ext cx="5050200" cy="804900"/>
          </a:xfrm>
          <a:prstGeom prst="rect">
            <a:avLst/>
          </a:prstGeom>
          <a:noFill/>
          <a:ln>
            <a:noFill/>
          </a:ln>
        </p:spPr>
        <p:txBody>
          <a:bodyPr spcFirstLastPara="1" wrap="square" lIns="91425" tIns="45700" rIns="91425" bIns="45700" anchor="t" anchorCtr="0">
            <a:noAutofit/>
          </a:bodyPr>
          <a:lstStyle/>
          <a:p>
            <a:pPr marL="114300" marR="0" lvl="0" indent="0" algn="ctr" rtl="0">
              <a:lnSpc>
                <a:spcPct val="115000"/>
              </a:lnSpc>
              <a:spcBef>
                <a:spcPts val="0"/>
              </a:spcBef>
              <a:spcAft>
                <a:spcPts val="0"/>
              </a:spcAft>
              <a:buClr>
                <a:srgbClr val="000000"/>
              </a:buClr>
              <a:buSzPts val="2400"/>
              <a:buFont typeface="Arial"/>
              <a:buNone/>
            </a:pPr>
            <a:r>
              <a:rPr lang="en-US" sz="3600" b="0" i="0" u="none" strike="noStrike" cap="none">
                <a:solidFill>
                  <a:schemeClr val="dk1"/>
                </a:solidFill>
                <a:uFillTx/>
                <a:latin typeface="Arial"/>
                <a:ea typeface="Arial"/>
                <a:cs typeface="Arial"/>
                <a:sym typeface="Arial"/>
              </a:rPr>
              <a:t>VẤN ĐỀ THỊ TRƯỜNG CÀ PHÊ</a:t>
            </a:r>
            <a:endParaRPr sz="3600" b="0" i="0" u="none" strike="noStrike" cap="none">
              <a:solidFill>
                <a:srgbClr val="000000"/>
              </a:solidFill>
              <a:uFillTx/>
              <a:latin typeface="Arial"/>
              <a:ea typeface="Arial"/>
              <a:cs typeface="Arial"/>
              <a:sym typeface="Arial"/>
            </a:endParaRPr>
          </a:p>
        </p:txBody>
      </p:sp>
      <p:sp>
        <p:nvSpPr>
          <p:cNvPr id="353" name="Google Shape;353;g5ff92cf44a_1_26"/>
          <p:cNvSpPr txBox="1">
            <a:spLocks/>
          </p:cNvSpPr>
          <p:nvPr/>
        </p:nvSpPr>
        <p:spPr>
          <a:xfrm>
            <a:off x="18420750" y="3421425"/>
            <a:ext cx="5815800" cy="1039200"/>
          </a:xfrm>
          <a:prstGeom prst="rect">
            <a:avLst/>
          </a:prstGeom>
          <a:noFill/>
          <a:ln>
            <a:noFill/>
          </a:ln>
        </p:spPr>
        <p:txBody>
          <a:bodyPr spcFirstLastPara="1" wrap="square" lIns="91425" tIns="45700" rIns="91425" bIns="45700" anchor="t" anchorCtr="0">
            <a:noAutofit/>
          </a:bodyPr>
          <a:lstStyle/>
          <a:p>
            <a:pPr marL="114300" marR="0" lvl="0" indent="0" algn="r" rtl="0">
              <a:lnSpc>
                <a:spcPct val="115000"/>
              </a:lnSpc>
              <a:spcBef>
                <a:spcPts val="0"/>
              </a:spcBef>
              <a:spcAft>
                <a:spcPts val="0"/>
              </a:spcAft>
              <a:buClr>
                <a:srgbClr val="000000"/>
              </a:buClr>
              <a:buSzPts val="2400"/>
              <a:buFont typeface="Arial"/>
              <a:buNone/>
            </a:pPr>
            <a:r>
              <a:rPr lang="en-US" sz="3600" b="0" i="0" u="none" strike="noStrike" cap="none">
                <a:solidFill>
                  <a:schemeClr val="dk1"/>
                </a:solidFill>
                <a:uFillTx/>
                <a:latin typeface="Arial"/>
                <a:ea typeface="Arial"/>
                <a:cs typeface="Arial"/>
                <a:sym typeface="Arial"/>
              </a:rPr>
              <a:t>LỘ TRÌNH CHINH PHỤC THỊ TRƯỜNG</a:t>
            </a:r>
            <a:endParaRPr sz="3600" b="0" i="0" u="none" strike="noStrike" cap="none">
              <a:solidFill>
                <a:srgbClr val="000000"/>
              </a:solidFill>
              <a:uFillTx/>
              <a:latin typeface="Arial"/>
              <a:ea typeface="Arial"/>
              <a:cs typeface="Arial"/>
              <a:sym typeface="Arial"/>
            </a:endParaRPr>
          </a:p>
        </p:txBody>
      </p:sp>
      <p:sp>
        <p:nvSpPr>
          <p:cNvPr id="354" name="Google Shape;354;g5ff92cf44a_1_26"/>
          <p:cNvSpPr>
            <a:spLocks/>
          </p:cNvSpPr>
          <p:nvPr/>
        </p:nvSpPr>
        <p:spPr>
          <a:xfrm>
            <a:off x="22177003" y="5437975"/>
            <a:ext cx="1229386" cy="1039200"/>
          </a:xfrm>
          <a:custGeom>
            <a:avLst/>
            <a:gdLst/>
            <a:ahLst/>
            <a:cxnLst/>
            <a:rect l="l" t="t" r="r" b="b"/>
            <a:pathLst>
              <a:path w="256" h="216" extrusionOk="0">
                <a:moveTo>
                  <a:pt x="246" y="216"/>
                </a:moveTo>
                <a:cubicBezTo>
                  <a:pt x="10" y="216"/>
                  <a:pt x="10" y="216"/>
                  <a:pt x="10" y="216"/>
                </a:cubicBezTo>
                <a:cubicBezTo>
                  <a:pt x="4" y="216"/>
                  <a:pt x="0" y="212"/>
                  <a:pt x="0" y="206"/>
                </a:cubicBezTo>
                <a:cubicBezTo>
                  <a:pt x="0" y="202"/>
                  <a:pt x="0" y="202"/>
                  <a:pt x="0" y="202"/>
                </a:cubicBezTo>
                <a:cubicBezTo>
                  <a:pt x="0" y="196"/>
                  <a:pt x="4" y="192"/>
                  <a:pt x="10" y="192"/>
                </a:cubicBezTo>
                <a:cubicBezTo>
                  <a:pt x="246" y="192"/>
                  <a:pt x="246" y="192"/>
                  <a:pt x="246" y="192"/>
                </a:cubicBezTo>
                <a:cubicBezTo>
                  <a:pt x="252" y="192"/>
                  <a:pt x="256" y="196"/>
                  <a:pt x="256" y="202"/>
                </a:cubicBezTo>
                <a:cubicBezTo>
                  <a:pt x="256" y="206"/>
                  <a:pt x="256" y="206"/>
                  <a:pt x="256" y="206"/>
                </a:cubicBezTo>
                <a:cubicBezTo>
                  <a:pt x="256" y="212"/>
                  <a:pt x="252" y="216"/>
                  <a:pt x="246" y="216"/>
                </a:cubicBezTo>
                <a:moveTo>
                  <a:pt x="208" y="180"/>
                </a:moveTo>
                <a:cubicBezTo>
                  <a:pt x="184" y="180"/>
                  <a:pt x="184" y="180"/>
                  <a:pt x="184" y="180"/>
                </a:cubicBezTo>
                <a:cubicBezTo>
                  <a:pt x="177" y="180"/>
                  <a:pt x="172" y="175"/>
                  <a:pt x="172" y="168"/>
                </a:cubicBezTo>
                <a:cubicBezTo>
                  <a:pt x="172" y="12"/>
                  <a:pt x="172" y="12"/>
                  <a:pt x="172" y="12"/>
                </a:cubicBezTo>
                <a:cubicBezTo>
                  <a:pt x="172" y="5"/>
                  <a:pt x="177" y="0"/>
                  <a:pt x="184" y="0"/>
                </a:cubicBezTo>
                <a:cubicBezTo>
                  <a:pt x="208" y="0"/>
                  <a:pt x="208" y="0"/>
                  <a:pt x="208" y="0"/>
                </a:cubicBezTo>
                <a:cubicBezTo>
                  <a:pt x="215" y="0"/>
                  <a:pt x="220" y="5"/>
                  <a:pt x="220" y="12"/>
                </a:cubicBezTo>
                <a:cubicBezTo>
                  <a:pt x="220" y="168"/>
                  <a:pt x="220" y="168"/>
                  <a:pt x="220" y="168"/>
                </a:cubicBezTo>
                <a:cubicBezTo>
                  <a:pt x="220" y="175"/>
                  <a:pt x="215" y="180"/>
                  <a:pt x="208" y="180"/>
                </a:cubicBezTo>
                <a:moveTo>
                  <a:pt x="140" y="180"/>
                </a:moveTo>
                <a:cubicBezTo>
                  <a:pt x="116" y="180"/>
                  <a:pt x="116" y="180"/>
                  <a:pt x="116" y="180"/>
                </a:cubicBezTo>
                <a:cubicBezTo>
                  <a:pt x="109" y="180"/>
                  <a:pt x="104" y="175"/>
                  <a:pt x="104" y="168"/>
                </a:cubicBezTo>
                <a:cubicBezTo>
                  <a:pt x="104" y="68"/>
                  <a:pt x="104" y="68"/>
                  <a:pt x="104" y="68"/>
                </a:cubicBezTo>
                <a:cubicBezTo>
                  <a:pt x="104" y="61"/>
                  <a:pt x="109" y="56"/>
                  <a:pt x="116" y="56"/>
                </a:cubicBezTo>
                <a:cubicBezTo>
                  <a:pt x="140" y="56"/>
                  <a:pt x="140" y="56"/>
                  <a:pt x="140" y="56"/>
                </a:cubicBezTo>
                <a:cubicBezTo>
                  <a:pt x="147" y="56"/>
                  <a:pt x="152" y="61"/>
                  <a:pt x="152" y="68"/>
                </a:cubicBezTo>
                <a:cubicBezTo>
                  <a:pt x="152" y="168"/>
                  <a:pt x="152" y="168"/>
                  <a:pt x="152" y="168"/>
                </a:cubicBezTo>
                <a:cubicBezTo>
                  <a:pt x="152" y="175"/>
                  <a:pt x="147" y="180"/>
                  <a:pt x="140" y="180"/>
                </a:cubicBezTo>
                <a:moveTo>
                  <a:pt x="72" y="180"/>
                </a:moveTo>
                <a:cubicBezTo>
                  <a:pt x="48" y="180"/>
                  <a:pt x="48" y="180"/>
                  <a:pt x="48" y="180"/>
                </a:cubicBezTo>
                <a:cubicBezTo>
                  <a:pt x="41" y="180"/>
                  <a:pt x="36" y="175"/>
                  <a:pt x="36" y="168"/>
                </a:cubicBezTo>
                <a:cubicBezTo>
                  <a:pt x="36" y="124"/>
                  <a:pt x="36" y="124"/>
                  <a:pt x="36" y="124"/>
                </a:cubicBezTo>
                <a:cubicBezTo>
                  <a:pt x="36" y="117"/>
                  <a:pt x="41" y="112"/>
                  <a:pt x="48" y="112"/>
                </a:cubicBezTo>
                <a:cubicBezTo>
                  <a:pt x="72" y="112"/>
                  <a:pt x="72" y="112"/>
                  <a:pt x="72" y="112"/>
                </a:cubicBezTo>
                <a:cubicBezTo>
                  <a:pt x="79" y="112"/>
                  <a:pt x="84" y="117"/>
                  <a:pt x="84" y="124"/>
                </a:cubicBezTo>
                <a:cubicBezTo>
                  <a:pt x="84" y="168"/>
                  <a:pt x="84" y="168"/>
                  <a:pt x="84" y="168"/>
                </a:cubicBezTo>
                <a:cubicBezTo>
                  <a:pt x="84" y="175"/>
                  <a:pt x="79" y="180"/>
                  <a:pt x="72" y="180"/>
                </a:cubicBezTo>
              </a:path>
            </a:pathLst>
          </a:cu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355" name="Google Shape;355;g5ff92cf44a_1_26"/>
          <p:cNvSpPr>
            <a:spLocks/>
          </p:cNvSpPr>
          <p:nvPr/>
        </p:nvSpPr>
        <p:spPr>
          <a:xfrm>
            <a:off x="13594939" y="5699883"/>
            <a:ext cx="1749454" cy="1179300"/>
          </a:xfrm>
          <a:custGeom>
            <a:avLst/>
            <a:gdLst/>
            <a:ahLst/>
            <a:cxnLst/>
            <a:rect l="l" t="t" r="r" b="b"/>
            <a:pathLst>
              <a:path w="68" h="50" extrusionOk="0">
                <a:moveTo>
                  <a:pt x="55" y="50"/>
                </a:moveTo>
                <a:cubicBezTo>
                  <a:pt x="16" y="50"/>
                  <a:pt x="16" y="50"/>
                  <a:pt x="16" y="50"/>
                </a:cubicBezTo>
                <a:cubicBezTo>
                  <a:pt x="7" y="50"/>
                  <a:pt x="0" y="43"/>
                  <a:pt x="0" y="34"/>
                </a:cubicBezTo>
                <a:cubicBezTo>
                  <a:pt x="0" y="28"/>
                  <a:pt x="3" y="22"/>
                  <a:pt x="9" y="20"/>
                </a:cubicBezTo>
                <a:cubicBezTo>
                  <a:pt x="9" y="19"/>
                  <a:pt x="9" y="19"/>
                  <a:pt x="9" y="18"/>
                </a:cubicBezTo>
                <a:cubicBezTo>
                  <a:pt x="9" y="8"/>
                  <a:pt x="17" y="0"/>
                  <a:pt x="27" y="0"/>
                </a:cubicBezTo>
                <a:cubicBezTo>
                  <a:pt x="35" y="0"/>
                  <a:pt x="41" y="4"/>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moveTo>
                  <a:pt x="45" y="25"/>
                </a:moveTo>
                <a:cubicBezTo>
                  <a:pt x="33" y="13"/>
                  <a:pt x="33" y="13"/>
                  <a:pt x="33" y="13"/>
                </a:cubicBezTo>
                <a:cubicBezTo>
                  <a:pt x="32" y="13"/>
                  <a:pt x="32" y="12"/>
                  <a:pt x="32" y="12"/>
                </a:cubicBezTo>
                <a:cubicBezTo>
                  <a:pt x="31" y="12"/>
                  <a:pt x="31" y="13"/>
                  <a:pt x="31" y="13"/>
                </a:cubicBezTo>
                <a:cubicBezTo>
                  <a:pt x="18" y="25"/>
                  <a:pt x="18" y="25"/>
                  <a:pt x="18" y="25"/>
                </a:cubicBezTo>
                <a:cubicBezTo>
                  <a:pt x="18" y="26"/>
                  <a:pt x="18" y="26"/>
                  <a:pt x="18" y="26"/>
                </a:cubicBezTo>
                <a:cubicBezTo>
                  <a:pt x="18" y="27"/>
                  <a:pt x="19" y="27"/>
                  <a:pt x="19" y="27"/>
                </a:cubicBezTo>
                <a:cubicBezTo>
                  <a:pt x="27" y="27"/>
                  <a:pt x="27" y="27"/>
                  <a:pt x="27" y="27"/>
                </a:cubicBezTo>
                <a:cubicBezTo>
                  <a:pt x="27" y="40"/>
                  <a:pt x="27" y="40"/>
                  <a:pt x="27" y="40"/>
                </a:cubicBezTo>
                <a:cubicBezTo>
                  <a:pt x="27" y="41"/>
                  <a:pt x="28" y="41"/>
                  <a:pt x="28" y="41"/>
                </a:cubicBezTo>
                <a:cubicBezTo>
                  <a:pt x="35" y="41"/>
                  <a:pt x="35" y="41"/>
                  <a:pt x="35" y="41"/>
                </a:cubicBezTo>
                <a:cubicBezTo>
                  <a:pt x="36" y="41"/>
                  <a:pt x="36" y="41"/>
                  <a:pt x="36" y="40"/>
                </a:cubicBezTo>
                <a:cubicBezTo>
                  <a:pt x="36" y="27"/>
                  <a:pt x="36" y="27"/>
                  <a:pt x="36" y="27"/>
                </a:cubicBezTo>
                <a:cubicBezTo>
                  <a:pt x="44" y="27"/>
                  <a:pt x="44" y="27"/>
                  <a:pt x="44" y="27"/>
                </a:cubicBezTo>
                <a:cubicBezTo>
                  <a:pt x="45" y="27"/>
                  <a:pt x="45" y="27"/>
                  <a:pt x="45" y="26"/>
                </a:cubicBezTo>
                <a:cubicBezTo>
                  <a:pt x="45" y="26"/>
                  <a:pt x="45" y="26"/>
                  <a:pt x="45" y="25"/>
                </a:cubicBezTo>
                <a:close/>
              </a:path>
            </a:pathLst>
          </a:cu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356" name="Google Shape;356;g5ff92cf44a_1_26"/>
          <p:cNvSpPr>
            <a:spLocks/>
          </p:cNvSpPr>
          <p:nvPr/>
        </p:nvSpPr>
        <p:spPr>
          <a:xfrm>
            <a:off x="9196274" y="8649444"/>
            <a:ext cx="1229399" cy="1639010"/>
          </a:xfrm>
          <a:custGeom>
            <a:avLst/>
            <a:gdLst/>
            <a:ahLst/>
            <a:cxnLst/>
            <a:rect l="l" t="t" r="r" b="b"/>
            <a:pathLst>
              <a:path w="595" h="795" extrusionOk="0">
                <a:moveTo>
                  <a:pt x="594" y="242"/>
                </a:moveTo>
                <a:cubicBezTo>
                  <a:pt x="594" y="251"/>
                  <a:pt x="586" y="259"/>
                  <a:pt x="577" y="259"/>
                </a:cubicBezTo>
                <a:cubicBezTo>
                  <a:pt x="218" y="409"/>
                  <a:pt x="218" y="409"/>
                  <a:pt x="218" y="409"/>
                </a:cubicBezTo>
                <a:lnTo>
                  <a:pt x="209" y="409"/>
                </a:lnTo>
                <a:cubicBezTo>
                  <a:pt x="209" y="409"/>
                  <a:pt x="201" y="409"/>
                  <a:pt x="201" y="401"/>
                </a:cubicBezTo>
                <a:cubicBezTo>
                  <a:pt x="193" y="401"/>
                  <a:pt x="193" y="393"/>
                  <a:pt x="193" y="384"/>
                </a:cubicBezTo>
                <a:cubicBezTo>
                  <a:pt x="193" y="117"/>
                  <a:pt x="193" y="117"/>
                  <a:pt x="193" y="117"/>
                </a:cubicBezTo>
                <a:cubicBezTo>
                  <a:pt x="193" y="108"/>
                  <a:pt x="193" y="108"/>
                  <a:pt x="201" y="100"/>
                </a:cubicBezTo>
                <a:cubicBezTo>
                  <a:pt x="201" y="100"/>
                  <a:pt x="209" y="100"/>
                  <a:pt x="218" y="100"/>
                </a:cubicBezTo>
                <a:cubicBezTo>
                  <a:pt x="577" y="217"/>
                  <a:pt x="577" y="217"/>
                  <a:pt x="577" y="217"/>
                </a:cubicBezTo>
                <a:cubicBezTo>
                  <a:pt x="586" y="225"/>
                  <a:pt x="594" y="234"/>
                  <a:pt x="594" y="242"/>
                </a:cubicBezTo>
                <a:close/>
                <a:moveTo>
                  <a:pt x="251" y="719"/>
                </a:moveTo>
                <a:cubicBezTo>
                  <a:pt x="251" y="760"/>
                  <a:pt x="193" y="794"/>
                  <a:pt x="126" y="794"/>
                </a:cubicBezTo>
                <a:cubicBezTo>
                  <a:pt x="59" y="794"/>
                  <a:pt x="0" y="760"/>
                  <a:pt x="0" y="719"/>
                </a:cubicBezTo>
                <a:cubicBezTo>
                  <a:pt x="0" y="685"/>
                  <a:pt x="42" y="660"/>
                  <a:pt x="92" y="652"/>
                </a:cubicBezTo>
                <a:cubicBezTo>
                  <a:pt x="92" y="92"/>
                  <a:pt x="92" y="92"/>
                  <a:pt x="92" y="92"/>
                </a:cubicBezTo>
                <a:lnTo>
                  <a:pt x="101" y="83"/>
                </a:lnTo>
                <a:cubicBezTo>
                  <a:pt x="84" y="75"/>
                  <a:pt x="75" y="67"/>
                  <a:pt x="75" y="42"/>
                </a:cubicBezTo>
                <a:cubicBezTo>
                  <a:pt x="75" y="16"/>
                  <a:pt x="92" y="0"/>
                  <a:pt x="126" y="0"/>
                </a:cubicBezTo>
                <a:cubicBezTo>
                  <a:pt x="142" y="0"/>
                  <a:pt x="142" y="0"/>
                  <a:pt x="142" y="0"/>
                </a:cubicBezTo>
                <a:cubicBezTo>
                  <a:pt x="168" y="0"/>
                  <a:pt x="193" y="16"/>
                  <a:pt x="193" y="42"/>
                </a:cubicBezTo>
                <a:cubicBezTo>
                  <a:pt x="193" y="67"/>
                  <a:pt x="176" y="83"/>
                  <a:pt x="159" y="92"/>
                </a:cubicBezTo>
                <a:cubicBezTo>
                  <a:pt x="159" y="652"/>
                  <a:pt x="159" y="652"/>
                  <a:pt x="159" y="652"/>
                </a:cubicBezTo>
                <a:cubicBezTo>
                  <a:pt x="209" y="660"/>
                  <a:pt x="251" y="685"/>
                  <a:pt x="251" y="719"/>
                </a:cubicBezTo>
                <a:close/>
                <a:moveTo>
                  <a:pt x="226" y="719"/>
                </a:moveTo>
                <a:cubicBezTo>
                  <a:pt x="226" y="702"/>
                  <a:pt x="201" y="677"/>
                  <a:pt x="159" y="677"/>
                </a:cubicBezTo>
                <a:cubicBezTo>
                  <a:pt x="159" y="719"/>
                  <a:pt x="159" y="719"/>
                  <a:pt x="159" y="719"/>
                </a:cubicBezTo>
                <a:cubicBezTo>
                  <a:pt x="159" y="736"/>
                  <a:pt x="142" y="752"/>
                  <a:pt x="126" y="752"/>
                </a:cubicBezTo>
                <a:cubicBezTo>
                  <a:pt x="109" y="752"/>
                  <a:pt x="92" y="736"/>
                  <a:pt x="92" y="719"/>
                </a:cubicBezTo>
                <a:cubicBezTo>
                  <a:pt x="92" y="677"/>
                  <a:pt x="92" y="677"/>
                  <a:pt x="92" y="677"/>
                </a:cubicBezTo>
                <a:cubicBezTo>
                  <a:pt x="59" y="677"/>
                  <a:pt x="25" y="702"/>
                  <a:pt x="25" y="719"/>
                </a:cubicBezTo>
                <a:cubicBezTo>
                  <a:pt x="25" y="752"/>
                  <a:pt x="75" y="777"/>
                  <a:pt x="126" y="777"/>
                </a:cubicBezTo>
                <a:cubicBezTo>
                  <a:pt x="184" y="777"/>
                  <a:pt x="226" y="752"/>
                  <a:pt x="226" y="719"/>
                </a:cubicBezTo>
                <a:close/>
                <a:moveTo>
                  <a:pt x="226" y="719"/>
                </a:moveTo>
                <a:lnTo>
                  <a:pt x="226" y="719"/>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357" name="Google Shape;357;g5ff92cf44a_1_26"/>
          <p:cNvSpPr>
            <a:spLocks/>
          </p:cNvSpPr>
          <p:nvPr/>
        </p:nvSpPr>
        <p:spPr>
          <a:xfrm>
            <a:off x="1093653" y="9202569"/>
            <a:ext cx="805164" cy="804900"/>
          </a:xfrm>
          <a:custGeom>
            <a:avLst/>
            <a:gdLst/>
            <a:ahLst/>
            <a:cxnLst/>
            <a:rect l="l" t="t" r="r" b="b"/>
            <a:pathLst>
              <a:path w="444" h="444" extrusionOk="0">
                <a:moveTo>
                  <a:pt x="399" y="53"/>
                </a:moveTo>
                <a:lnTo>
                  <a:pt x="399" y="53"/>
                </a:lnTo>
                <a:cubicBezTo>
                  <a:pt x="372" y="53"/>
                  <a:pt x="372" y="53"/>
                  <a:pt x="372" y="53"/>
                </a:cubicBezTo>
                <a:cubicBezTo>
                  <a:pt x="372" y="98"/>
                  <a:pt x="372" y="98"/>
                  <a:pt x="372" y="98"/>
                </a:cubicBezTo>
                <a:cubicBezTo>
                  <a:pt x="293" y="98"/>
                  <a:pt x="293" y="98"/>
                  <a:pt x="293" y="98"/>
                </a:cubicBezTo>
                <a:cubicBezTo>
                  <a:pt x="293" y="53"/>
                  <a:pt x="293" y="53"/>
                  <a:pt x="293" y="53"/>
                </a:cubicBezTo>
                <a:cubicBezTo>
                  <a:pt x="151" y="53"/>
                  <a:pt x="151" y="53"/>
                  <a:pt x="151" y="53"/>
                </a:cubicBezTo>
                <a:cubicBezTo>
                  <a:pt x="151" y="98"/>
                  <a:pt x="151" y="98"/>
                  <a:pt x="151" y="98"/>
                </a:cubicBezTo>
                <a:cubicBezTo>
                  <a:pt x="71" y="98"/>
                  <a:pt x="71" y="98"/>
                  <a:pt x="71" y="98"/>
                </a:cubicBezTo>
                <a:cubicBezTo>
                  <a:pt x="71" y="53"/>
                  <a:pt x="71" y="53"/>
                  <a:pt x="71" y="53"/>
                </a:cubicBezTo>
                <a:cubicBezTo>
                  <a:pt x="45" y="53"/>
                  <a:pt x="45" y="53"/>
                  <a:pt x="45" y="53"/>
                </a:cubicBezTo>
                <a:cubicBezTo>
                  <a:pt x="18" y="53"/>
                  <a:pt x="0" y="71"/>
                  <a:pt x="0" y="98"/>
                </a:cubicBezTo>
                <a:cubicBezTo>
                  <a:pt x="0" y="399"/>
                  <a:pt x="0" y="399"/>
                  <a:pt x="0" y="399"/>
                </a:cubicBezTo>
                <a:cubicBezTo>
                  <a:pt x="0" y="425"/>
                  <a:pt x="18" y="443"/>
                  <a:pt x="45" y="443"/>
                </a:cubicBezTo>
                <a:cubicBezTo>
                  <a:pt x="399" y="443"/>
                  <a:pt x="399" y="443"/>
                  <a:pt x="399" y="443"/>
                </a:cubicBezTo>
                <a:cubicBezTo>
                  <a:pt x="425" y="443"/>
                  <a:pt x="443" y="425"/>
                  <a:pt x="443" y="399"/>
                </a:cubicBezTo>
                <a:cubicBezTo>
                  <a:pt x="443" y="98"/>
                  <a:pt x="443" y="98"/>
                  <a:pt x="443" y="98"/>
                </a:cubicBezTo>
                <a:cubicBezTo>
                  <a:pt x="443" y="71"/>
                  <a:pt x="425" y="53"/>
                  <a:pt x="399" y="53"/>
                </a:cubicBezTo>
                <a:close/>
                <a:moveTo>
                  <a:pt x="399" y="399"/>
                </a:moveTo>
                <a:lnTo>
                  <a:pt x="399" y="399"/>
                </a:lnTo>
                <a:cubicBezTo>
                  <a:pt x="45" y="399"/>
                  <a:pt x="45" y="399"/>
                  <a:pt x="45" y="399"/>
                </a:cubicBezTo>
                <a:cubicBezTo>
                  <a:pt x="45" y="196"/>
                  <a:pt x="45" y="196"/>
                  <a:pt x="45" y="196"/>
                </a:cubicBezTo>
                <a:cubicBezTo>
                  <a:pt x="399" y="196"/>
                  <a:pt x="399" y="196"/>
                  <a:pt x="399" y="196"/>
                </a:cubicBezTo>
                <a:lnTo>
                  <a:pt x="399" y="399"/>
                </a:lnTo>
                <a:close/>
                <a:moveTo>
                  <a:pt x="124" y="0"/>
                </a:moveTo>
                <a:lnTo>
                  <a:pt x="124" y="0"/>
                </a:lnTo>
                <a:cubicBezTo>
                  <a:pt x="89" y="0"/>
                  <a:pt x="89" y="0"/>
                  <a:pt x="89" y="0"/>
                </a:cubicBezTo>
                <a:cubicBezTo>
                  <a:pt x="89" y="89"/>
                  <a:pt x="89" y="89"/>
                  <a:pt x="89" y="89"/>
                </a:cubicBezTo>
                <a:cubicBezTo>
                  <a:pt x="124" y="89"/>
                  <a:pt x="124" y="89"/>
                  <a:pt x="124" y="89"/>
                </a:cubicBezTo>
                <a:lnTo>
                  <a:pt x="124" y="0"/>
                </a:lnTo>
                <a:close/>
                <a:moveTo>
                  <a:pt x="354" y="0"/>
                </a:moveTo>
                <a:lnTo>
                  <a:pt x="354" y="0"/>
                </a:lnTo>
                <a:cubicBezTo>
                  <a:pt x="319" y="0"/>
                  <a:pt x="319" y="0"/>
                  <a:pt x="319" y="0"/>
                </a:cubicBezTo>
                <a:cubicBezTo>
                  <a:pt x="319" y="89"/>
                  <a:pt x="319" y="89"/>
                  <a:pt x="319" y="89"/>
                </a:cubicBezTo>
                <a:cubicBezTo>
                  <a:pt x="354" y="89"/>
                  <a:pt x="354" y="89"/>
                  <a:pt x="354" y="89"/>
                </a:cubicBezTo>
                <a:lnTo>
                  <a:pt x="354"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358" name="Google Shape;358;g5ff92cf44a_1_26"/>
          <p:cNvSpPr>
            <a:spLocks/>
          </p:cNvSpPr>
          <p:nvPr/>
        </p:nvSpPr>
        <p:spPr>
          <a:xfrm>
            <a:off x="4468350" y="5138074"/>
            <a:ext cx="1639008" cy="1639008"/>
          </a:xfrm>
          <a:custGeom>
            <a:avLst/>
            <a:gdLst/>
            <a:ahLst/>
            <a:cxnLst/>
            <a:rect l="l" t="t" r="r" b="b"/>
            <a:pathLst>
              <a:path w="21600" h="21600" extrusionOk="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lt1"/>
          </a:solidFill>
          <a:ln>
            <a:noFill/>
          </a:ln>
        </p:spPr>
        <p:txBody>
          <a:bodyPr spcFirstLastPara="1" wrap="square" lIns="38100" tIns="38100" rIns="38100" bIns="38100" anchor="ctr" anchorCtr="0">
            <a:noAutofit/>
          </a:bodyPr>
          <a:lstStyle/>
          <a:p>
            <a:pPr marL="0" marR="0" lvl="0" indent="0" algn="l" rtl="0">
              <a:lnSpc>
                <a:spcPct val="100000"/>
              </a:lnSpc>
              <a:spcBef>
                <a:spcPts val="0"/>
              </a:spcBef>
              <a:spcAft>
                <a:spcPts val="0"/>
              </a:spcAft>
              <a:buClr>
                <a:srgbClr val="000000"/>
              </a:buClr>
              <a:buSzPts val="2200"/>
              <a:buFont typeface="Arial"/>
              <a:buNone/>
            </a:pPr>
            <a:endParaRPr sz="2200" b="0" i="0" u="none" strike="noStrike" cap="none">
              <a:solidFill>
                <a:srgbClr val="44CEB9"/>
              </a:solidFill>
              <a:uFillTx/>
              <a:latin typeface="Gill Sans"/>
              <a:ea typeface="Gill Sans"/>
              <a:cs typeface="Gill Sans"/>
              <a:sym typeface="Gill Sans"/>
            </a:endParaRPr>
          </a:p>
        </p:txBody>
      </p:sp>
      <p:sp>
        <p:nvSpPr>
          <p:cNvPr id="359" name="Google Shape;359;g5ff92cf44a_1_26"/>
          <p:cNvSpPr txBox="1">
            <a:spLocks/>
          </p:cNvSpPr>
          <p:nvPr/>
        </p:nvSpPr>
        <p:spPr>
          <a:xfrm>
            <a:off x="1775135" y="1454542"/>
            <a:ext cx="20891099" cy="9234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US" sz="6000" b="1" i="0" u="none" strike="noStrike" cap="none">
                <a:solidFill>
                  <a:schemeClr val="dk2"/>
                </a:solidFill>
                <a:uFillTx/>
                <a:latin typeface="Georgia"/>
                <a:ea typeface="Georgia"/>
                <a:cs typeface="Georgia"/>
                <a:sym typeface="Georgia"/>
              </a:rPr>
              <a:t>Nội dung chính</a:t>
            </a:r>
            <a:endParaRPr sz="6000" b="0" i="0" u="none" strike="noStrike" cap="none">
              <a:solidFill>
                <a:srgbClr val="000000"/>
              </a:solidFill>
              <a:uFillTx/>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pic>
        <p:nvPicPr>
          <p:cNvPr id="365" name="Google Shape;365;g62aec89a2e_1_5"/>
          <p:cNvPicPr preferRelativeResize="0">
            <a:picLocks noGrp="1"/>
          </p:cNvPicPr>
          <p:nvPr>
            <p:ph type="pic" idx="2"/>
          </p:nvPr>
        </p:nvPicPr>
        <p:blipFill rotWithShape="1">
          <a:blip r:embed="rId3"/>
          <a:srcRect/>
          <a:stretch/>
        </p:blipFill>
        <p:spPr>
          <a:xfrm>
            <a:off x="0" y="0"/>
            <a:ext cx="24387300" cy="13716000"/>
          </a:xfrm>
          <a:prstGeom prst="rect">
            <a:avLst/>
          </a:prstGeom>
          <a:noFill/>
          <a:ln>
            <a:noFill/>
          </a:ln>
        </p:spPr>
      </p:pic>
      <p:sp>
        <p:nvSpPr>
          <p:cNvPr id="366" name="Google Shape;366;g62aec89a2e_1_5"/>
          <p:cNvSpPr>
            <a:spLocks/>
          </p:cNvSpPr>
          <p:nvPr/>
        </p:nvSpPr>
        <p:spPr>
          <a:xfrm>
            <a:off x="-777173" y="-1353354"/>
            <a:ext cx="24387300" cy="13716000"/>
          </a:xfrm>
          <a:prstGeom prst="rect">
            <a:avLst/>
          </a:prstGeom>
          <a:solidFill>
            <a:srgbClr val="202832">
              <a:alpha val="76078"/>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367" name="Google Shape;367;g62aec89a2e_1_5"/>
          <p:cNvSpPr txBox="1">
            <a:spLocks/>
          </p:cNvSpPr>
          <p:nvPr/>
        </p:nvSpPr>
        <p:spPr>
          <a:xfrm>
            <a:off x="5004875" y="6581525"/>
            <a:ext cx="13331700" cy="755400"/>
          </a:xfrm>
          <a:prstGeom prst="rect">
            <a:avLst/>
          </a:prstGeom>
          <a:noFill/>
          <a:ln>
            <a:noFill/>
          </a:ln>
        </p:spPr>
        <p:txBody>
          <a:bodyPr spcFirstLastPara="1" wrap="square" lIns="91425" tIns="45700" rIns="91425" bIns="45700" anchor="t" anchorCtr="0">
            <a:noAutofit/>
          </a:bodyPr>
          <a:lstStyle/>
          <a:p>
            <a:pPr marL="0" marR="0" lvl="0" indent="0" algn="l" rtl="0">
              <a:lnSpc>
                <a:spcPct val="70000"/>
              </a:lnSpc>
              <a:spcBef>
                <a:spcPts val="0"/>
              </a:spcBef>
              <a:spcAft>
                <a:spcPts val="0"/>
              </a:spcAft>
              <a:buClr>
                <a:srgbClr val="000000"/>
              </a:buClr>
              <a:buSzPts val="6000"/>
              <a:buFont typeface="Arial"/>
              <a:buNone/>
            </a:pPr>
            <a:r>
              <a:rPr lang="en-US" sz="6000" b="1" i="0" u="none" strike="noStrike" cap="none">
                <a:solidFill>
                  <a:schemeClr val="lt1"/>
                </a:solidFill>
                <a:uFillTx/>
                <a:latin typeface="Georgia"/>
                <a:ea typeface="Georgia"/>
                <a:cs typeface="Georgia"/>
                <a:sym typeface="Georgia"/>
              </a:rPr>
              <a:t>VỀ THƯƠNG HIỆU HANCOFFEE</a:t>
            </a:r>
            <a:endParaRPr sz="1400" b="0" i="0" u="none" strike="noStrike" cap="none">
              <a:solidFill>
                <a:srgbClr val="000000"/>
              </a:solidFill>
              <a:uFillTx/>
              <a:latin typeface="Arial"/>
              <a:ea typeface="Arial"/>
              <a:cs typeface="Arial"/>
              <a:sym typeface="Arial"/>
            </a:endParaRPr>
          </a:p>
        </p:txBody>
      </p:sp>
      <p:grpSp>
        <p:nvGrpSpPr>
          <p:cNvPr id="368" name="Google Shape;368;g62aec89a2e_1_5"/>
          <p:cNvGrpSpPr/>
          <p:nvPr/>
        </p:nvGrpSpPr>
        <p:grpSpPr>
          <a:xfrm>
            <a:off x="5172876" y="7498900"/>
            <a:ext cx="13015048" cy="157158"/>
            <a:chOff x="5322449" y="8363959"/>
            <a:chExt cx="23055885" cy="230100"/>
          </a:xfrm>
        </p:grpSpPr>
        <p:sp>
          <p:nvSpPr>
            <p:cNvPr id="369" name="Google Shape;369;g62aec89a2e_1_5"/>
            <p:cNvSpPr>
              <a:spLocks/>
            </p:cNvSpPr>
            <p:nvPr/>
          </p:nvSpPr>
          <p:spPr>
            <a:xfrm>
              <a:off x="5322449" y="8363959"/>
              <a:ext cx="1829400" cy="2301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370" name="Google Shape;370;g62aec89a2e_1_5"/>
            <p:cNvSpPr>
              <a:spLocks/>
            </p:cNvSpPr>
            <p:nvPr/>
          </p:nvSpPr>
          <p:spPr>
            <a:xfrm>
              <a:off x="7565185" y="8363959"/>
              <a:ext cx="6884400" cy="2301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371" name="Google Shape;371;g62aec89a2e_1_5"/>
            <p:cNvSpPr>
              <a:spLocks/>
            </p:cNvSpPr>
            <p:nvPr/>
          </p:nvSpPr>
          <p:spPr>
            <a:xfrm>
              <a:off x="14930420" y="8363959"/>
              <a:ext cx="3906000" cy="230100"/>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372" name="Google Shape;372;g62aec89a2e_1_5"/>
            <p:cNvSpPr>
              <a:spLocks/>
            </p:cNvSpPr>
            <p:nvPr/>
          </p:nvSpPr>
          <p:spPr>
            <a:xfrm>
              <a:off x="19241534" y="8363959"/>
              <a:ext cx="9136800" cy="2301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grpSp>
      <p:sp>
        <p:nvSpPr>
          <p:cNvPr id="373" name="Google Shape;373;g62aec89a2e_1_5"/>
          <p:cNvSpPr txBox="1">
            <a:spLocks/>
          </p:cNvSpPr>
          <p:nvPr/>
        </p:nvSpPr>
        <p:spPr>
          <a:xfrm>
            <a:off x="4861325" y="7938051"/>
            <a:ext cx="15938099" cy="4705800"/>
          </a:xfrm>
          <a:prstGeom prst="rect">
            <a:avLst/>
          </a:prstGeom>
          <a:noFill/>
          <a:ln>
            <a:noFill/>
          </a:ln>
        </p:spPr>
        <p:txBody>
          <a:bodyPr spcFirstLastPara="1" wrap="square" lIns="91425" tIns="45700" rIns="91425" bIns="45700" anchor="t" anchorCtr="0">
            <a:noAutofit/>
          </a:bodyPr>
          <a:lstStyle/>
          <a:p>
            <a:pPr marL="1028700" marR="0" lvl="0" indent="-571500" algn="l" rtl="0">
              <a:lnSpc>
                <a:spcPct val="150000"/>
              </a:lnSpc>
              <a:spcBef>
                <a:spcPts val="0"/>
              </a:spcBef>
              <a:spcAft>
                <a:spcPts val="0"/>
              </a:spcAft>
              <a:buClr>
                <a:schemeClr val="lt1"/>
              </a:buClr>
              <a:buSzPts val="4500"/>
              <a:buFont typeface="Noto Sans Symbols"/>
              <a:buChar char="❖"/>
            </a:pPr>
            <a:r>
              <a:rPr lang="en-US" sz="4500" b="0" i="0" u="none" strike="noStrike" cap="none">
                <a:solidFill>
                  <a:schemeClr val="lt1"/>
                </a:solidFill>
                <a:uFillTx/>
                <a:latin typeface="Arial"/>
                <a:ea typeface="Arial"/>
                <a:cs typeface="Arial"/>
                <a:sym typeface="Arial"/>
              </a:rPr>
              <a:t>Tổng quan về HANCOFFEE</a:t>
            </a:r>
            <a:endParaRPr sz="4500" b="0" i="0" u="none" strike="noStrike" cap="none">
              <a:solidFill>
                <a:schemeClr val="lt1"/>
              </a:solidFill>
              <a:uFillTx/>
              <a:latin typeface="Arial"/>
              <a:ea typeface="Arial"/>
              <a:cs typeface="Arial"/>
              <a:sym typeface="Arial"/>
            </a:endParaRPr>
          </a:p>
          <a:p>
            <a:pPr marL="1028700" marR="0" lvl="0" indent="-571500" algn="l" rtl="0">
              <a:lnSpc>
                <a:spcPct val="150000"/>
              </a:lnSpc>
              <a:spcBef>
                <a:spcPts val="0"/>
              </a:spcBef>
              <a:spcAft>
                <a:spcPts val="0"/>
              </a:spcAft>
              <a:buClr>
                <a:schemeClr val="lt1"/>
              </a:buClr>
              <a:buSzPts val="4500"/>
              <a:buFont typeface="Noto Sans Symbols"/>
              <a:buChar char="❖"/>
            </a:pPr>
            <a:r>
              <a:rPr lang="en-US" sz="4500" b="0" i="0" u="none" strike="noStrike" cap="none">
                <a:solidFill>
                  <a:schemeClr val="lt1"/>
                </a:solidFill>
                <a:uFillTx/>
                <a:latin typeface="Arial"/>
                <a:ea typeface="Arial"/>
                <a:cs typeface="Arial"/>
                <a:sym typeface="Arial"/>
              </a:rPr>
              <a:t>Tầm nhìn của HANCOFFEE</a:t>
            </a:r>
            <a:endParaRPr sz="4500" b="0" i="0" u="none" strike="noStrike" cap="none">
              <a:solidFill>
                <a:schemeClr val="lt1"/>
              </a:solidFill>
              <a:uFillTx/>
              <a:latin typeface="Arial"/>
              <a:ea typeface="Arial"/>
              <a:cs typeface="Arial"/>
              <a:sym typeface="Arial"/>
            </a:endParaRPr>
          </a:p>
          <a:p>
            <a:pPr marL="1028700" marR="0" lvl="0" indent="-571500" algn="l" rtl="0">
              <a:lnSpc>
                <a:spcPct val="150000"/>
              </a:lnSpc>
              <a:spcBef>
                <a:spcPts val="0"/>
              </a:spcBef>
              <a:spcAft>
                <a:spcPts val="0"/>
              </a:spcAft>
              <a:buClr>
                <a:schemeClr val="lt1"/>
              </a:buClr>
              <a:buSzPts val="4500"/>
              <a:buFont typeface="Arial"/>
              <a:buChar char="❖"/>
            </a:pPr>
            <a:r>
              <a:rPr lang="en-US" sz="4500" b="0" i="0" u="none" strike="noStrike" cap="none">
                <a:solidFill>
                  <a:schemeClr val="lt1"/>
                </a:solidFill>
                <a:uFillTx/>
                <a:latin typeface="Arial"/>
                <a:ea typeface="Arial"/>
                <a:cs typeface="Arial"/>
                <a:sym typeface="Arial"/>
              </a:rPr>
              <a:t>Sứ mệnh của HANCOFFEE</a:t>
            </a:r>
            <a:endParaRPr sz="4500" b="0" i="0" u="none" strike="noStrike" cap="none">
              <a:solidFill>
                <a:schemeClr val="lt1"/>
              </a:solidFill>
              <a:uFillTx/>
              <a:latin typeface="Arial"/>
              <a:ea typeface="Arial"/>
              <a:cs typeface="Arial"/>
              <a:sym typeface="Arial"/>
            </a:endParaRPr>
          </a:p>
          <a:p>
            <a:pPr marL="914400" marR="0" lvl="0" indent="-514350" algn="l" rtl="0">
              <a:lnSpc>
                <a:spcPct val="150000"/>
              </a:lnSpc>
              <a:spcBef>
                <a:spcPts val="0"/>
              </a:spcBef>
              <a:spcAft>
                <a:spcPts val="0"/>
              </a:spcAft>
              <a:buClr>
                <a:schemeClr val="lt1"/>
              </a:buClr>
              <a:buSzPts val="4500"/>
              <a:buFont typeface="Arial"/>
              <a:buChar char="❖"/>
            </a:pPr>
            <a:r>
              <a:rPr lang="en-US" sz="4500" b="0" i="0" u="none" strike="noStrike" cap="none">
                <a:solidFill>
                  <a:schemeClr val="lt1"/>
                </a:solidFill>
                <a:uFillTx/>
                <a:latin typeface="Arial"/>
                <a:ea typeface="Arial"/>
                <a:cs typeface="Arial"/>
                <a:sym typeface="Arial"/>
              </a:rPr>
              <a:t> Mô hình kinh doanh của HANCOFFEE</a:t>
            </a:r>
            <a:endParaRPr sz="4500" b="0" i="0" u="none" strike="noStrike" cap="none">
              <a:solidFill>
                <a:schemeClr val="lt1"/>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67"/>
                                        </p:tgtEl>
                                        <p:attrNameLst>
                                          <p:attrName>style.visibility</p:attrName>
                                        </p:attrNameLst>
                                      </p:cBhvr>
                                      <p:to>
                                        <p:strVal val="visible"/>
                                      </p:to>
                                    </p:set>
                                    <p:animEffect transition="in" filter="fade">
                                      <p:cBhvr>
                                        <p:cTn id="7" dur="500"/>
                                        <p:tgtEl>
                                          <p:spTgt spid="36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68"/>
                                        </p:tgtEl>
                                        <p:attrNameLst>
                                          <p:attrName>style.visibility</p:attrName>
                                        </p:attrNameLst>
                                      </p:cBhvr>
                                      <p:to>
                                        <p:strVal val="visible"/>
                                      </p:to>
                                    </p:set>
                                    <p:animEffect transition="in" filter="fade">
                                      <p:cBhvr>
                                        <p:cTn id="11" dur="500"/>
                                        <p:tgtEl>
                                          <p:spTgt spid="3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g627d42fa04_4_23"/>
          <p:cNvSpPr>
            <a:spLocks/>
          </p:cNvSpPr>
          <p:nvPr/>
        </p:nvSpPr>
        <p:spPr>
          <a:xfrm>
            <a:off x="2693200" y="10173750"/>
            <a:ext cx="5701500" cy="31914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000000"/>
              </a:buClr>
              <a:buSzPts val="2000"/>
              <a:buFont typeface="Arial"/>
              <a:buNone/>
            </a:pPr>
            <a:endParaRPr sz="2000" b="0" i="0" u="none" strike="noStrike" cap="none">
              <a:solidFill>
                <a:schemeClr val="dk1"/>
              </a:solidFill>
              <a:uFillTx/>
              <a:latin typeface="Arial"/>
              <a:ea typeface="Arial"/>
              <a:cs typeface="Arial"/>
              <a:sym typeface="Arial"/>
            </a:endParaRPr>
          </a:p>
        </p:txBody>
      </p:sp>
      <p:sp>
        <p:nvSpPr>
          <p:cNvPr id="379" name="Google Shape;379;g627d42fa04_4_23"/>
          <p:cNvSpPr>
            <a:spLocks/>
          </p:cNvSpPr>
          <p:nvPr/>
        </p:nvSpPr>
        <p:spPr>
          <a:xfrm>
            <a:off x="4883739" y="6531381"/>
            <a:ext cx="1320408" cy="1320408"/>
          </a:xfrm>
          <a:custGeom>
            <a:avLst/>
            <a:gdLst/>
            <a:ahLst/>
            <a:cxnLst/>
            <a:rect l="l" t="t" r="r" b="b"/>
            <a:pathLst>
              <a:path w="21600" h="21600" extrusionOk="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lt1"/>
          </a:solidFill>
          <a:ln>
            <a:noFill/>
          </a:ln>
        </p:spPr>
        <p:txBody>
          <a:bodyPr spcFirstLastPara="1" wrap="square" lIns="101575" tIns="101575" rIns="101575" bIns="101575" anchor="ctr" anchorCtr="0">
            <a:noAutofit/>
          </a:bodyPr>
          <a:lstStyle/>
          <a:p>
            <a:pPr marL="0" marR="0" lvl="0" indent="0" algn="l" rtl="0">
              <a:lnSpc>
                <a:spcPct val="100000"/>
              </a:lnSpc>
              <a:spcBef>
                <a:spcPts val="0"/>
              </a:spcBef>
              <a:spcAft>
                <a:spcPts val="0"/>
              </a:spcAft>
              <a:buClr>
                <a:srgbClr val="000000"/>
              </a:buClr>
              <a:buSzPts val="5800"/>
              <a:buFont typeface="Arial"/>
              <a:buNone/>
            </a:pPr>
            <a:endParaRPr sz="5800" b="0" i="0" u="none" strike="noStrike" cap="none">
              <a:solidFill>
                <a:schemeClr val="lt1"/>
              </a:solidFill>
              <a:uFillTx/>
              <a:latin typeface="Arial"/>
              <a:ea typeface="Arial"/>
              <a:cs typeface="Arial"/>
              <a:sym typeface="Arial"/>
            </a:endParaRPr>
          </a:p>
        </p:txBody>
      </p:sp>
      <p:sp>
        <p:nvSpPr>
          <p:cNvPr id="380" name="Google Shape;380;g627d42fa04_4_23"/>
          <p:cNvSpPr txBox="1">
            <a:spLocks/>
          </p:cNvSpPr>
          <p:nvPr/>
        </p:nvSpPr>
        <p:spPr>
          <a:xfrm>
            <a:off x="4648175" y="1230450"/>
            <a:ext cx="148254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Thương hiệu HANCOFFEE</a:t>
            </a:r>
            <a:endParaRPr sz="6000" b="1" i="0" u="none" strike="noStrike" cap="none">
              <a:solidFill>
                <a:schemeClr val="dk2"/>
              </a:solidFill>
              <a:uFillTx/>
              <a:latin typeface="Georgia"/>
              <a:ea typeface="Georgia"/>
              <a:cs typeface="Georgia"/>
              <a:sym typeface="Georgia"/>
            </a:endParaRPr>
          </a:p>
        </p:txBody>
      </p:sp>
      <p:sp>
        <p:nvSpPr>
          <p:cNvPr id="381" name="Google Shape;381;g627d42fa04_4_23"/>
          <p:cNvSpPr>
            <a:spLocks/>
          </p:cNvSpPr>
          <p:nvPr/>
        </p:nvSpPr>
        <p:spPr>
          <a:xfrm>
            <a:off x="4867808" y="3209048"/>
            <a:ext cx="7430603" cy="4925890"/>
          </a:xfrm>
          <a:prstGeom prst="rect">
            <a:avLst/>
          </a:prstGeom>
          <a:solidFill>
            <a:schemeClr val="accent1"/>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382" name="Google Shape;382;g627d42fa04_4_23"/>
          <p:cNvSpPr>
            <a:spLocks/>
          </p:cNvSpPr>
          <p:nvPr/>
        </p:nvSpPr>
        <p:spPr>
          <a:xfrm>
            <a:off x="12298411" y="8101489"/>
            <a:ext cx="7338660" cy="4953735"/>
          </a:xfrm>
          <a:prstGeom prst="rect">
            <a:avLst/>
          </a:prstGeom>
          <a:solidFill>
            <a:schemeClr val="accent2"/>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383" name="Google Shape;383;g627d42fa04_4_23"/>
          <p:cNvSpPr txBox="1">
            <a:spLocks/>
          </p:cNvSpPr>
          <p:nvPr/>
        </p:nvSpPr>
        <p:spPr>
          <a:xfrm>
            <a:off x="4867808" y="3770015"/>
            <a:ext cx="7430608" cy="3857400"/>
          </a:xfrm>
          <a:prstGeom prst="rect">
            <a:avLst/>
          </a:prstGeom>
          <a:no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None/>
            </a:pPr>
            <a:endParaRPr sz="2400" b="0" i="0" u="none" strike="noStrike" cap="none">
              <a:solidFill>
                <a:srgbClr val="D8D8D8"/>
              </a:solidFill>
              <a:uFillTx/>
              <a:latin typeface="Arial"/>
              <a:ea typeface="Arial"/>
              <a:cs typeface="Arial"/>
              <a:sym typeface="Arial"/>
            </a:endParaRPr>
          </a:p>
          <a:p>
            <a:pPr marL="0" marR="0" lvl="0" indent="0" algn="ctr" rtl="0">
              <a:lnSpc>
                <a:spcPct val="150000"/>
              </a:lnSpc>
              <a:spcBef>
                <a:spcPts val="0"/>
              </a:spcBef>
              <a:spcAft>
                <a:spcPts val="0"/>
              </a:spcAft>
              <a:buNone/>
            </a:pPr>
            <a:r>
              <a:rPr lang="en-US" sz="2400" b="0" i="0" u="none" strike="noStrike" cap="none">
                <a:solidFill>
                  <a:srgbClr val="D8D8D8"/>
                </a:solidFill>
                <a:uFillTx/>
                <a:latin typeface="Arial"/>
                <a:ea typeface="Arial"/>
                <a:cs typeface="Arial"/>
                <a:sym typeface="Arial"/>
              </a:rPr>
              <a:t>Thương hiệu cà phê Việt Nam </a:t>
            </a:r>
            <a:r>
              <a:rPr lang="en-US" sz="2400" b="1" i="0" u="none" strike="noStrike" cap="none">
                <a:solidFill>
                  <a:srgbClr val="D8D8D8"/>
                </a:solidFill>
                <a:uFillTx/>
                <a:latin typeface="Arial"/>
                <a:ea typeface="Arial"/>
                <a:cs typeface="Arial"/>
                <a:sym typeface="Arial"/>
              </a:rPr>
              <a:t>HAN</a:t>
            </a:r>
            <a:r>
              <a:rPr lang="en-US" sz="2400" b="0" i="0" u="none" strike="noStrike" cap="none">
                <a:solidFill>
                  <a:srgbClr val="D8D8D8"/>
                </a:solidFill>
                <a:uFillTx/>
                <a:latin typeface="Arial"/>
                <a:ea typeface="Arial"/>
                <a:cs typeface="Arial"/>
                <a:sym typeface="Arial"/>
              </a:rPr>
              <a:t>COFFEE trực tiếp công ty IDD Corp, thành lập năm 2017. Với quy mô hơn 200 nhân viên, 3 vùng trồng nguyên liệu, 2 nhà máy sản xuất chế biến cà phê, hệ thống R&amp;D tiêu chuẩn châu Âu,... </a:t>
            </a:r>
            <a:r>
              <a:rPr lang="en-US" sz="2400" b="1" i="0" u="none" strike="noStrike" cap="none">
                <a:solidFill>
                  <a:srgbClr val="D8D8D8"/>
                </a:solidFill>
                <a:uFillTx/>
                <a:latin typeface="Arial"/>
                <a:ea typeface="Arial"/>
                <a:cs typeface="Arial"/>
                <a:sym typeface="Arial"/>
              </a:rPr>
              <a:t>HAN</a:t>
            </a:r>
            <a:r>
              <a:rPr lang="en-US" sz="2400" b="0" i="0" u="none" strike="noStrike" cap="none">
                <a:solidFill>
                  <a:srgbClr val="D8D8D8"/>
                </a:solidFill>
                <a:uFillTx/>
                <a:latin typeface="Arial"/>
                <a:ea typeface="Arial"/>
                <a:cs typeface="Arial"/>
                <a:sym typeface="Arial"/>
              </a:rPr>
              <a:t>COFFEE tiên phong trong sản xuất và phân phối cà phê sạch chất lượng cao.</a:t>
            </a:r>
            <a:endParaRPr>
              <a:uFillTx/>
            </a:endParaRPr>
          </a:p>
          <a:p>
            <a:pPr marL="0" marR="0" lvl="0" indent="0" algn="ctr" rtl="0">
              <a:lnSpc>
                <a:spcPct val="100000"/>
              </a:lnSpc>
              <a:spcBef>
                <a:spcPts val="0"/>
              </a:spcBef>
              <a:spcAft>
                <a:spcPts val="0"/>
              </a:spcAft>
              <a:buNone/>
            </a:pPr>
            <a:endParaRPr sz="2400" b="0" i="0" u="none" strike="noStrike" cap="none">
              <a:solidFill>
                <a:srgbClr val="D8D8D8"/>
              </a:solidFill>
              <a:uFillTx/>
              <a:latin typeface="Arial"/>
              <a:ea typeface="Arial"/>
              <a:cs typeface="Arial"/>
              <a:sym typeface="Arial"/>
            </a:endParaRPr>
          </a:p>
        </p:txBody>
      </p:sp>
      <p:sp>
        <p:nvSpPr>
          <p:cNvPr id="384" name="Google Shape;384;g627d42fa04_4_23"/>
          <p:cNvSpPr txBox="1">
            <a:spLocks/>
          </p:cNvSpPr>
          <p:nvPr/>
        </p:nvSpPr>
        <p:spPr>
          <a:xfrm>
            <a:off x="12489084" y="8526290"/>
            <a:ext cx="6984492" cy="3857400"/>
          </a:xfrm>
          <a:prstGeom prst="rect">
            <a:avLst/>
          </a:prstGeom>
          <a:noFill/>
          <a:ln>
            <a:noFill/>
          </a:ln>
        </p:spPr>
        <p:txBody>
          <a:bodyPr spcFirstLastPara="1" wrap="square" lIns="243850" tIns="121925" rIns="243850" bIns="121925" anchor="ctr" anchorCtr="0">
            <a:noAutofit/>
          </a:bodyPr>
          <a:lstStyle/>
          <a:p>
            <a:pPr marL="0" marR="0" lvl="0" indent="0" algn="ctr" rtl="0">
              <a:lnSpc>
                <a:spcPct val="150000"/>
              </a:lnSpc>
              <a:spcBef>
                <a:spcPts val="0"/>
              </a:spcBef>
              <a:spcAft>
                <a:spcPts val="0"/>
              </a:spcAft>
              <a:buNone/>
            </a:pPr>
            <a:r>
              <a:rPr lang="en-US" sz="2400" b="0" i="0" u="none" strike="noStrike" cap="none">
                <a:solidFill>
                  <a:srgbClr val="D8D8D8"/>
                </a:solidFill>
                <a:uFillTx/>
                <a:latin typeface="Arial"/>
                <a:ea typeface="Arial"/>
                <a:cs typeface="Arial"/>
                <a:sym typeface="Arial"/>
              </a:rPr>
              <a:t>Thông tin về thương hiệu:</a:t>
            </a:r>
            <a:endParaRPr>
              <a:uFillTx/>
            </a:endParaRPr>
          </a:p>
          <a:p>
            <a:pPr marL="0" marR="0" lvl="0" indent="0" algn="ctr" rtl="0">
              <a:lnSpc>
                <a:spcPct val="150000"/>
              </a:lnSpc>
              <a:spcBef>
                <a:spcPts val="0"/>
              </a:spcBef>
              <a:spcAft>
                <a:spcPts val="0"/>
              </a:spcAft>
              <a:buNone/>
            </a:pPr>
            <a:r>
              <a:rPr lang="en-US" sz="2400" b="0" i="0" u="none" strike="noStrike" cap="none">
                <a:solidFill>
                  <a:srgbClr val="D8D8D8"/>
                </a:solidFill>
                <a:uFillTx/>
                <a:latin typeface="Arial"/>
                <a:ea typeface="Arial"/>
                <a:cs typeface="Arial"/>
                <a:sym typeface="Arial"/>
              </a:rPr>
              <a:t>• Thuộc sở hữu bởi Công ty Cổ phần Tập đoàn IDD</a:t>
            </a:r>
            <a:endParaRPr>
              <a:uFillTx/>
            </a:endParaRPr>
          </a:p>
          <a:p>
            <a:pPr marL="0" marR="0" lvl="0" indent="0" algn="ctr" rtl="0">
              <a:lnSpc>
                <a:spcPct val="150000"/>
              </a:lnSpc>
              <a:spcBef>
                <a:spcPts val="0"/>
              </a:spcBef>
              <a:spcAft>
                <a:spcPts val="0"/>
              </a:spcAft>
              <a:buNone/>
            </a:pPr>
            <a:r>
              <a:rPr lang="en-US" sz="2400" b="0" i="0" u="none" strike="noStrike" cap="none">
                <a:solidFill>
                  <a:srgbClr val="D8D8D8"/>
                </a:solidFill>
                <a:uFillTx/>
                <a:latin typeface="Arial"/>
                <a:ea typeface="Arial"/>
                <a:cs typeface="Arial"/>
                <a:sym typeface="Arial"/>
              </a:rPr>
              <a:t>• Vốn điều lệ: 50.000.000.000 VNĐ</a:t>
            </a:r>
            <a:endParaRPr>
              <a:uFillTx/>
            </a:endParaRPr>
          </a:p>
          <a:p>
            <a:pPr marL="0" marR="0" lvl="0" indent="0" algn="ctr" rtl="0">
              <a:lnSpc>
                <a:spcPct val="150000"/>
              </a:lnSpc>
              <a:spcBef>
                <a:spcPts val="0"/>
              </a:spcBef>
              <a:spcAft>
                <a:spcPts val="0"/>
              </a:spcAft>
              <a:buNone/>
            </a:pPr>
            <a:r>
              <a:rPr lang="en-US" sz="2400" b="0" i="0" u="none" strike="noStrike" cap="none">
                <a:solidFill>
                  <a:srgbClr val="D8D8D8"/>
                </a:solidFill>
                <a:uFillTx/>
                <a:latin typeface="Arial"/>
                <a:ea typeface="Arial"/>
                <a:cs typeface="Arial"/>
                <a:sym typeface="Arial"/>
              </a:rPr>
              <a:t>• Mệnh giá cổ phần: 10.000 VNĐ</a:t>
            </a:r>
            <a:endParaRPr>
              <a:uFillTx/>
            </a:endParaRPr>
          </a:p>
          <a:p>
            <a:pPr marL="0" marR="0" lvl="0" indent="0" algn="ctr" rtl="0">
              <a:lnSpc>
                <a:spcPct val="150000"/>
              </a:lnSpc>
              <a:spcBef>
                <a:spcPts val="0"/>
              </a:spcBef>
              <a:spcAft>
                <a:spcPts val="0"/>
              </a:spcAft>
              <a:buNone/>
            </a:pPr>
            <a:r>
              <a:rPr lang="en-US" sz="2400" b="0" i="0" u="none" strike="noStrike" cap="none">
                <a:solidFill>
                  <a:srgbClr val="D8D8D8"/>
                </a:solidFill>
                <a:uFillTx/>
                <a:latin typeface="Arial"/>
                <a:ea typeface="Arial"/>
                <a:cs typeface="Arial"/>
                <a:sym typeface="Arial"/>
              </a:rPr>
              <a:t>• Tổng số cổ phần: 5.000.000</a:t>
            </a:r>
            <a:endParaRPr>
              <a:uFillTx/>
            </a:endParaRPr>
          </a:p>
          <a:p>
            <a:pPr marL="0" marR="0" lvl="0" indent="0" algn="ctr" rtl="0">
              <a:lnSpc>
                <a:spcPct val="150000"/>
              </a:lnSpc>
              <a:spcBef>
                <a:spcPts val="0"/>
              </a:spcBef>
              <a:spcAft>
                <a:spcPts val="0"/>
              </a:spcAft>
              <a:buNone/>
            </a:pPr>
            <a:r>
              <a:rPr lang="en-US" sz="2400" b="0" i="0" u="none" strike="noStrike" cap="none">
                <a:solidFill>
                  <a:srgbClr val="D8D8D8"/>
                </a:solidFill>
                <a:uFillTx/>
                <a:latin typeface="Arial"/>
                <a:ea typeface="Arial"/>
                <a:cs typeface="Arial"/>
                <a:sym typeface="Arial"/>
              </a:rPr>
              <a:t>• Mã số doanh nghiệp: 0107755395</a:t>
            </a:r>
            <a:endParaRPr>
              <a:uFillTx/>
            </a:endParaRPr>
          </a:p>
        </p:txBody>
      </p:sp>
      <p:pic>
        <p:nvPicPr>
          <p:cNvPr id="385" name="Google Shape;385;g627d42fa04_4_23" descr="A picture containing person, fruit, nut, sesame seed  Description automatically generated"/>
          <p:cNvPicPr preferRelativeResize="0"/>
          <p:nvPr/>
        </p:nvPicPr>
        <p:blipFill rotWithShape="1">
          <a:blip r:embed="rId3"/>
          <a:srcRect/>
          <a:stretch/>
        </p:blipFill>
        <p:spPr>
          <a:xfrm>
            <a:off x="4883739" y="8101490"/>
            <a:ext cx="7414672" cy="4953735"/>
          </a:xfrm>
          <a:prstGeom prst="rect">
            <a:avLst/>
          </a:prstGeom>
          <a:noFill/>
          <a:ln>
            <a:noFill/>
          </a:ln>
        </p:spPr>
      </p:pic>
      <p:pic>
        <p:nvPicPr>
          <p:cNvPr id="386" name="Google Shape;386;g627d42fa04_4_23" descr="A picture containing person, indoor  Description automatically generated"/>
          <p:cNvPicPr preferRelativeResize="0"/>
          <p:nvPr/>
        </p:nvPicPr>
        <p:blipFill rotWithShape="1">
          <a:blip r:embed="rId4"/>
          <a:srcRect/>
          <a:stretch/>
        </p:blipFill>
        <p:spPr>
          <a:xfrm>
            <a:off x="12298411" y="3209048"/>
            <a:ext cx="7338660" cy="489244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79"/>
                                        </p:tgtEl>
                                        <p:attrNameLst>
                                          <p:attrName>style.visibility</p:attrName>
                                        </p:attrNameLst>
                                      </p:cBhvr>
                                      <p:to>
                                        <p:strVal val="visible"/>
                                      </p:to>
                                    </p:set>
                                    <p:animEffect transition="in" filter="fade">
                                      <p:cBhvr>
                                        <p:cTn id="7" dur="500"/>
                                        <p:tgtEl>
                                          <p:spTgt spid="37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78"/>
                                        </p:tgtEl>
                                        <p:attrNameLst>
                                          <p:attrName>style.visibility</p:attrName>
                                        </p:attrNameLst>
                                      </p:cBhvr>
                                      <p:to>
                                        <p:strVal val="visible"/>
                                      </p:to>
                                    </p:set>
                                    <p:animEffect transition="in" filter="fade">
                                      <p:cBhvr>
                                        <p:cTn id="11" dur="500"/>
                                        <p:tgtEl>
                                          <p:spTgt spid="3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391"/>
        <p:cNvGrpSpPr/>
        <p:nvPr/>
      </p:nvGrpSpPr>
      <p:grpSpPr>
        <a:xfrm>
          <a:off x="0" y="0"/>
          <a:ext cx="0" cy="0"/>
          <a:chOff x="0" y="0"/>
          <a:chExt cx="0" cy="0"/>
        </a:xfrm>
      </p:grpSpPr>
      <p:pic>
        <p:nvPicPr>
          <p:cNvPr id="392" name="Google Shape;392;g62aec89a2e_1_0"/>
          <p:cNvPicPr preferRelativeResize="0"/>
          <p:nvPr/>
        </p:nvPicPr>
        <p:blipFill rotWithShape="1">
          <a:blip r:embed="rId3"/>
          <a:srcRect l="5675" t="-1568" r="14104" b="1567"/>
          <a:stretch/>
        </p:blipFill>
        <p:spPr>
          <a:xfrm>
            <a:off x="11506200" y="2947934"/>
            <a:ext cx="12217400" cy="10154227"/>
          </a:xfrm>
          <a:prstGeom prst="rect">
            <a:avLst/>
          </a:prstGeom>
          <a:noFill/>
          <a:ln>
            <a:noFill/>
          </a:ln>
        </p:spPr>
      </p:pic>
      <p:sp>
        <p:nvSpPr>
          <p:cNvPr id="393" name="Google Shape;393;g62aec89a2e_1_0"/>
          <p:cNvSpPr txBox="1">
            <a:spLocks/>
          </p:cNvSpPr>
          <p:nvPr/>
        </p:nvSpPr>
        <p:spPr>
          <a:xfrm>
            <a:off x="4648175" y="1230450"/>
            <a:ext cx="148254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Thương hiệu HANCOFFEE</a:t>
            </a:r>
            <a:endParaRPr sz="6000" b="1" i="0" u="none" strike="noStrike" cap="none">
              <a:solidFill>
                <a:schemeClr val="dk2"/>
              </a:solidFill>
              <a:uFillTx/>
              <a:latin typeface="Georgia"/>
              <a:ea typeface="Georgia"/>
              <a:cs typeface="Georgia"/>
              <a:sym typeface="Georgia"/>
            </a:endParaRPr>
          </a:p>
        </p:txBody>
      </p:sp>
      <p:sp>
        <p:nvSpPr>
          <p:cNvPr id="394" name="Google Shape;394;g62aec89a2e_1_0"/>
          <p:cNvSpPr txBox="1">
            <a:spLocks/>
          </p:cNvSpPr>
          <p:nvPr/>
        </p:nvSpPr>
        <p:spPr>
          <a:xfrm>
            <a:off x="941149" y="3809999"/>
            <a:ext cx="9574451" cy="8659875"/>
          </a:xfrm>
          <a:prstGeom prst="rect">
            <a:avLst/>
          </a:prstGeom>
          <a:noFill/>
          <a:ln>
            <a:noFill/>
          </a:ln>
        </p:spPr>
        <p:txBody>
          <a:bodyPr spcFirstLastPara="1" wrap="square" lIns="91425" tIns="91425" rIns="91425" bIns="91425" anchor="t" anchorCtr="0">
            <a:noAutofit/>
          </a:bodyPr>
          <a:lstStyle/>
          <a:p>
            <a:pPr marL="0" marR="0" lvl="0" indent="0" algn="just" rtl="0">
              <a:lnSpc>
                <a:spcPct val="150000"/>
              </a:lnSpc>
              <a:spcBef>
                <a:spcPts val="1400"/>
              </a:spcBef>
              <a:spcAft>
                <a:spcPts val="0"/>
              </a:spcAft>
              <a:buClr>
                <a:srgbClr val="000000"/>
              </a:buClr>
              <a:buSzPts val="3000"/>
              <a:buFont typeface="Arial"/>
              <a:buNone/>
            </a:pPr>
            <a:r>
              <a:rPr lang="en-US" sz="3000" b="1" i="0" u="none" strike="noStrike" cap="none">
                <a:solidFill>
                  <a:srgbClr val="186038"/>
                </a:solidFill>
                <a:uFillTx/>
                <a:latin typeface="Arial"/>
                <a:ea typeface="Arial"/>
                <a:cs typeface="Arial"/>
                <a:sym typeface="Arial"/>
              </a:rPr>
              <a:t>HAN</a:t>
            </a:r>
            <a:r>
              <a:rPr lang="en-US" sz="3000" b="0" i="0" u="none" strike="noStrike" cap="none">
                <a:solidFill>
                  <a:srgbClr val="186038"/>
                </a:solidFill>
                <a:uFillTx/>
                <a:latin typeface="Arial"/>
                <a:ea typeface="Arial"/>
                <a:cs typeface="Arial"/>
                <a:sym typeface="Arial"/>
              </a:rPr>
              <a:t>COFFEE hoạt động với sứ mệnh kết nối và nâng cao giá trị ngành cà phê Việt Nam.</a:t>
            </a:r>
            <a:endParaRPr sz="3000" b="0" i="0" u="none" strike="noStrike" cap="none">
              <a:solidFill>
                <a:srgbClr val="186038"/>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3000"/>
              <a:buFont typeface="Arial"/>
              <a:buNone/>
            </a:pPr>
            <a:r>
              <a:rPr lang="en-US" sz="3000" b="0" i="0" u="none" strike="noStrike" cap="none">
                <a:solidFill>
                  <a:srgbClr val="186038"/>
                </a:solidFill>
                <a:uFillTx/>
                <a:latin typeface="Arial"/>
                <a:ea typeface="Arial"/>
                <a:cs typeface="Arial"/>
                <a:sym typeface="Arial"/>
              </a:rPr>
              <a:t>Mặc dù là một thương hiệu trẻ, </a:t>
            </a:r>
            <a:r>
              <a:rPr lang="en-US" sz="3000" b="1" i="0" u="none" strike="noStrike" cap="none">
                <a:solidFill>
                  <a:srgbClr val="186038"/>
                </a:solidFill>
                <a:uFillTx/>
                <a:latin typeface="Arial"/>
                <a:ea typeface="Arial"/>
                <a:cs typeface="Arial"/>
                <a:sym typeface="Arial"/>
              </a:rPr>
              <a:t>HAN</a:t>
            </a:r>
            <a:r>
              <a:rPr lang="en-US" sz="3000" b="0" i="0" u="none" strike="noStrike" cap="none">
                <a:solidFill>
                  <a:srgbClr val="186038"/>
                </a:solidFill>
                <a:uFillTx/>
                <a:latin typeface="Arial"/>
                <a:ea typeface="Arial"/>
                <a:cs typeface="Arial"/>
                <a:sym typeface="Arial"/>
              </a:rPr>
              <a:t>COFFEE đã và đang tăng trưởng nhanh chóng. Trong vòng 3 năm, </a:t>
            </a:r>
            <a:r>
              <a:rPr lang="en-US" sz="3000" b="1" i="0" u="none" strike="noStrike" cap="none">
                <a:solidFill>
                  <a:srgbClr val="186038"/>
                </a:solidFill>
                <a:uFillTx/>
                <a:latin typeface="Arial"/>
                <a:ea typeface="Arial"/>
                <a:cs typeface="Arial"/>
                <a:sym typeface="Arial"/>
              </a:rPr>
              <a:t>HAN</a:t>
            </a:r>
            <a:r>
              <a:rPr lang="en-US" sz="3000" b="0" i="0" u="none" strike="noStrike" cap="none">
                <a:solidFill>
                  <a:srgbClr val="186038"/>
                </a:solidFill>
                <a:uFillTx/>
                <a:latin typeface="Arial"/>
                <a:ea typeface="Arial"/>
                <a:cs typeface="Arial"/>
                <a:sym typeface="Arial"/>
              </a:rPr>
              <a:t>COFFEE đã nghiên cứu, phát triển và cung ứng ra thị trường hơn 20 dòng sản phẩm đáp ứng đủ nhu cầu thưởng thức cà phê (rang xay, hoà tan, túi lọc,...). </a:t>
            </a:r>
            <a:endParaRPr>
              <a:uFillTx/>
            </a:endParaRPr>
          </a:p>
          <a:p>
            <a:pPr marL="0" marR="0" lvl="0" indent="0" algn="just" rtl="0">
              <a:lnSpc>
                <a:spcPct val="150000"/>
              </a:lnSpc>
              <a:spcBef>
                <a:spcPts val="0"/>
              </a:spcBef>
              <a:spcAft>
                <a:spcPts val="0"/>
              </a:spcAft>
              <a:buClr>
                <a:srgbClr val="000000"/>
              </a:buClr>
              <a:buSzPts val="3000"/>
              <a:buFont typeface="Arial"/>
              <a:buNone/>
            </a:pPr>
            <a:r>
              <a:rPr lang="en-US" sz="3000" b="1" i="0" u="none" strike="noStrike" cap="none">
                <a:solidFill>
                  <a:srgbClr val="186038"/>
                </a:solidFill>
                <a:uFillTx/>
                <a:latin typeface="Arial"/>
                <a:ea typeface="Arial"/>
                <a:cs typeface="Arial"/>
                <a:sym typeface="Arial"/>
              </a:rPr>
              <a:t>HAN</a:t>
            </a:r>
            <a:r>
              <a:rPr lang="en-US" sz="3000" b="0" i="0" u="none" strike="noStrike" cap="none">
                <a:solidFill>
                  <a:srgbClr val="186038"/>
                </a:solidFill>
                <a:uFillTx/>
                <a:latin typeface="Arial"/>
                <a:ea typeface="Arial"/>
                <a:cs typeface="Arial"/>
                <a:sym typeface="Arial"/>
              </a:rPr>
              <a:t>COFFEE đã và đang cung cấp nguyên liệu, thành phẩm cà phê sạch chất lượng cao cho thị trường trong nước và Quốc tế, trọng điểm là thị trường châu Á.</a:t>
            </a:r>
            <a:endParaRPr sz="3000" b="0" i="0" u="none" strike="noStrike" cap="none">
              <a:solidFill>
                <a:srgbClr val="186038"/>
              </a:solidFill>
              <a:uFillTx/>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p2"/>
          <p:cNvSpPr txBox="1">
            <a:spLocks/>
          </p:cNvSpPr>
          <p:nvPr/>
        </p:nvSpPr>
        <p:spPr>
          <a:xfrm>
            <a:off x="4648175" y="1230450"/>
            <a:ext cx="148254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Thương hiệu HANCOFFEE</a:t>
            </a:r>
            <a:endParaRPr sz="6000" b="1" i="0" u="none" strike="noStrike" cap="none">
              <a:solidFill>
                <a:schemeClr val="dk2"/>
              </a:solidFill>
              <a:uFillTx/>
              <a:latin typeface="Georgia"/>
              <a:ea typeface="Georgia"/>
              <a:cs typeface="Georgia"/>
              <a:sym typeface="Georgia"/>
            </a:endParaRPr>
          </a:p>
        </p:txBody>
      </p:sp>
      <p:sp>
        <p:nvSpPr>
          <p:cNvPr id="401" name="Google Shape;401;p2"/>
          <p:cNvSpPr txBox="1">
            <a:spLocks/>
          </p:cNvSpPr>
          <p:nvPr/>
        </p:nvSpPr>
        <p:spPr>
          <a:xfrm>
            <a:off x="14114223" y="3578100"/>
            <a:ext cx="9574451" cy="9292200"/>
          </a:xfrm>
          <a:prstGeom prst="rect">
            <a:avLst/>
          </a:prstGeom>
          <a:noFill/>
          <a:ln>
            <a:noFill/>
          </a:ln>
        </p:spPr>
        <p:txBody>
          <a:bodyPr spcFirstLastPara="1" wrap="square" lIns="91425" tIns="91425" rIns="91425" bIns="91425" anchor="t" anchorCtr="0">
            <a:noAutofit/>
          </a:bodyPr>
          <a:lstStyle/>
          <a:p>
            <a:pPr marL="0" marR="0" lvl="0" indent="0" algn="just" rtl="0">
              <a:lnSpc>
                <a:spcPct val="150000"/>
              </a:lnSpc>
              <a:spcBef>
                <a:spcPts val="0"/>
              </a:spcBef>
              <a:spcAft>
                <a:spcPts val="0"/>
              </a:spcAft>
              <a:buClr>
                <a:srgbClr val="000000"/>
              </a:buClr>
              <a:buSzPts val="3000"/>
              <a:buFont typeface="Arial"/>
              <a:buNone/>
            </a:pPr>
            <a:r>
              <a:rPr lang="en-US" sz="3000" b="0" i="0" u="none" strike="noStrike" cap="none">
                <a:solidFill>
                  <a:srgbClr val="186038"/>
                </a:solidFill>
                <a:uFillTx/>
                <a:latin typeface="Arial"/>
                <a:ea typeface="Arial"/>
                <a:cs typeface="Arial"/>
                <a:sym typeface="Arial"/>
              </a:rPr>
              <a:t>Bên cạnh các sản phẩm cà phê FMCG, </a:t>
            </a:r>
            <a:r>
              <a:rPr lang="en-US" sz="3000" b="1" i="0" u="none" strike="noStrike" cap="none">
                <a:solidFill>
                  <a:srgbClr val="186038"/>
                </a:solidFill>
                <a:uFillTx/>
                <a:latin typeface="Arial"/>
                <a:ea typeface="Arial"/>
                <a:cs typeface="Arial"/>
                <a:sym typeface="Arial"/>
              </a:rPr>
              <a:t>HAN</a:t>
            </a:r>
            <a:r>
              <a:rPr lang="en-US" sz="3000" b="0" i="0" u="none" strike="noStrike" cap="none">
                <a:solidFill>
                  <a:srgbClr val="186038"/>
                </a:solidFill>
                <a:uFillTx/>
                <a:latin typeface="Arial"/>
                <a:ea typeface="Arial"/>
                <a:cs typeface="Arial"/>
                <a:sym typeface="Arial"/>
              </a:rPr>
              <a:t>COFFEE đã phát triển chuỗi không gian trải nghiệm cà phê đẳng cấp tại các thành phố lớn với 3 mô hình: </a:t>
            </a:r>
            <a:r>
              <a:rPr lang="en-US" sz="3000" b="1" i="0" u="none" strike="noStrike" cap="none">
                <a:solidFill>
                  <a:srgbClr val="186038"/>
                </a:solidFill>
                <a:uFillTx/>
                <a:latin typeface="Arial"/>
                <a:ea typeface="Arial"/>
                <a:cs typeface="Arial"/>
                <a:sym typeface="Arial"/>
              </a:rPr>
              <a:t>HAN</a:t>
            </a:r>
            <a:r>
              <a:rPr lang="en-US" sz="3000" b="0" i="0" u="none" strike="noStrike" cap="none">
                <a:solidFill>
                  <a:srgbClr val="186038"/>
                </a:solidFill>
                <a:uFillTx/>
                <a:latin typeface="Arial"/>
                <a:ea typeface="Arial"/>
                <a:cs typeface="Arial"/>
                <a:sym typeface="Arial"/>
              </a:rPr>
              <a:t>COFFEE Community, </a:t>
            </a:r>
            <a:r>
              <a:rPr lang="en-US" sz="3000" b="1" i="0" u="none" strike="noStrike" cap="none">
                <a:solidFill>
                  <a:srgbClr val="186038"/>
                </a:solidFill>
                <a:uFillTx/>
                <a:latin typeface="Arial"/>
                <a:ea typeface="Arial"/>
                <a:cs typeface="Arial"/>
                <a:sym typeface="Arial"/>
              </a:rPr>
              <a:t>HAN</a:t>
            </a:r>
            <a:r>
              <a:rPr lang="en-US" sz="3000" b="0" i="0" u="none" strike="noStrike" cap="none">
                <a:solidFill>
                  <a:srgbClr val="186038"/>
                </a:solidFill>
                <a:uFillTx/>
                <a:latin typeface="Arial"/>
                <a:ea typeface="Arial"/>
                <a:cs typeface="Arial"/>
                <a:sym typeface="Arial"/>
              </a:rPr>
              <a:t>COFFEE Original, </a:t>
            </a:r>
            <a:r>
              <a:rPr lang="en-US" sz="3000" b="1" i="0" u="none" strike="noStrike" cap="none">
                <a:solidFill>
                  <a:srgbClr val="186038"/>
                </a:solidFill>
                <a:uFillTx/>
                <a:latin typeface="Arial"/>
                <a:ea typeface="Arial"/>
                <a:cs typeface="Arial"/>
                <a:sym typeface="Arial"/>
              </a:rPr>
              <a:t>HAN</a:t>
            </a:r>
            <a:r>
              <a:rPr lang="en-US" sz="3000" b="0" i="0" u="none" strike="noStrike" cap="none">
                <a:solidFill>
                  <a:srgbClr val="186038"/>
                </a:solidFill>
                <a:uFillTx/>
                <a:latin typeface="Arial"/>
                <a:ea typeface="Arial"/>
                <a:cs typeface="Arial"/>
                <a:sym typeface="Arial"/>
              </a:rPr>
              <a:t>ESPRESS. Hàng vạn tín đồ cà phê đã và đang lựa chọn HANCOFFEE như một điểm đến thân quen.</a:t>
            </a:r>
            <a:endParaRPr>
              <a:uFillTx/>
            </a:endParaRPr>
          </a:p>
          <a:p>
            <a:pPr marL="0" marR="0" lvl="0" indent="0" algn="just" rtl="0">
              <a:lnSpc>
                <a:spcPct val="150000"/>
              </a:lnSpc>
              <a:spcBef>
                <a:spcPts val="0"/>
              </a:spcBef>
              <a:spcAft>
                <a:spcPts val="0"/>
              </a:spcAft>
              <a:buClr>
                <a:srgbClr val="000000"/>
              </a:buClr>
              <a:buSzPts val="3000"/>
              <a:buFont typeface="Arial"/>
              <a:buNone/>
            </a:pPr>
            <a:endParaRPr sz="3000" b="0" i="0" u="none" strike="noStrike" cap="none">
              <a:solidFill>
                <a:srgbClr val="186038"/>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3000"/>
              <a:buFont typeface="Arial"/>
              <a:buNone/>
            </a:pPr>
            <a:r>
              <a:rPr lang="en-US" sz="3000" b="0" i="0" u="none" strike="noStrike" cap="none">
                <a:solidFill>
                  <a:srgbClr val="186038"/>
                </a:solidFill>
                <a:uFillTx/>
                <a:latin typeface="Arial"/>
                <a:ea typeface="Arial"/>
                <a:cs typeface="Arial"/>
                <a:sym typeface="Arial"/>
              </a:rPr>
              <a:t>Ngoài ra, quy trình khép kín “FARM TO CUP” cũng là lợi thế độc đáo mà </a:t>
            </a:r>
            <a:r>
              <a:rPr lang="en-US" sz="3000" b="1" i="0" u="none" strike="noStrike" cap="none">
                <a:solidFill>
                  <a:srgbClr val="186038"/>
                </a:solidFill>
                <a:uFillTx/>
                <a:latin typeface="Arial"/>
                <a:ea typeface="Arial"/>
                <a:cs typeface="Arial"/>
                <a:sym typeface="Arial"/>
              </a:rPr>
              <a:t>HAN</a:t>
            </a:r>
            <a:r>
              <a:rPr lang="en-US" sz="3000" b="0" i="0" u="none" strike="noStrike" cap="none">
                <a:solidFill>
                  <a:srgbClr val="186038"/>
                </a:solidFill>
                <a:uFillTx/>
                <a:latin typeface="Arial"/>
                <a:ea typeface="Arial"/>
                <a:cs typeface="Arial"/>
                <a:sym typeface="Arial"/>
              </a:rPr>
              <a:t>COFFEE đã phát triển nhằm nâng cao chất lượng của thành phẩm cà phê tới tay người tiêu dùng.</a:t>
            </a:r>
            <a:endParaRPr sz="3000" b="0" i="0" u="none" strike="noStrike" cap="none">
              <a:solidFill>
                <a:srgbClr val="186038"/>
              </a:solidFill>
              <a:uFillTx/>
              <a:latin typeface="Arial"/>
              <a:ea typeface="Arial"/>
              <a:cs typeface="Arial"/>
              <a:sym typeface="Arial"/>
            </a:endParaRPr>
          </a:p>
          <a:p>
            <a:pPr marL="0" marR="0" lvl="0" indent="0" algn="just" rtl="0">
              <a:lnSpc>
                <a:spcPct val="150000"/>
              </a:lnSpc>
              <a:spcBef>
                <a:spcPts val="0"/>
              </a:spcBef>
              <a:spcAft>
                <a:spcPts val="1400"/>
              </a:spcAft>
              <a:buClr>
                <a:srgbClr val="000000"/>
              </a:buClr>
              <a:buSzPts val="3000"/>
              <a:buFont typeface="Arial"/>
              <a:buNone/>
            </a:pPr>
            <a:endParaRPr sz="3000" b="0" i="0" u="none" strike="noStrike" cap="none">
              <a:solidFill>
                <a:srgbClr val="186038"/>
              </a:solidFill>
              <a:uFillTx/>
              <a:latin typeface="Arial"/>
              <a:ea typeface="Arial"/>
              <a:cs typeface="Arial"/>
              <a:sym typeface="Arial"/>
            </a:endParaRPr>
          </a:p>
        </p:txBody>
      </p:sp>
      <p:pic>
        <p:nvPicPr>
          <p:cNvPr id="402" name="Google Shape;402;p2" descr="A store filled with lots of furniture  Description automatically generated"/>
          <p:cNvPicPr preferRelativeResize="0"/>
          <p:nvPr/>
        </p:nvPicPr>
        <p:blipFill rotWithShape="1">
          <a:blip r:embed="rId3"/>
          <a:srcRect t="7526" r="24844"/>
          <a:stretch/>
        </p:blipFill>
        <p:spPr>
          <a:xfrm>
            <a:off x="0" y="2406524"/>
            <a:ext cx="13773150" cy="113094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sp>
        <p:nvSpPr>
          <p:cNvPr id="407" name="Google Shape;407;p12"/>
          <p:cNvSpPr>
            <a:spLocks/>
          </p:cNvSpPr>
          <p:nvPr/>
        </p:nvSpPr>
        <p:spPr>
          <a:xfrm>
            <a:off x="1537427" y="2530548"/>
            <a:ext cx="4512900" cy="4511700"/>
          </a:xfrm>
          <a:prstGeom prst="diamond">
            <a:avLst/>
          </a:prstGeom>
          <a:solidFill>
            <a:schemeClr val="accent2">
              <a:alpha val="88627"/>
            </a:schemeClr>
          </a:solidFill>
          <a:ln w="25400" cap="flat" cmpd="sng">
            <a:solidFill>
              <a:schemeClr val="dk1">
                <a:alpha val="0"/>
              </a:schemeClr>
            </a:solidFill>
            <a:prstDash val="solid"/>
            <a:miter lim="800000"/>
            <a:headEnd type="none" w="sm" len="sm"/>
            <a:tailEnd type="none" w="sm" len="sm"/>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408" name="Google Shape;408;p12"/>
          <p:cNvSpPr>
            <a:spLocks/>
          </p:cNvSpPr>
          <p:nvPr/>
        </p:nvSpPr>
        <p:spPr>
          <a:xfrm>
            <a:off x="1399577" y="7374982"/>
            <a:ext cx="4788600" cy="3207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accent2"/>
                </a:solidFill>
                <a:uFillTx/>
                <a:latin typeface="Georgia"/>
                <a:ea typeface="Georgia"/>
                <a:cs typeface="Georgia"/>
                <a:sym typeface="Georgia"/>
              </a:rPr>
              <a:t>Quy trình “Farm to Cup”</a:t>
            </a:r>
            <a:endParaRPr sz="1400" b="0" i="0" u="none" strike="noStrike" cap="none">
              <a:solidFill>
                <a:schemeClr val="accent2"/>
              </a:solidFill>
              <a:uFillTx/>
              <a:latin typeface="Georgia"/>
              <a:ea typeface="Georgia"/>
              <a:cs typeface="Georgia"/>
              <a:sym typeface="Georgia"/>
            </a:endParaRPr>
          </a:p>
        </p:txBody>
      </p:sp>
      <p:sp>
        <p:nvSpPr>
          <p:cNvPr id="409" name="Google Shape;409;p12"/>
          <p:cNvSpPr>
            <a:spLocks/>
          </p:cNvSpPr>
          <p:nvPr/>
        </p:nvSpPr>
        <p:spPr>
          <a:xfrm>
            <a:off x="925033" y="8028416"/>
            <a:ext cx="5737688" cy="3022500"/>
          </a:xfrm>
          <a:prstGeom prst="rect">
            <a:avLst/>
          </a:prstGeom>
          <a:noFill/>
          <a:ln>
            <a:noFill/>
          </a:ln>
        </p:spPr>
        <p:txBody>
          <a:bodyPr spcFirstLastPara="1" wrap="square" lIns="0" tIns="0" rIns="0" bIns="0" anchor="t" anchorCtr="0">
            <a:noAutofit/>
          </a:bodyPr>
          <a:lstStyle/>
          <a:p>
            <a:pPr marL="0" marR="0" lvl="0" indent="0" algn="ctr" rtl="0">
              <a:lnSpc>
                <a:spcPct val="15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Nhờ sở hữu vùng trồng cà phê rộng hơn 1.500ha tại Tây Nguyên, mỗi sản phẩm của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đều trải qua quy trình khép kín từ gieo trồng, thu hoạch đến xử lý, trở thành sản phẩm hoàn thiện tới tay người tiêu dùng.</a:t>
            </a:r>
            <a:endParaRPr>
              <a:uFillTx/>
            </a:endParaRPr>
          </a:p>
          <a:p>
            <a:pPr marL="0" marR="0" lvl="0" indent="0" algn="ctr" rtl="0">
              <a:lnSpc>
                <a:spcPct val="150000"/>
              </a:lnSpc>
              <a:spcBef>
                <a:spcPts val="0"/>
              </a:spcBef>
              <a:spcAft>
                <a:spcPts val="0"/>
              </a:spcAft>
              <a:buClr>
                <a:srgbClr val="000000"/>
              </a:buClr>
              <a:buSzPts val="2000"/>
              <a:buFont typeface="Arial"/>
              <a:buNone/>
            </a:pPr>
            <a:endParaRPr sz="2000" b="0" i="0" u="none" strike="noStrike" cap="none">
              <a:solidFill>
                <a:schemeClr val="dk1"/>
              </a:solidFill>
              <a:uFillTx/>
              <a:latin typeface="Arial"/>
              <a:ea typeface="Arial"/>
              <a:cs typeface="Arial"/>
              <a:sym typeface="Arial"/>
            </a:endParaRPr>
          </a:p>
          <a:p>
            <a:pPr marL="0" marR="0" lvl="0" indent="0" algn="ctr" rtl="0">
              <a:lnSpc>
                <a:spcPct val="150000"/>
              </a:lnSpc>
              <a:spcBef>
                <a:spcPts val="0"/>
              </a:spcBef>
              <a:spcAft>
                <a:spcPts val="0"/>
              </a:spcAft>
              <a:buNone/>
            </a:pPr>
            <a:r>
              <a:rPr lang="en-US" sz="2000" b="0" i="0" u="none" strike="noStrike" cap="none">
                <a:solidFill>
                  <a:schemeClr val="dk1"/>
                </a:solidFill>
                <a:uFillTx/>
                <a:latin typeface="Arial"/>
                <a:ea typeface="Arial"/>
                <a:cs typeface="Arial"/>
                <a:sym typeface="Arial"/>
              </a:rPr>
              <a:t>Năng suất trên 5.000 tấn nhân xô/niên vụ. (1.500 tấn Arabica, 3.500 tấn Robusta)</a:t>
            </a:r>
            <a:endParaRPr sz="2000" b="0" i="0" u="none" strike="noStrike" cap="none">
              <a:solidFill>
                <a:srgbClr val="000000"/>
              </a:solidFill>
              <a:uFillTx/>
              <a:latin typeface="Arial"/>
              <a:ea typeface="Arial"/>
              <a:cs typeface="Arial"/>
              <a:sym typeface="Arial"/>
            </a:endParaRPr>
          </a:p>
        </p:txBody>
      </p:sp>
      <p:sp>
        <p:nvSpPr>
          <p:cNvPr id="410" name="Google Shape;410;p12"/>
          <p:cNvSpPr>
            <a:spLocks/>
          </p:cNvSpPr>
          <p:nvPr/>
        </p:nvSpPr>
        <p:spPr>
          <a:xfrm>
            <a:off x="3341257" y="4414932"/>
            <a:ext cx="898668" cy="742932"/>
          </a:xfrm>
          <a:custGeom>
            <a:avLst/>
            <a:gdLst/>
            <a:ahLst/>
            <a:cxnLst/>
            <a:rect l="l" t="t" r="r" b="b"/>
            <a:pathLst>
              <a:path w="21600" h="21600" extrusionOk="0">
                <a:moveTo>
                  <a:pt x="10782" y="15633"/>
                </a:moveTo>
                <a:cubicBezTo>
                  <a:pt x="11211" y="15633"/>
                  <a:pt x="11622" y="15565"/>
                  <a:pt x="12011" y="15416"/>
                </a:cubicBezTo>
                <a:cubicBezTo>
                  <a:pt x="12403" y="15272"/>
                  <a:pt x="12778" y="15084"/>
                  <a:pt x="13138" y="14855"/>
                </a:cubicBezTo>
                <a:cubicBezTo>
                  <a:pt x="13498" y="14626"/>
                  <a:pt x="13845" y="14361"/>
                  <a:pt x="14181" y="14073"/>
                </a:cubicBezTo>
                <a:cubicBezTo>
                  <a:pt x="14516" y="13774"/>
                  <a:pt x="14844" y="13471"/>
                  <a:pt x="15168" y="13160"/>
                </a:cubicBezTo>
                <a:cubicBezTo>
                  <a:pt x="16142" y="12226"/>
                  <a:pt x="17126" y="11306"/>
                  <a:pt x="18120" y="10410"/>
                </a:cubicBezTo>
                <a:cubicBezTo>
                  <a:pt x="19112" y="9515"/>
                  <a:pt x="20113" y="8616"/>
                  <a:pt x="21120" y="7714"/>
                </a:cubicBezTo>
                <a:cubicBezTo>
                  <a:pt x="21198" y="7640"/>
                  <a:pt x="21279" y="7570"/>
                  <a:pt x="21360" y="7496"/>
                </a:cubicBezTo>
                <a:cubicBezTo>
                  <a:pt x="21443" y="7429"/>
                  <a:pt x="21524" y="7347"/>
                  <a:pt x="21599" y="7250"/>
                </a:cubicBezTo>
                <a:lnTo>
                  <a:pt x="21599" y="19981"/>
                </a:lnTo>
                <a:cubicBezTo>
                  <a:pt x="21599" y="20416"/>
                  <a:pt x="21470" y="20800"/>
                  <a:pt x="21208" y="21118"/>
                </a:cubicBezTo>
                <a:cubicBezTo>
                  <a:pt x="20946" y="21438"/>
                  <a:pt x="20632" y="21599"/>
                  <a:pt x="20265" y="21599"/>
                </a:cubicBezTo>
                <a:lnTo>
                  <a:pt x="1346" y="21599"/>
                </a:lnTo>
                <a:cubicBezTo>
                  <a:pt x="979" y="21599"/>
                  <a:pt x="663" y="21438"/>
                  <a:pt x="396" y="21118"/>
                </a:cubicBezTo>
                <a:cubicBezTo>
                  <a:pt x="132" y="20803"/>
                  <a:pt x="0" y="20419"/>
                  <a:pt x="0" y="19981"/>
                </a:cubicBezTo>
                <a:lnTo>
                  <a:pt x="0" y="7250"/>
                </a:lnTo>
                <a:cubicBezTo>
                  <a:pt x="75" y="7347"/>
                  <a:pt x="156" y="7429"/>
                  <a:pt x="239" y="7496"/>
                </a:cubicBezTo>
                <a:cubicBezTo>
                  <a:pt x="320" y="7570"/>
                  <a:pt x="401" y="7640"/>
                  <a:pt x="479" y="7714"/>
                </a:cubicBezTo>
                <a:cubicBezTo>
                  <a:pt x="1488" y="8616"/>
                  <a:pt x="2487" y="9514"/>
                  <a:pt x="3481" y="10410"/>
                </a:cubicBezTo>
                <a:cubicBezTo>
                  <a:pt x="4473" y="11306"/>
                  <a:pt x="5457" y="12223"/>
                  <a:pt x="6434" y="13160"/>
                </a:cubicBezTo>
                <a:cubicBezTo>
                  <a:pt x="6738" y="13454"/>
                  <a:pt x="7058" y="13744"/>
                  <a:pt x="7394" y="14038"/>
                </a:cubicBezTo>
                <a:cubicBezTo>
                  <a:pt x="7729" y="14338"/>
                  <a:pt x="8079" y="14599"/>
                  <a:pt x="8437" y="14840"/>
                </a:cubicBezTo>
                <a:cubicBezTo>
                  <a:pt x="8797" y="15075"/>
                  <a:pt x="9174" y="15269"/>
                  <a:pt x="9568" y="15413"/>
                </a:cubicBezTo>
                <a:cubicBezTo>
                  <a:pt x="9965" y="15563"/>
                  <a:pt x="10371" y="15633"/>
                  <a:pt x="10782" y="15633"/>
                </a:cubicBezTo>
                <a:moveTo>
                  <a:pt x="10782" y="12413"/>
                </a:moveTo>
                <a:cubicBezTo>
                  <a:pt x="10540" y="12413"/>
                  <a:pt x="10278" y="12334"/>
                  <a:pt x="9996" y="12167"/>
                </a:cubicBezTo>
                <a:cubicBezTo>
                  <a:pt x="9715" y="12005"/>
                  <a:pt x="9441" y="11806"/>
                  <a:pt x="9171" y="11576"/>
                </a:cubicBezTo>
                <a:cubicBezTo>
                  <a:pt x="8900" y="11347"/>
                  <a:pt x="8638" y="11106"/>
                  <a:pt x="8380" y="10854"/>
                </a:cubicBezTo>
                <a:cubicBezTo>
                  <a:pt x="8121" y="10601"/>
                  <a:pt x="7896" y="10390"/>
                  <a:pt x="7700" y="10222"/>
                </a:cubicBezTo>
                <a:cubicBezTo>
                  <a:pt x="6752" y="9356"/>
                  <a:pt x="5819" y="8507"/>
                  <a:pt x="4891" y="7664"/>
                </a:cubicBezTo>
                <a:cubicBezTo>
                  <a:pt x="3966" y="6815"/>
                  <a:pt x="3023" y="5960"/>
                  <a:pt x="2061" y="5087"/>
                </a:cubicBezTo>
                <a:cubicBezTo>
                  <a:pt x="1882" y="4920"/>
                  <a:pt x="1672" y="4691"/>
                  <a:pt x="1434" y="4406"/>
                </a:cubicBezTo>
                <a:cubicBezTo>
                  <a:pt x="1194" y="4118"/>
                  <a:pt x="974" y="3804"/>
                  <a:pt x="766" y="3460"/>
                </a:cubicBezTo>
                <a:cubicBezTo>
                  <a:pt x="560" y="3110"/>
                  <a:pt x="384" y="2761"/>
                  <a:pt x="239" y="2405"/>
                </a:cubicBezTo>
                <a:cubicBezTo>
                  <a:pt x="95" y="2050"/>
                  <a:pt x="22" y="1724"/>
                  <a:pt x="22" y="1436"/>
                </a:cubicBezTo>
                <a:cubicBezTo>
                  <a:pt x="22" y="1051"/>
                  <a:pt x="164" y="713"/>
                  <a:pt x="443" y="425"/>
                </a:cubicBezTo>
                <a:cubicBezTo>
                  <a:pt x="727" y="143"/>
                  <a:pt x="1025" y="0"/>
                  <a:pt x="1346" y="0"/>
                </a:cubicBezTo>
                <a:lnTo>
                  <a:pt x="20265" y="0"/>
                </a:lnTo>
                <a:cubicBezTo>
                  <a:pt x="20583" y="0"/>
                  <a:pt x="20882" y="143"/>
                  <a:pt x="21161" y="425"/>
                </a:cubicBezTo>
                <a:cubicBezTo>
                  <a:pt x="21438" y="713"/>
                  <a:pt x="21577" y="1051"/>
                  <a:pt x="21577" y="1436"/>
                </a:cubicBezTo>
                <a:cubicBezTo>
                  <a:pt x="21577" y="1724"/>
                  <a:pt x="21504" y="2050"/>
                  <a:pt x="21360" y="2405"/>
                </a:cubicBezTo>
                <a:cubicBezTo>
                  <a:pt x="21215" y="2761"/>
                  <a:pt x="21039" y="3110"/>
                  <a:pt x="20833" y="3460"/>
                </a:cubicBezTo>
                <a:cubicBezTo>
                  <a:pt x="20627" y="3804"/>
                  <a:pt x="20402" y="4121"/>
                  <a:pt x="20165" y="4406"/>
                </a:cubicBezTo>
                <a:cubicBezTo>
                  <a:pt x="19927" y="4691"/>
                  <a:pt x="19717" y="4923"/>
                  <a:pt x="19538" y="5087"/>
                </a:cubicBezTo>
                <a:cubicBezTo>
                  <a:pt x="18578" y="5948"/>
                  <a:pt x="17633" y="6803"/>
                  <a:pt x="16708" y="7652"/>
                </a:cubicBezTo>
                <a:cubicBezTo>
                  <a:pt x="15782" y="8501"/>
                  <a:pt x="14844" y="9356"/>
                  <a:pt x="13899" y="10222"/>
                </a:cubicBezTo>
                <a:cubicBezTo>
                  <a:pt x="13703" y="10390"/>
                  <a:pt x="13481" y="10601"/>
                  <a:pt x="13226" y="10854"/>
                </a:cubicBezTo>
                <a:cubicBezTo>
                  <a:pt x="12971" y="11106"/>
                  <a:pt x="12709" y="11347"/>
                  <a:pt x="12435" y="11576"/>
                </a:cubicBezTo>
                <a:cubicBezTo>
                  <a:pt x="12161" y="11806"/>
                  <a:pt x="11884" y="12005"/>
                  <a:pt x="11603" y="12167"/>
                </a:cubicBezTo>
                <a:cubicBezTo>
                  <a:pt x="11321" y="12334"/>
                  <a:pt x="11064" y="12413"/>
                  <a:pt x="10829" y="12413"/>
                </a:cubicBezTo>
                <a:lnTo>
                  <a:pt x="10804" y="12413"/>
                </a:lnTo>
                <a:lnTo>
                  <a:pt x="10782" y="12413"/>
                </a:lnTo>
                <a:close/>
              </a:path>
            </a:pathLst>
          </a:custGeom>
          <a:solidFill>
            <a:schemeClr val="lt1"/>
          </a:solidFill>
          <a:ln>
            <a:noFill/>
          </a:ln>
        </p:spPr>
        <p:txBody>
          <a:bodyPr spcFirstLastPara="1" wrap="square" lIns="101575" tIns="101575" rIns="101575" bIns="101575" anchor="ctr" anchorCtr="0">
            <a:noAutofit/>
          </a:bodyPr>
          <a:lstStyle/>
          <a:p>
            <a:pPr marL="0" marR="0" lvl="0" indent="0" algn="l" rtl="0">
              <a:lnSpc>
                <a:spcPct val="100000"/>
              </a:lnSpc>
              <a:spcBef>
                <a:spcPts val="0"/>
              </a:spcBef>
              <a:spcAft>
                <a:spcPts val="0"/>
              </a:spcAft>
              <a:buClr>
                <a:srgbClr val="000000"/>
              </a:buClr>
              <a:buSzPts val="5800"/>
              <a:buFont typeface="Arial"/>
              <a:buNone/>
            </a:pPr>
            <a:endParaRPr sz="5800" b="0" i="0" u="none" strike="noStrike" cap="none">
              <a:solidFill>
                <a:schemeClr val="lt1"/>
              </a:solidFill>
              <a:uFillTx/>
              <a:latin typeface="Arial"/>
              <a:ea typeface="Arial"/>
              <a:cs typeface="Arial"/>
              <a:sym typeface="Arial"/>
            </a:endParaRPr>
          </a:p>
        </p:txBody>
      </p:sp>
      <p:sp>
        <p:nvSpPr>
          <p:cNvPr id="411" name="Google Shape;411;p12"/>
          <p:cNvSpPr txBox="1">
            <a:spLocks/>
          </p:cNvSpPr>
          <p:nvPr/>
        </p:nvSpPr>
        <p:spPr>
          <a:xfrm>
            <a:off x="4648175" y="1230450"/>
            <a:ext cx="148254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Thương hiệu HANCOFFEE</a:t>
            </a:r>
            <a:endParaRPr sz="6000" b="1" i="0" u="none" strike="noStrike" cap="none">
              <a:solidFill>
                <a:schemeClr val="dk2"/>
              </a:solidFill>
              <a:uFillTx/>
              <a:latin typeface="Georgia"/>
              <a:ea typeface="Georgia"/>
              <a:cs typeface="Georgia"/>
              <a:sym typeface="Georgia"/>
            </a:endParaRPr>
          </a:p>
        </p:txBody>
      </p:sp>
      <p:pic>
        <p:nvPicPr>
          <p:cNvPr id="412" name="Google Shape;412;p12" descr="A picture containing person, indoor, food, floor  Description automatically generated"/>
          <p:cNvPicPr preferRelativeResize="0"/>
          <p:nvPr/>
        </p:nvPicPr>
        <p:blipFill rotWithShape="1">
          <a:blip r:embed="rId3"/>
          <a:srcRect/>
          <a:stretch/>
        </p:blipFill>
        <p:spPr>
          <a:xfrm>
            <a:off x="7655605" y="2530548"/>
            <a:ext cx="16731569" cy="11185451"/>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07"/>
                                        </p:tgtEl>
                                        <p:attrNameLst>
                                          <p:attrName>style.visibility</p:attrName>
                                        </p:attrNameLst>
                                      </p:cBhvr>
                                      <p:to>
                                        <p:strVal val="visible"/>
                                      </p:to>
                                    </p:set>
                                    <p:animEffect transition="in" filter="fade">
                                      <p:cBhvr>
                                        <p:cTn id="7" dur="500"/>
                                        <p:tgtEl>
                                          <p:spTgt spid="40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10"/>
                                        </p:tgtEl>
                                        <p:attrNameLst>
                                          <p:attrName>style.visibility</p:attrName>
                                        </p:attrNameLst>
                                      </p:cBhvr>
                                      <p:to>
                                        <p:strVal val="visible"/>
                                      </p:to>
                                    </p:set>
                                    <p:animEffect transition="in" filter="fade">
                                      <p:cBhvr>
                                        <p:cTn id="11" dur="500"/>
                                        <p:tgtEl>
                                          <p:spTgt spid="41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8"/>
                                        </p:tgtEl>
                                        <p:attrNameLst>
                                          <p:attrName>style.visibility</p:attrName>
                                        </p:attrNameLst>
                                      </p:cBhvr>
                                      <p:to>
                                        <p:strVal val="visible"/>
                                      </p:to>
                                    </p:set>
                                    <p:animEffect transition="in" filter="fade">
                                      <p:cBhvr>
                                        <p:cTn id="15" dur="500"/>
                                        <p:tgtEl>
                                          <p:spTgt spid="40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09"/>
                                        </p:tgtEl>
                                        <p:attrNameLst>
                                          <p:attrName>style.visibility</p:attrName>
                                        </p:attrNameLst>
                                      </p:cBhvr>
                                      <p:to>
                                        <p:strVal val="visible"/>
                                      </p:to>
                                    </p:set>
                                    <p:animEffect transition="in" filter="fade">
                                      <p:cBhvr>
                                        <p:cTn id="19" dur="500"/>
                                        <p:tgtEl>
                                          <p:spTgt spid="4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14"/>
          <p:cNvSpPr>
            <a:spLocks/>
          </p:cNvSpPr>
          <p:nvPr/>
        </p:nvSpPr>
        <p:spPr>
          <a:xfrm>
            <a:off x="18134920" y="2814085"/>
            <a:ext cx="4512900" cy="4511700"/>
          </a:xfrm>
          <a:prstGeom prst="diamond">
            <a:avLst/>
          </a:prstGeom>
          <a:solidFill>
            <a:schemeClr val="accent3">
              <a:alpha val="88627"/>
            </a:schemeClr>
          </a:solidFill>
          <a:ln w="25400" cap="flat" cmpd="sng">
            <a:solidFill>
              <a:schemeClr val="dk1">
                <a:alpha val="0"/>
              </a:schemeClr>
            </a:solidFill>
            <a:prstDash val="solid"/>
            <a:miter lim="800000"/>
            <a:headEnd type="none" w="sm" len="sm"/>
            <a:tailEnd type="none" w="sm" len="sm"/>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418" name="Google Shape;418;p14"/>
          <p:cNvSpPr>
            <a:spLocks/>
          </p:cNvSpPr>
          <p:nvPr/>
        </p:nvSpPr>
        <p:spPr>
          <a:xfrm>
            <a:off x="18053920" y="7647715"/>
            <a:ext cx="4674900" cy="3684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dk2"/>
                </a:solidFill>
                <a:uFillTx/>
                <a:latin typeface="Georgia"/>
                <a:ea typeface="Georgia"/>
                <a:cs typeface="Georgia"/>
                <a:sym typeface="Georgia"/>
              </a:rPr>
              <a:t>Năng lực sản xuất</a:t>
            </a:r>
            <a:endParaRPr sz="1400" b="0" i="0" u="none" strike="noStrike" cap="none">
              <a:solidFill>
                <a:schemeClr val="dk2"/>
              </a:solidFill>
              <a:uFillTx/>
              <a:latin typeface="Georgia"/>
              <a:ea typeface="Georgia"/>
              <a:cs typeface="Georgia"/>
              <a:sym typeface="Georgia"/>
            </a:endParaRPr>
          </a:p>
        </p:txBody>
      </p:sp>
      <p:sp>
        <p:nvSpPr>
          <p:cNvPr id="419" name="Google Shape;419;p14"/>
          <p:cNvSpPr>
            <a:spLocks/>
          </p:cNvSpPr>
          <p:nvPr/>
        </p:nvSpPr>
        <p:spPr>
          <a:xfrm>
            <a:off x="17290819" y="8338045"/>
            <a:ext cx="6201107" cy="3829612"/>
          </a:xfrm>
          <a:prstGeom prst="rect">
            <a:avLst/>
          </a:prstGeom>
          <a:noFill/>
          <a:ln>
            <a:noFill/>
          </a:ln>
        </p:spPr>
        <p:txBody>
          <a:bodyPr spcFirstLastPara="1" wrap="square" lIns="0" tIns="0" rIns="0" bIns="0" anchor="t" anchorCtr="0">
            <a:noAutofit/>
          </a:bodyPr>
          <a:lstStyle/>
          <a:p>
            <a:pPr marL="0" marR="0" lvl="0" indent="0" algn="ctr" rtl="0">
              <a:lnSpc>
                <a:spcPct val="15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Với hệ thống nhà máy, cơ sở vật chất thiết bị tối tân,</a:t>
            </a:r>
            <a:r>
              <a:rPr lang="en-US" sz="2000" b="1" i="0" u="none" strike="noStrike" cap="none">
                <a:solidFill>
                  <a:schemeClr val="dk1"/>
                </a:solidFill>
                <a:uFillTx/>
                <a:latin typeface="Arial"/>
                <a:ea typeface="Arial"/>
                <a:cs typeface="Arial"/>
                <a:sym typeface="Arial"/>
              </a:rPr>
              <a:t> HAN</a:t>
            </a:r>
            <a:r>
              <a:rPr lang="en-US" sz="2000" b="0" i="0" u="none" strike="noStrike" cap="none">
                <a:solidFill>
                  <a:schemeClr val="dk1"/>
                </a:solidFill>
                <a:uFillTx/>
                <a:latin typeface="Arial"/>
                <a:ea typeface="Arial"/>
                <a:cs typeface="Arial"/>
                <a:sym typeface="Arial"/>
              </a:rPr>
              <a:t>COFFEE có đầy đủ năng lực sản xuất đáp ứng nhu cầu tiêu thụ trong và ngoài nước.</a:t>
            </a:r>
            <a:endParaRPr>
              <a:uFillTx/>
            </a:endParaRPr>
          </a:p>
          <a:p>
            <a:pPr marL="0" marR="0" lvl="0" indent="0" algn="ctr" rtl="0">
              <a:lnSpc>
                <a:spcPct val="150000"/>
              </a:lnSpc>
              <a:spcBef>
                <a:spcPts val="0"/>
              </a:spcBef>
              <a:spcAft>
                <a:spcPts val="0"/>
              </a:spcAft>
              <a:buClr>
                <a:srgbClr val="000000"/>
              </a:buClr>
              <a:buSzPts val="2000"/>
              <a:buFont typeface="Arial"/>
              <a:buNone/>
            </a:pPr>
            <a:endParaRPr sz="2000" b="0" i="0" u="none" strike="noStrike" cap="none">
              <a:solidFill>
                <a:schemeClr val="dk1"/>
              </a:solidFill>
              <a:uFillTx/>
              <a:latin typeface="Arial"/>
              <a:ea typeface="Arial"/>
              <a:cs typeface="Arial"/>
              <a:sym typeface="Arial"/>
            </a:endParaRPr>
          </a:p>
          <a:p>
            <a:pPr marL="0" marR="0" lvl="0" indent="0" algn="ctr" rtl="0">
              <a:lnSpc>
                <a:spcPct val="150000"/>
              </a:lnSpc>
              <a:spcBef>
                <a:spcPts val="0"/>
              </a:spcBef>
              <a:spcAft>
                <a:spcPts val="0"/>
              </a:spcAft>
              <a:buNone/>
            </a:pPr>
            <a:r>
              <a:rPr lang="en-US" sz="2000" b="0" i="0" u="none" strike="noStrike" cap="none">
                <a:solidFill>
                  <a:schemeClr val="dk1"/>
                </a:solidFill>
                <a:uFillTx/>
                <a:latin typeface="Arial"/>
                <a:ea typeface="Arial"/>
                <a:cs typeface="Arial"/>
                <a:sym typeface="Arial"/>
              </a:rPr>
              <a:t>• Công suất nhà máy rang trên 6.500 tấn/năm. </a:t>
            </a:r>
            <a:endParaRPr sz="2000" b="0" i="0" u="none" strike="noStrike" cap="none">
              <a:solidFill>
                <a:srgbClr val="000000"/>
              </a:solidFill>
              <a:uFillTx/>
              <a:latin typeface="Arial"/>
              <a:ea typeface="Arial"/>
              <a:cs typeface="Arial"/>
              <a:sym typeface="Arial"/>
            </a:endParaRPr>
          </a:p>
          <a:p>
            <a:pPr marL="0" marR="0" lvl="0" indent="0" algn="ctr" rtl="0">
              <a:lnSpc>
                <a:spcPct val="150000"/>
              </a:lnSpc>
              <a:spcBef>
                <a:spcPts val="0"/>
              </a:spcBef>
              <a:spcAft>
                <a:spcPts val="0"/>
              </a:spcAft>
              <a:buNone/>
            </a:pPr>
            <a:r>
              <a:rPr lang="en-US" sz="2000" b="0" i="0" u="none" strike="noStrike" cap="none">
                <a:solidFill>
                  <a:schemeClr val="dk1"/>
                </a:solidFill>
                <a:uFillTx/>
                <a:latin typeface="Arial"/>
                <a:ea typeface="Arial"/>
                <a:cs typeface="Arial"/>
                <a:sym typeface="Arial"/>
              </a:rPr>
              <a:t>• Công suất đóng gói cà phê hòa tan 3 tấn/ngày tương đương với 187.500 gói/ngày – 5.625.000 gói/tháng.</a:t>
            </a:r>
            <a:endParaRPr sz="2000" b="0" i="0" u="none" strike="noStrike" cap="none">
              <a:solidFill>
                <a:srgbClr val="000000"/>
              </a:solidFill>
              <a:uFillTx/>
              <a:latin typeface="Arial"/>
              <a:ea typeface="Arial"/>
              <a:cs typeface="Arial"/>
              <a:sym typeface="Arial"/>
            </a:endParaRPr>
          </a:p>
          <a:p>
            <a:pPr marL="0" marR="0" lvl="0" indent="0" algn="ctr" rtl="0">
              <a:lnSpc>
                <a:spcPct val="150000"/>
              </a:lnSpc>
              <a:spcBef>
                <a:spcPts val="0"/>
              </a:spcBef>
              <a:spcAft>
                <a:spcPts val="0"/>
              </a:spcAft>
              <a:buNone/>
            </a:pPr>
            <a:r>
              <a:rPr lang="en-US" sz="2000" b="0" i="0" u="none" strike="noStrike" cap="none">
                <a:solidFill>
                  <a:schemeClr val="dk1"/>
                </a:solidFill>
                <a:uFillTx/>
                <a:latin typeface="Arial"/>
                <a:ea typeface="Arial"/>
                <a:cs typeface="Arial"/>
                <a:sym typeface="Arial"/>
              </a:rPr>
              <a:t>• Công suất đóng gói cà phê túi lọc 3 tấn/ngày tương đương với 300.000 gói/ngày – 9.000.000 gói/tháng.</a:t>
            </a:r>
            <a:endParaRPr>
              <a:uFillTx/>
            </a:endParaRPr>
          </a:p>
        </p:txBody>
      </p:sp>
      <p:sp>
        <p:nvSpPr>
          <p:cNvPr id="420" name="Google Shape;420;p14"/>
          <p:cNvSpPr>
            <a:spLocks/>
          </p:cNvSpPr>
          <p:nvPr/>
        </p:nvSpPr>
        <p:spPr>
          <a:xfrm>
            <a:off x="19941433" y="4575241"/>
            <a:ext cx="899876" cy="989388"/>
          </a:xfrm>
          <a:custGeom>
            <a:avLst/>
            <a:gdLst/>
            <a:ahLst/>
            <a:cxnLst/>
            <a:rect l="l" t="t" r="r" b="b"/>
            <a:pathLst>
              <a:path w="21376" h="21600" extrusionOk="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lt1"/>
          </a:solidFill>
          <a:ln>
            <a:noFill/>
          </a:ln>
        </p:spPr>
        <p:txBody>
          <a:bodyPr spcFirstLastPara="1" wrap="square" lIns="101600" tIns="101600" rIns="101600" bIns="101600" anchor="ctr" anchorCtr="0">
            <a:noAutofit/>
          </a:bodyPr>
          <a:lstStyle/>
          <a:p>
            <a:pPr marL="0" marR="0" lvl="0" indent="0" algn="l" rtl="0">
              <a:lnSpc>
                <a:spcPct val="100000"/>
              </a:lnSpc>
              <a:spcBef>
                <a:spcPts val="0"/>
              </a:spcBef>
              <a:spcAft>
                <a:spcPts val="0"/>
              </a:spcAft>
              <a:buClr>
                <a:srgbClr val="000000"/>
              </a:buClr>
              <a:buSzPts val="5800"/>
              <a:buFont typeface="Arial"/>
              <a:buNone/>
            </a:pPr>
            <a:endParaRPr sz="5800" b="0" i="0" u="none" strike="noStrike" cap="none">
              <a:solidFill>
                <a:srgbClr val="44CEB9"/>
              </a:solidFill>
              <a:uFillTx/>
              <a:latin typeface="Arial"/>
              <a:ea typeface="Arial"/>
              <a:cs typeface="Arial"/>
              <a:sym typeface="Arial"/>
            </a:endParaRPr>
          </a:p>
        </p:txBody>
      </p:sp>
      <p:sp>
        <p:nvSpPr>
          <p:cNvPr id="421" name="Google Shape;421;p14"/>
          <p:cNvSpPr txBox="1">
            <a:spLocks/>
          </p:cNvSpPr>
          <p:nvPr/>
        </p:nvSpPr>
        <p:spPr>
          <a:xfrm>
            <a:off x="4648175" y="1230450"/>
            <a:ext cx="148254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Thương hiệu HANCOFFEE</a:t>
            </a:r>
            <a:endParaRPr sz="6000" b="1" i="0" u="none" strike="noStrike" cap="none">
              <a:solidFill>
                <a:schemeClr val="dk2"/>
              </a:solidFill>
              <a:uFillTx/>
              <a:latin typeface="Georgia"/>
              <a:ea typeface="Georgia"/>
              <a:cs typeface="Georgia"/>
              <a:sym typeface="Georgia"/>
            </a:endParaRPr>
          </a:p>
        </p:txBody>
      </p:sp>
      <p:pic>
        <p:nvPicPr>
          <p:cNvPr id="422" name="Google Shape;422;p14" descr="A picture containing person, indoor, man  Description automatically generated"/>
          <p:cNvPicPr preferRelativeResize="0"/>
          <p:nvPr/>
        </p:nvPicPr>
        <p:blipFill rotWithShape="1">
          <a:blip r:embed="rId3"/>
          <a:srcRect/>
          <a:stretch/>
        </p:blipFill>
        <p:spPr>
          <a:xfrm>
            <a:off x="0" y="2814085"/>
            <a:ext cx="16352874" cy="1090191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17"/>
                                        </p:tgtEl>
                                        <p:attrNameLst>
                                          <p:attrName>style.visibility</p:attrName>
                                        </p:attrNameLst>
                                      </p:cBhvr>
                                      <p:to>
                                        <p:strVal val="visible"/>
                                      </p:to>
                                    </p:set>
                                    <p:animEffect transition="in" filter="fade">
                                      <p:cBhvr>
                                        <p:cTn id="7" dur="500"/>
                                        <p:tgtEl>
                                          <p:spTgt spid="4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20"/>
                                        </p:tgtEl>
                                        <p:attrNameLst>
                                          <p:attrName>style.visibility</p:attrName>
                                        </p:attrNameLst>
                                      </p:cBhvr>
                                      <p:to>
                                        <p:strVal val="visible"/>
                                      </p:to>
                                    </p:set>
                                    <p:animEffect transition="in" filter="fade">
                                      <p:cBhvr>
                                        <p:cTn id="11" dur="500"/>
                                        <p:tgtEl>
                                          <p:spTgt spid="42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18"/>
                                        </p:tgtEl>
                                        <p:attrNameLst>
                                          <p:attrName>style.visibility</p:attrName>
                                        </p:attrNameLst>
                                      </p:cBhvr>
                                      <p:to>
                                        <p:strVal val="visible"/>
                                      </p:to>
                                    </p:set>
                                    <p:animEffect transition="in" filter="fade">
                                      <p:cBhvr>
                                        <p:cTn id="15" dur="500"/>
                                        <p:tgtEl>
                                          <p:spTgt spid="41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19"/>
                                        </p:tgtEl>
                                        <p:attrNameLst>
                                          <p:attrName>style.visibility</p:attrName>
                                        </p:attrNameLst>
                                      </p:cBhvr>
                                      <p:to>
                                        <p:strVal val="visible"/>
                                      </p:to>
                                    </p:set>
                                    <p:animEffect transition="in" filter="fade">
                                      <p:cBhvr>
                                        <p:cTn id="19" dur="500"/>
                                        <p:tgtEl>
                                          <p:spTgt spid="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18"/>
          <p:cNvSpPr txBox="1">
            <a:spLocks/>
          </p:cNvSpPr>
          <p:nvPr/>
        </p:nvSpPr>
        <p:spPr>
          <a:xfrm>
            <a:off x="4648175" y="1230450"/>
            <a:ext cx="148254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Thương hiệu HANCOFFEE</a:t>
            </a:r>
            <a:endParaRPr sz="6000" b="1" i="0" u="none" strike="noStrike" cap="none">
              <a:solidFill>
                <a:schemeClr val="dk2"/>
              </a:solidFill>
              <a:uFillTx/>
              <a:latin typeface="Georgia"/>
              <a:ea typeface="Georgia"/>
              <a:cs typeface="Georgia"/>
              <a:sym typeface="Georgia"/>
            </a:endParaRPr>
          </a:p>
        </p:txBody>
      </p:sp>
      <p:pic>
        <p:nvPicPr>
          <p:cNvPr id="428" name="Google Shape;428;p18"/>
          <p:cNvPicPr preferRelativeResize="0"/>
          <p:nvPr/>
        </p:nvPicPr>
        <p:blipFill rotWithShape="1">
          <a:blip r:embed="rId3"/>
          <a:srcRect/>
          <a:stretch/>
        </p:blipFill>
        <p:spPr>
          <a:xfrm>
            <a:off x="3127320" y="2541182"/>
            <a:ext cx="18132533" cy="101995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3" name="Google Shape;433;g627d42fa04_4_414"/>
          <p:cNvSpPr txBox="1">
            <a:spLocks/>
          </p:cNvSpPr>
          <p:nvPr/>
        </p:nvSpPr>
        <p:spPr>
          <a:xfrm>
            <a:off x="13767250" y="6144314"/>
            <a:ext cx="5988900" cy="615600"/>
          </a:xfrm>
          <a:prstGeom prst="rect">
            <a:avLst/>
          </a:prstGeom>
          <a:noFill/>
          <a:ln>
            <a:noFill/>
          </a:ln>
        </p:spPr>
        <p:txBody>
          <a:bodyPr spcFirstLastPara="1" wrap="square" lIns="182875" tIns="91425" rIns="18287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uFillTx/>
                <a:latin typeface="Georgia"/>
                <a:ea typeface="Georgia"/>
                <a:cs typeface="Georgia"/>
                <a:sym typeface="Georgia"/>
              </a:rPr>
              <a:t>NÂNG CAO CƠ SỞ VẬT CHẤT</a:t>
            </a:r>
            <a:endParaRPr sz="1400" b="0" i="0" u="none" strike="noStrike" cap="none">
              <a:solidFill>
                <a:srgbClr val="000000"/>
              </a:solidFill>
              <a:uFillTx/>
              <a:latin typeface="Georgia"/>
              <a:ea typeface="Georgia"/>
              <a:cs typeface="Georgia"/>
              <a:sym typeface="Georgia"/>
            </a:endParaRPr>
          </a:p>
        </p:txBody>
      </p:sp>
      <p:sp>
        <p:nvSpPr>
          <p:cNvPr id="434" name="Google Shape;434;g627d42fa04_4_414"/>
          <p:cNvSpPr>
            <a:spLocks/>
          </p:cNvSpPr>
          <p:nvPr/>
        </p:nvSpPr>
        <p:spPr>
          <a:xfrm>
            <a:off x="13767248" y="6675967"/>
            <a:ext cx="5988900" cy="1292700"/>
          </a:xfrm>
          <a:prstGeom prst="rect">
            <a:avLst/>
          </a:prstGeom>
          <a:noFill/>
          <a:ln>
            <a:noFill/>
          </a:ln>
        </p:spPr>
        <p:txBody>
          <a:bodyPr spcFirstLastPara="1" wrap="square" lIns="182875" tIns="91425" rIns="182875" bIns="91425" anchor="t" anchorCtr="0">
            <a:noAutofit/>
          </a:bodyPr>
          <a:lstStyle/>
          <a:p>
            <a:pPr marL="0" marR="0" lvl="0" indent="0" algn="l" rtl="0">
              <a:lnSpc>
                <a:spcPct val="150000"/>
              </a:lnSpc>
              <a:spcBef>
                <a:spcPts val="0"/>
              </a:spcBef>
              <a:spcAft>
                <a:spcPts val="1000"/>
              </a:spcAft>
              <a:buClr>
                <a:srgbClr val="000000"/>
              </a:buClr>
              <a:buSzPts val="2400"/>
              <a:buFont typeface="Arial"/>
              <a:buNone/>
            </a:pPr>
            <a:r>
              <a:rPr lang="en-US" sz="2400" b="0" i="0" u="none" strike="noStrike" cap="none">
                <a:solidFill>
                  <a:schemeClr val="dk1"/>
                </a:solidFill>
                <a:highlight>
                  <a:srgbClr val="FFFFFF"/>
                </a:highlight>
                <a:uFillTx/>
                <a:latin typeface="Arial"/>
                <a:ea typeface="Arial"/>
                <a:cs typeface="Arial"/>
                <a:sym typeface="Arial"/>
              </a:rPr>
              <a:t>Dự kiến, trong tháng 9/2019 </a:t>
            </a:r>
            <a:r>
              <a:rPr lang="en-US" sz="2400" b="1" i="0" u="none" strike="noStrike" cap="none">
                <a:solidFill>
                  <a:schemeClr val="dk1"/>
                </a:solidFill>
                <a:highlight>
                  <a:srgbClr val="FFFFFF"/>
                </a:highlight>
                <a:uFillTx/>
                <a:latin typeface="Arial"/>
                <a:ea typeface="Arial"/>
                <a:cs typeface="Arial"/>
                <a:sym typeface="Arial"/>
              </a:rPr>
              <a:t>HAN</a:t>
            </a:r>
            <a:r>
              <a:rPr lang="en-US" sz="2400" b="0" i="0" u="none" strike="noStrike" cap="none">
                <a:solidFill>
                  <a:schemeClr val="dk1"/>
                </a:solidFill>
                <a:highlight>
                  <a:srgbClr val="FFFFFF"/>
                </a:highlight>
                <a:uFillTx/>
                <a:latin typeface="Arial"/>
                <a:ea typeface="Arial"/>
                <a:cs typeface="Arial"/>
                <a:sym typeface="Arial"/>
              </a:rPr>
              <a:t>COFFEE sẽ bổ sung thêm 2 dây chuyền máy hiện đại theo công nghệ của Ý, đạt tiêu chuẩn chất lượng Châu Âu để nâng cao năng lực sản xuất, đáp ứng nhu cầu cung ứng sản phẩm ra thị trường.</a:t>
            </a:r>
            <a:endParaRPr sz="2400" b="0" i="0" u="none" strike="noStrike" cap="none">
              <a:solidFill>
                <a:schemeClr val="dk1"/>
              </a:solidFill>
              <a:uFillTx/>
              <a:latin typeface="Arial"/>
              <a:ea typeface="Arial"/>
              <a:cs typeface="Arial"/>
              <a:sym typeface="Arial"/>
            </a:endParaRPr>
          </a:p>
        </p:txBody>
      </p:sp>
      <p:sp>
        <p:nvSpPr>
          <p:cNvPr id="435" name="Google Shape;435;g627d42fa04_4_414"/>
          <p:cNvSpPr txBox="1">
            <a:spLocks/>
          </p:cNvSpPr>
          <p:nvPr/>
        </p:nvSpPr>
        <p:spPr>
          <a:xfrm>
            <a:off x="4693512" y="3794597"/>
            <a:ext cx="5988900" cy="615600"/>
          </a:xfrm>
          <a:prstGeom prst="rect">
            <a:avLst/>
          </a:prstGeom>
          <a:noFill/>
          <a:ln>
            <a:noFill/>
          </a:ln>
        </p:spPr>
        <p:txBody>
          <a:bodyPr spcFirstLastPara="1" wrap="square" lIns="182875" tIns="91425" rIns="182875" bIns="91425" anchor="t" anchorCtr="0">
            <a:noAutofit/>
          </a:bodyPr>
          <a:lstStyle/>
          <a:p>
            <a:pPr marL="0" marR="0" lvl="0" indent="0" algn="r"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uFillTx/>
                <a:latin typeface="Georgia"/>
                <a:ea typeface="Georgia"/>
                <a:cs typeface="Georgia"/>
                <a:sym typeface="Georgia"/>
              </a:rPr>
              <a:t>NÂNG CAO CHẤT LƯỢNG</a:t>
            </a:r>
            <a:endParaRPr sz="1400" b="0" i="0" u="none" strike="noStrike" cap="none">
              <a:solidFill>
                <a:srgbClr val="000000"/>
              </a:solidFill>
              <a:uFillTx/>
              <a:latin typeface="Georgia"/>
              <a:ea typeface="Georgia"/>
              <a:cs typeface="Georgia"/>
              <a:sym typeface="Georgia"/>
            </a:endParaRPr>
          </a:p>
        </p:txBody>
      </p:sp>
      <p:sp>
        <p:nvSpPr>
          <p:cNvPr id="436" name="Google Shape;436;g627d42fa04_4_414"/>
          <p:cNvSpPr>
            <a:spLocks/>
          </p:cNvSpPr>
          <p:nvPr/>
        </p:nvSpPr>
        <p:spPr>
          <a:xfrm>
            <a:off x="4693511" y="4326250"/>
            <a:ext cx="5988900" cy="1292700"/>
          </a:xfrm>
          <a:prstGeom prst="rect">
            <a:avLst/>
          </a:prstGeom>
          <a:noFill/>
          <a:ln>
            <a:noFill/>
          </a:ln>
        </p:spPr>
        <p:txBody>
          <a:bodyPr spcFirstLastPara="1" wrap="square" lIns="182875" tIns="91425" rIns="182875" bIns="91425" anchor="t" anchorCtr="0">
            <a:noAutofit/>
          </a:bodyPr>
          <a:lstStyle/>
          <a:p>
            <a:pPr marL="0" marR="0" lvl="0" indent="0" algn="just" rtl="0">
              <a:lnSpc>
                <a:spcPct val="150000"/>
              </a:lnSpc>
              <a:spcBef>
                <a:spcPts val="0"/>
              </a:spcBef>
              <a:spcAft>
                <a:spcPts val="0"/>
              </a:spcAft>
              <a:buClr>
                <a:srgbClr val="000000"/>
              </a:buClr>
              <a:buSzPts val="2400"/>
              <a:buFont typeface="Arial"/>
              <a:buNone/>
            </a:pPr>
            <a:r>
              <a:rPr lang="en-US" sz="2400" b="0" i="0" u="none" strike="noStrike" cap="none">
                <a:solidFill>
                  <a:schemeClr val="dk1"/>
                </a:solidFill>
                <a:uFillTx/>
                <a:latin typeface="Arial"/>
                <a:ea typeface="Arial"/>
                <a:cs typeface="Arial"/>
                <a:sym typeface="Arial"/>
              </a:rPr>
              <a:t>Lấy khát vọng nâng tầm thương hiệu Việt làm kim chỉ nam, </a:t>
            </a:r>
            <a:r>
              <a:rPr lang="en-US" sz="2400" b="1" i="0" u="none" strike="noStrike" cap="none">
                <a:solidFill>
                  <a:schemeClr val="dk1"/>
                </a:solidFill>
                <a:uFillTx/>
                <a:latin typeface="Arial"/>
                <a:ea typeface="Arial"/>
                <a:cs typeface="Arial"/>
                <a:sym typeface="Arial"/>
              </a:rPr>
              <a:t>HAN</a:t>
            </a:r>
            <a:r>
              <a:rPr lang="en-US" sz="2400" b="0" i="0" u="none" strike="noStrike" cap="none">
                <a:solidFill>
                  <a:schemeClr val="dk1"/>
                </a:solidFill>
                <a:uFillTx/>
                <a:latin typeface="Arial"/>
                <a:ea typeface="Arial"/>
                <a:cs typeface="Arial"/>
                <a:sym typeface="Arial"/>
              </a:rPr>
              <a:t>COFFEE chú trọng xây dựng quy trình “FARM TO CUP” theo công nghệ sản xuất khép kín theo tiêu chuẩn Châu Âu. </a:t>
            </a:r>
            <a:endParaRPr sz="2400" b="0" i="0" u="none" strike="noStrike" cap="none">
              <a:solidFill>
                <a:schemeClr val="dk1"/>
              </a:solidFill>
              <a:uFillTx/>
              <a:latin typeface="Arial"/>
              <a:ea typeface="Arial"/>
              <a:cs typeface="Arial"/>
              <a:sym typeface="Arial"/>
            </a:endParaRPr>
          </a:p>
        </p:txBody>
      </p:sp>
      <p:sp>
        <p:nvSpPr>
          <p:cNvPr id="437" name="Google Shape;437;g627d42fa04_4_414"/>
          <p:cNvSpPr txBox="1">
            <a:spLocks/>
          </p:cNvSpPr>
          <p:nvPr/>
        </p:nvSpPr>
        <p:spPr>
          <a:xfrm>
            <a:off x="3497848" y="9420625"/>
            <a:ext cx="7184700" cy="615600"/>
          </a:xfrm>
          <a:prstGeom prst="rect">
            <a:avLst/>
          </a:prstGeom>
          <a:noFill/>
          <a:ln>
            <a:noFill/>
          </a:ln>
        </p:spPr>
        <p:txBody>
          <a:bodyPr spcFirstLastPara="1" wrap="square" lIns="182875" tIns="91425" rIns="182875" bIns="91425" anchor="t" anchorCtr="0">
            <a:noAutofit/>
          </a:bodyPr>
          <a:lstStyle/>
          <a:p>
            <a:pPr marL="0" marR="0" lvl="0" indent="0" algn="r"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uFillTx/>
                <a:latin typeface="Georgia"/>
                <a:ea typeface="Georgia"/>
                <a:cs typeface="Georgia"/>
                <a:sym typeface="Georgia"/>
              </a:rPr>
              <a:t>NÂNG CAO NĂNG LỰC SẢN XUẤT</a:t>
            </a:r>
            <a:endParaRPr sz="1400" b="0" i="0" u="none" strike="noStrike" cap="none">
              <a:solidFill>
                <a:srgbClr val="000000"/>
              </a:solidFill>
              <a:uFillTx/>
              <a:latin typeface="Georgia"/>
              <a:ea typeface="Georgia"/>
              <a:cs typeface="Georgia"/>
              <a:sym typeface="Georgia"/>
            </a:endParaRPr>
          </a:p>
        </p:txBody>
      </p:sp>
      <p:sp>
        <p:nvSpPr>
          <p:cNvPr id="438" name="Google Shape;438;g627d42fa04_4_414"/>
          <p:cNvSpPr>
            <a:spLocks/>
          </p:cNvSpPr>
          <p:nvPr/>
        </p:nvSpPr>
        <p:spPr>
          <a:xfrm>
            <a:off x="4526586" y="10011600"/>
            <a:ext cx="5988900" cy="1292700"/>
          </a:xfrm>
          <a:prstGeom prst="rect">
            <a:avLst/>
          </a:prstGeom>
          <a:noFill/>
          <a:ln>
            <a:noFill/>
          </a:ln>
        </p:spPr>
        <p:txBody>
          <a:bodyPr spcFirstLastPara="1" wrap="square" lIns="182875" tIns="91425" rIns="182875" bIns="91425" anchor="t" anchorCtr="0">
            <a:noAutofit/>
          </a:bodyPr>
          <a:lstStyle/>
          <a:p>
            <a:pPr marL="0" marR="0" lvl="0" indent="0" algn="l" rtl="0">
              <a:lnSpc>
                <a:spcPct val="150000"/>
              </a:lnSpc>
              <a:spcBef>
                <a:spcPts val="0"/>
              </a:spcBef>
              <a:spcAft>
                <a:spcPts val="1000"/>
              </a:spcAft>
              <a:buClr>
                <a:srgbClr val="000000"/>
              </a:buClr>
              <a:buSzPts val="2400"/>
              <a:buFont typeface="Arial"/>
              <a:buNone/>
            </a:pPr>
            <a:r>
              <a:rPr lang="en-US" sz="2400" b="0" i="0" u="none" strike="noStrike" cap="none">
                <a:solidFill>
                  <a:schemeClr val="dk1"/>
                </a:solidFill>
                <a:highlight>
                  <a:srgbClr val="FFFFFF"/>
                </a:highlight>
                <a:uFillTx/>
                <a:latin typeface="Arial"/>
                <a:ea typeface="Arial"/>
                <a:cs typeface="Arial"/>
                <a:sym typeface="Arial"/>
              </a:rPr>
              <a:t>Tới năm 2020, dự kiến năng lực sản xuất của </a:t>
            </a:r>
            <a:r>
              <a:rPr lang="en-US" sz="2400" b="1" i="0" u="none" strike="noStrike" cap="none">
                <a:solidFill>
                  <a:schemeClr val="dk1"/>
                </a:solidFill>
                <a:highlight>
                  <a:srgbClr val="FFFFFF"/>
                </a:highlight>
                <a:uFillTx/>
                <a:latin typeface="Arial"/>
                <a:ea typeface="Arial"/>
                <a:cs typeface="Arial"/>
                <a:sym typeface="Arial"/>
              </a:rPr>
              <a:t>HAN</a:t>
            </a:r>
            <a:r>
              <a:rPr lang="en-US" sz="2400" b="0" i="0" u="none" strike="noStrike" cap="none">
                <a:solidFill>
                  <a:schemeClr val="dk1"/>
                </a:solidFill>
                <a:highlight>
                  <a:srgbClr val="FFFFFF"/>
                </a:highlight>
                <a:uFillTx/>
                <a:latin typeface="Arial"/>
                <a:ea typeface="Arial"/>
                <a:cs typeface="Arial"/>
                <a:sym typeface="Arial"/>
              </a:rPr>
              <a:t>COFFEE sẽ tăng gấp 2 lần so với cùng kỳ năm 2019 bằng việc đầu tư nhà máy sản xuất công nghệ cao tại KCN Hưng Yên.</a:t>
            </a:r>
            <a:endParaRPr sz="2400" b="0" i="0" u="none" strike="noStrike" cap="none">
              <a:solidFill>
                <a:schemeClr val="dk1"/>
              </a:solidFill>
              <a:uFillTx/>
              <a:latin typeface="Arial"/>
              <a:ea typeface="Arial"/>
              <a:cs typeface="Arial"/>
              <a:sym typeface="Arial"/>
            </a:endParaRPr>
          </a:p>
        </p:txBody>
      </p:sp>
      <p:sp>
        <p:nvSpPr>
          <p:cNvPr id="439" name="Google Shape;439;g627d42fa04_4_414"/>
          <p:cNvSpPr>
            <a:spLocks/>
          </p:cNvSpPr>
          <p:nvPr/>
        </p:nvSpPr>
        <p:spPr>
          <a:xfrm>
            <a:off x="10845436" y="4467453"/>
            <a:ext cx="886199" cy="717396"/>
          </a:xfrm>
          <a:custGeom>
            <a:avLst/>
            <a:gdLst/>
            <a:ahLst/>
            <a:cxnLst/>
            <a:rect l="l" t="t" r="r" b="b"/>
            <a:pathLst>
              <a:path w="68" h="55" extrusionOk="0">
                <a:moveTo>
                  <a:pt x="68" y="49"/>
                </a:moveTo>
                <a:cubicBezTo>
                  <a:pt x="68" y="52"/>
                  <a:pt x="66" y="55"/>
                  <a:pt x="63" y="55"/>
                </a:cubicBezTo>
                <a:cubicBezTo>
                  <a:pt x="5" y="55"/>
                  <a:pt x="5" y="55"/>
                  <a:pt x="5" y="55"/>
                </a:cubicBezTo>
                <a:cubicBezTo>
                  <a:pt x="2" y="55"/>
                  <a:pt x="0" y="52"/>
                  <a:pt x="0" y="49"/>
                </a:cubicBezTo>
                <a:cubicBezTo>
                  <a:pt x="0" y="5"/>
                  <a:pt x="0" y="5"/>
                  <a:pt x="0" y="5"/>
                </a:cubicBezTo>
                <a:cubicBezTo>
                  <a:pt x="0" y="2"/>
                  <a:pt x="2" y="0"/>
                  <a:pt x="5" y="0"/>
                </a:cubicBezTo>
                <a:cubicBezTo>
                  <a:pt x="63" y="0"/>
                  <a:pt x="63" y="0"/>
                  <a:pt x="63" y="0"/>
                </a:cubicBezTo>
                <a:cubicBezTo>
                  <a:pt x="66" y="0"/>
                  <a:pt x="68" y="2"/>
                  <a:pt x="68" y="5"/>
                </a:cubicBezTo>
                <a:lnTo>
                  <a:pt x="68" y="49"/>
                </a:lnTo>
                <a:close/>
                <a:moveTo>
                  <a:pt x="5" y="4"/>
                </a:moveTo>
                <a:cubicBezTo>
                  <a:pt x="5" y="4"/>
                  <a:pt x="4" y="5"/>
                  <a:pt x="4" y="5"/>
                </a:cubicBezTo>
                <a:cubicBezTo>
                  <a:pt x="4" y="49"/>
                  <a:pt x="4" y="49"/>
                  <a:pt x="4" y="49"/>
                </a:cubicBezTo>
                <a:cubicBezTo>
                  <a:pt x="4" y="49"/>
                  <a:pt x="5" y="50"/>
                  <a:pt x="5" y="50"/>
                </a:cubicBezTo>
                <a:cubicBezTo>
                  <a:pt x="63" y="50"/>
                  <a:pt x="63" y="50"/>
                  <a:pt x="63" y="50"/>
                </a:cubicBezTo>
                <a:cubicBezTo>
                  <a:pt x="63" y="50"/>
                  <a:pt x="64" y="49"/>
                  <a:pt x="64" y="49"/>
                </a:cubicBezTo>
                <a:cubicBezTo>
                  <a:pt x="64" y="5"/>
                  <a:pt x="64" y="5"/>
                  <a:pt x="64" y="5"/>
                </a:cubicBezTo>
                <a:cubicBezTo>
                  <a:pt x="64" y="5"/>
                  <a:pt x="63" y="4"/>
                  <a:pt x="63" y="4"/>
                </a:cubicBezTo>
                <a:lnTo>
                  <a:pt x="5" y="4"/>
                </a:lnTo>
                <a:close/>
                <a:moveTo>
                  <a:pt x="16" y="23"/>
                </a:moveTo>
                <a:cubicBezTo>
                  <a:pt x="12" y="23"/>
                  <a:pt x="9" y="20"/>
                  <a:pt x="9" y="16"/>
                </a:cubicBezTo>
                <a:cubicBezTo>
                  <a:pt x="9" y="12"/>
                  <a:pt x="12" y="9"/>
                  <a:pt x="16" y="9"/>
                </a:cubicBezTo>
                <a:cubicBezTo>
                  <a:pt x="20" y="9"/>
                  <a:pt x="23" y="12"/>
                  <a:pt x="23" y="16"/>
                </a:cubicBezTo>
                <a:cubicBezTo>
                  <a:pt x="23" y="20"/>
                  <a:pt x="20" y="23"/>
                  <a:pt x="16" y="23"/>
                </a:cubicBezTo>
                <a:close/>
                <a:moveTo>
                  <a:pt x="59" y="45"/>
                </a:moveTo>
                <a:cubicBezTo>
                  <a:pt x="9" y="45"/>
                  <a:pt x="9" y="45"/>
                  <a:pt x="9" y="45"/>
                </a:cubicBezTo>
                <a:cubicBezTo>
                  <a:pt x="9" y="39"/>
                  <a:pt x="9" y="39"/>
                  <a:pt x="9" y="39"/>
                </a:cubicBezTo>
                <a:cubicBezTo>
                  <a:pt x="20" y="27"/>
                  <a:pt x="20" y="27"/>
                  <a:pt x="20" y="27"/>
                </a:cubicBezTo>
                <a:cubicBezTo>
                  <a:pt x="26" y="33"/>
                  <a:pt x="26" y="33"/>
                  <a:pt x="26" y="33"/>
                </a:cubicBezTo>
                <a:cubicBezTo>
                  <a:pt x="44" y="15"/>
                  <a:pt x="44" y="15"/>
                  <a:pt x="44" y="15"/>
                </a:cubicBezTo>
                <a:cubicBezTo>
                  <a:pt x="59" y="29"/>
                  <a:pt x="59" y="29"/>
                  <a:pt x="59" y="29"/>
                </a:cubicBezTo>
                <a:lnTo>
                  <a:pt x="59" y="4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440" name="Google Shape;440;g627d42fa04_4_414"/>
          <p:cNvSpPr>
            <a:spLocks/>
          </p:cNvSpPr>
          <p:nvPr/>
        </p:nvSpPr>
        <p:spPr>
          <a:xfrm>
            <a:off x="10838455" y="10011602"/>
            <a:ext cx="777234" cy="602858"/>
          </a:xfrm>
          <a:custGeom>
            <a:avLst/>
            <a:gdLst/>
            <a:ahLst/>
            <a:cxnLst/>
            <a:rect l="l" t="t" r="r" b="b"/>
            <a:pathLst>
              <a:path w="72" h="56" extrusionOk="0">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chemeClr val="accent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cxnSp>
        <p:nvCxnSpPr>
          <p:cNvPr id="441" name="Google Shape;441;g627d42fa04_4_414"/>
          <p:cNvCxnSpPr/>
          <p:nvPr/>
        </p:nvCxnSpPr>
        <p:spPr>
          <a:xfrm>
            <a:off x="12146100" y="3387675"/>
            <a:ext cx="110100" cy="9639900"/>
          </a:xfrm>
          <a:prstGeom prst="straightConnector1">
            <a:avLst/>
          </a:prstGeom>
          <a:noFill/>
          <a:ln w="25400" cap="flat" cmpd="sng">
            <a:solidFill>
              <a:srgbClr val="BFBFBF"/>
            </a:solidFill>
            <a:prstDash val="solid"/>
            <a:round/>
            <a:headEnd type="none" w="sm" len="sm"/>
            <a:tailEnd type="none" w="sm" len="sm"/>
          </a:ln>
        </p:spPr>
      </p:cxnSp>
      <p:sp>
        <p:nvSpPr>
          <p:cNvPr id="442" name="Google Shape;442;g627d42fa04_4_414"/>
          <p:cNvSpPr>
            <a:spLocks/>
          </p:cNvSpPr>
          <p:nvPr/>
        </p:nvSpPr>
        <p:spPr>
          <a:xfrm>
            <a:off x="12615532" y="6696181"/>
            <a:ext cx="857977" cy="857971"/>
          </a:xfrm>
          <a:custGeom>
            <a:avLst/>
            <a:gdLst/>
            <a:ahLst/>
            <a:cxnLst/>
            <a:rect l="l" t="t" r="r" b="b"/>
            <a:pathLst>
              <a:path w="444" h="445" extrusionOk="0">
                <a:moveTo>
                  <a:pt x="70" y="400"/>
                </a:moveTo>
                <a:lnTo>
                  <a:pt x="70" y="400"/>
                </a:lnTo>
                <a:cubicBezTo>
                  <a:pt x="70" y="426"/>
                  <a:pt x="98" y="444"/>
                  <a:pt x="124" y="444"/>
                </a:cubicBezTo>
                <a:cubicBezTo>
                  <a:pt x="151" y="444"/>
                  <a:pt x="168" y="426"/>
                  <a:pt x="168" y="400"/>
                </a:cubicBezTo>
                <a:cubicBezTo>
                  <a:pt x="168" y="373"/>
                  <a:pt x="151" y="346"/>
                  <a:pt x="124" y="346"/>
                </a:cubicBezTo>
                <a:cubicBezTo>
                  <a:pt x="98" y="346"/>
                  <a:pt x="70" y="373"/>
                  <a:pt x="70" y="400"/>
                </a:cubicBezTo>
                <a:close/>
                <a:moveTo>
                  <a:pt x="319" y="400"/>
                </a:moveTo>
                <a:lnTo>
                  <a:pt x="319" y="400"/>
                </a:lnTo>
                <a:cubicBezTo>
                  <a:pt x="319" y="426"/>
                  <a:pt x="345" y="444"/>
                  <a:pt x="372" y="444"/>
                </a:cubicBezTo>
                <a:cubicBezTo>
                  <a:pt x="399" y="444"/>
                  <a:pt x="417" y="426"/>
                  <a:pt x="417" y="400"/>
                </a:cubicBezTo>
                <a:cubicBezTo>
                  <a:pt x="417" y="373"/>
                  <a:pt x="399" y="346"/>
                  <a:pt x="372" y="346"/>
                </a:cubicBezTo>
                <a:cubicBezTo>
                  <a:pt x="345" y="346"/>
                  <a:pt x="319" y="373"/>
                  <a:pt x="319" y="400"/>
                </a:cubicBezTo>
                <a:close/>
                <a:moveTo>
                  <a:pt x="159" y="284"/>
                </a:moveTo>
                <a:lnTo>
                  <a:pt x="159" y="284"/>
                </a:lnTo>
                <a:cubicBezTo>
                  <a:pt x="434" y="204"/>
                  <a:pt x="434" y="204"/>
                  <a:pt x="434" y="204"/>
                </a:cubicBezTo>
                <a:cubicBezTo>
                  <a:pt x="443" y="204"/>
                  <a:pt x="443" y="195"/>
                  <a:pt x="443" y="187"/>
                </a:cubicBezTo>
                <a:cubicBezTo>
                  <a:pt x="443" y="54"/>
                  <a:pt x="443" y="54"/>
                  <a:pt x="443" y="54"/>
                </a:cubicBezTo>
                <a:cubicBezTo>
                  <a:pt x="98" y="54"/>
                  <a:pt x="98" y="54"/>
                  <a:pt x="98" y="54"/>
                </a:cubicBezTo>
                <a:cubicBezTo>
                  <a:pt x="98" y="10"/>
                  <a:pt x="98" y="10"/>
                  <a:pt x="98" y="10"/>
                </a:cubicBezTo>
                <a:lnTo>
                  <a:pt x="89" y="0"/>
                </a:lnTo>
                <a:cubicBezTo>
                  <a:pt x="9" y="0"/>
                  <a:pt x="9" y="0"/>
                  <a:pt x="9" y="0"/>
                </a:cubicBezTo>
                <a:cubicBezTo>
                  <a:pt x="0" y="0"/>
                  <a:pt x="0" y="10"/>
                  <a:pt x="0" y="10"/>
                </a:cubicBezTo>
                <a:cubicBezTo>
                  <a:pt x="0" y="54"/>
                  <a:pt x="0" y="54"/>
                  <a:pt x="0" y="54"/>
                </a:cubicBezTo>
                <a:cubicBezTo>
                  <a:pt x="45" y="54"/>
                  <a:pt x="45" y="54"/>
                  <a:pt x="45" y="54"/>
                </a:cubicBezTo>
                <a:cubicBezTo>
                  <a:pt x="98" y="275"/>
                  <a:pt x="98" y="275"/>
                  <a:pt x="98" y="275"/>
                </a:cubicBezTo>
                <a:cubicBezTo>
                  <a:pt x="98" y="302"/>
                  <a:pt x="98" y="302"/>
                  <a:pt x="98" y="302"/>
                </a:cubicBezTo>
                <a:cubicBezTo>
                  <a:pt x="98" y="338"/>
                  <a:pt x="98" y="338"/>
                  <a:pt x="98" y="338"/>
                </a:cubicBezTo>
                <a:cubicBezTo>
                  <a:pt x="98" y="346"/>
                  <a:pt x="106" y="346"/>
                  <a:pt x="106" y="346"/>
                </a:cubicBezTo>
                <a:cubicBezTo>
                  <a:pt x="124" y="346"/>
                  <a:pt x="124" y="346"/>
                  <a:pt x="124" y="346"/>
                </a:cubicBezTo>
                <a:cubicBezTo>
                  <a:pt x="372" y="346"/>
                  <a:pt x="372" y="346"/>
                  <a:pt x="372" y="346"/>
                </a:cubicBezTo>
                <a:cubicBezTo>
                  <a:pt x="434" y="346"/>
                  <a:pt x="434" y="346"/>
                  <a:pt x="434" y="346"/>
                </a:cubicBezTo>
                <a:cubicBezTo>
                  <a:pt x="443" y="346"/>
                  <a:pt x="443" y="346"/>
                  <a:pt x="443" y="338"/>
                </a:cubicBezTo>
                <a:cubicBezTo>
                  <a:pt x="443" y="302"/>
                  <a:pt x="443" y="302"/>
                  <a:pt x="443" y="302"/>
                </a:cubicBezTo>
                <a:cubicBezTo>
                  <a:pt x="168" y="302"/>
                  <a:pt x="168" y="302"/>
                  <a:pt x="168" y="302"/>
                </a:cubicBezTo>
                <a:cubicBezTo>
                  <a:pt x="133" y="302"/>
                  <a:pt x="133" y="284"/>
                  <a:pt x="159" y="284"/>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443" name="Google Shape;443;g627d42fa04_4_414"/>
          <p:cNvSpPr txBox="1">
            <a:spLocks/>
          </p:cNvSpPr>
          <p:nvPr/>
        </p:nvSpPr>
        <p:spPr>
          <a:xfrm>
            <a:off x="4648175" y="1230450"/>
            <a:ext cx="148254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Tầm nhìn của HANCOFFEE</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39"/>
                                        </p:tgtEl>
                                        <p:attrNameLst>
                                          <p:attrName>style.visibility</p:attrName>
                                        </p:attrNameLst>
                                      </p:cBhvr>
                                      <p:to>
                                        <p:strVal val="visible"/>
                                      </p:to>
                                    </p:set>
                                    <p:animEffect transition="in" filter="fade">
                                      <p:cBhvr>
                                        <p:cTn id="7" dur="500"/>
                                        <p:tgtEl>
                                          <p:spTgt spid="43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35"/>
                                        </p:tgtEl>
                                        <p:attrNameLst>
                                          <p:attrName>style.visibility</p:attrName>
                                        </p:attrNameLst>
                                      </p:cBhvr>
                                      <p:to>
                                        <p:strVal val="visible"/>
                                      </p:to>
                                    </p:set>
                                    <p:animEffect transition="in" filter="fade">
                                      <p:cBhvr>
                                        <p:cTn id="11" dur="500"/>
                                        <p:tgtEl>
                                          <p:spTgt spid="43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36"/>
                                        </p:tgtEl>
                                        <p:attrNameLst>
                                          <p:attrName>style.visibility</p:attrName>
                                        </p:attrNameLst>
                                      </p:cBhvr>
                                      <p:to>
                                        <p:strVal val="visible"/>
                                      </p:to>
                                    </p:set>
                                    <p:animEffect transition="in" filter="fade">
                                      <p:cBhvr>
                                        <p:cTn id="15" dur="500"/>
                                        <p:tgtEl>
                                          <p:spTgt spid="43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41"/>
                                        </p:tgtEl>
                                        <p:attrNameLst>
                                          <p:attrName>style.visibility</p:attrName>
                                        </p:attrNameLst>
                                      </p:cBhvr>
                                      <p:to>
                                        <p:strVal val="visible"/>
                                      </p:to>
                                    </p:set>
                                    <p:animEffect transition="in" filter="fade">
                                      <p:cBhvr>
                                        <p:cTn id="19" dur="500"/>
                                        <p:tgtEl>
                                          <p:spTgt spid="44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42"/>
                                        </p:tgtEl>
                                        <p:attrNameLst>
                                          <p:attrName>style.visibility</p:attrName>
                                        </p:attrNameLst>
                                      </p:cBhvr>
                                      <p:to>
                                        <p:strVal val="visible"/>
                                      </p:to>
                                    </p:set>
                                    <p:animEffect transition="in" filter="fade">
                                      <p:cBhvr>
                                        <p:cTn id="23" dur="500"/>
                                        <p:tgtEl>
                                          <p:spTgt spid="44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33"/>
                                        </p:tgtEl>
                                        <p:attrNameLst>
                                          <p:attrName>style.visibility</p:attrName>
                                        </p:attrNameLst>
                                      </p:cBhvr>
                                      <p:to>
                                        <p:strVal val="visible"/>
                                      </p:to>
                                    </p:set>
                                    <p:animEffect transition="in" filter="fade">
                                      <p:cBhvr>
                                        <p:cTn id="27" dur="500"/>
                                        <p:tgtEl>
                                          <p:spTgt spid="43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34"/>
                                        </p:tgtEl>
                                        <p:attrNameLst>
                                          <p:attrName>style.visibility</p:attrName>
                                        </p:attrNameLst>
                                      </p:cBhvr>
                                      <p:to>
                                        <p:strVal val="visible"/>
                                      </p:to>
                                    </p:set>
                                    <p:animEffect transition="in" filter="fade">
                                      <p:cBhvr>
                                        <p:cTn id="31" dur="500"/>
                                        <p:tgtEl>
                                          <p:spTgt spid="43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440"/>
                                        </p:tgtEl>
                                        <p:attrNameLst>
                                          <p:attrName>style.visibility</p:attrName>
                                        </p:attrNameLst>
                                      </p:cBhvr>
                                      <p:to>
                                        <p:strVal val="visible"/>
                                      </p:to>
                                    </p:set>
                                    <p:animEffect transition="in" filter="fade">
                                      <p:cBhvr>
                                        <p:cTn id="35" dur="500"/>
                                        <p:tgtEl>
                                          <p:spTgt spid="44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37"/>
                                        </p:tgtEl>
                                        <p:attrNameLst>
                                          <p:attrName>style.visibility</p:attrName>
                                        </p:attrNameLst>
                                      </p:cBhvr>
                                      <p:to>
                                        <p:strVal val="visible"/>
                                      </p:to>
                                    </p:set>
                                    <p:animEffect transition="in" filter="fade">
                                      <p:cBhvr>
                                        <p:cTn id="39" dur="500"/>
                                        <p:tgtEl>
                                          <p:spTgt spid="437"/>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438"/>
                                        </p:tgtEl>
                                        <p:attrNameLst>
                                          <p:attrName>style.visibility</p:attrName>
                                        </p:attrNameLst>
                                      </p:cBhvr>
                                      <p:to>
                                        <p:strVal val="visible"/>
                                      </p:to>
                                    </p:set>
                                    <p:animEffect transition="in" filter="fade">
                                      <p:cBhvr>
                                        <p:cTn id="43" dur="500"/>
                                        <p:tgtEl>
                                          <p:spTgt spid="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g627d42fa04_4_440"/>
          <p:cNvSpPr>
            <a:spLocks/>
          </p:cNvSpPr>
          <p:nvPr/>
        </p:nvSpPr>
        <p:spPr>
          <a:xfrm>
            <a:off x="15020159" y="4649200"/>
            <a:ext cx="8346900" cy="5957700"/>
          </a:xfrm>
          <a:prstGeom prst="rightArrow">
            <a:avLst>
              <a:gd name="adj1" fmla="val 100000"/>
              <a:gd name="adj2" fmla="val 27547"/>
            </a:avLst>
          </a:prstGeom>
          <a:solidFill>
            <a:schemeClr val="accent3"/>
          </a:solidFill>
          <a:ln w="88900" cap="flat" cmpd="sng">
            <a:solidFill>
              <a:srgbClr val="FFFFFF"/>
            </a:solidFill>
            <a:prstDash val="solid"/>
            <a:miter lim="800000"/>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449" name="Google Shape;449;g627d42fa04_4_440"/>
          <p:cNvSpPr>
            <a:spLocks/>
          </p:cNvSpPr>
          <p:nvPr/>
        </p:nvSpPr>
        <p:spPr>
          <a:xfrm>
            <a:off x="7480840" y="4672173"/>
            <a:ext cx="9252600" cy="5963400"/>
          </a:xfrm>
          <a:prstGeom prst="rightArrow">
            <a:avLst>
              <a:gd name="adj1" fmla="val 100000"/>
              <a:gd name="adj2" fmla="val 27518"/>
            </a:avLst>
          </a:prstGeom>
          <a:solidFill>
            <a:schemeClr val="accent2"/>
          </a:solidFill>
          <a:ln w="88900" cap="flat" cmpd="sng">
            <a:solidFill>
              <a:srgbClr val="FFFFFF"/>
            </a:solidFill>
            <a:prstDash val="solid"/>
            <a:miter lim="800000"/>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450" name="Google Shape;450;g627d42fa04_4_440"/>
          <p:cNvSpPr>
            <a:spLocks/>
          </p:cNvSpPr>
          <p:nvPr/>
        </p:nvSpPr>
        <p:spPr>
          <a:xfrm>
            <a:off x="1134625" y="4649200"/>
            <a:ext cx="8346900" cy="5957700"/>
          </a:xfrm>
          <a:prstGeom prst="rightArrow">
            <a:avLst>
              <a:gd name="adj1" fmla="val 100000"/>
              <a:gd name="adj2" fmla="val 27547"/>
            </a:avLst>
          </a:prstGeom>
          <a:solidFill>
            <a:schemeClr val="accent1"/>
          </a:solidFill>
          <a:ln w="88900" cap="flat" cmpd="sng">
            <a:solidFill>
              <a:srgbClr val="FFFFFF"/>
            </a:solidFill>
            <a:prstDash val="solid"/>
            <a:miter lim="800000"/>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451" name="Google Shape;451;g627d42fa04_4_440"/>
          <p:cNvSpPr txBox="1">
            <a:spLocks/>
          </p:cNvSpPr>
          <p:nvPr/>
        </p:nvSpPr>
        <p:spPr>
          <a:xfrm>
            <a:off x="2075335" y="5481487"/>
            <a:ext cx="5310000" cy="4190100"/>
          </a:xfrm>
          <a:prstGeom prst="rect">
            <a:avLst/>
          </a:prstGeom>
          <a:noFill/>
          <a:ln>
            <a:noFill/>
          </a:ln>
        </p:spPr>
        <p:txBody>
          <a:bodyPr spcFirstLastPara="1" wrap="square" lIns="91425" tIns="45700" rIns="91425" bIns="45700" anchor="ctr" anchorCtr="0">
            <a:noAutofit/>
          </a:bodyPr>
          <a:lstStyle/>
          <a:p>
            <a:pPr marL="0" marR="0" lvl="0" indent="0" algn="l" rtl="0">
              <a:lnSpc>
                <a:spcPct val="130000"/>
              </a:lnSpc>
              <a:spcBef>
                <a:spcPts val="0"/>
              </a:spcBef>
              <a:spcAft>
                <a:spcPts val="0"/>
              </a:spcAft>
              <a:buClr>
                <a:schemeClr val="lt1"/>
              </a:buClr>
              <a:buSzPts val="2800"/>
              <a:buFont typeface="Open Sans Light"/>
              <a:buNone/>
            </a:pPr>
            <a:r>
              <a:rPr lang="en-US" sz="2800" b="1" i="0" u="none" strike="noStrike" cap="none">
                <a:solidFill>
                  <a:schemeClr val="lt1"/>
                </a:solidFill>
                <a:uFillTx/>
                <a:latin typeface="Arial"/>
                <a:ea typeface="Arial"/>
                <a:cs typeface="Arial"/>
                <a:sym typeface="Arial"/>
              </a:rPr>
              <a:t>VỚI THỊ TRƯỜNG</a:t>
            </a:r>
            <a:endParaRPr sz="2800" b="1" i="0" u="none" strike="noStrike" cap="none">
              <a:solidFill>
                <a:schemeClr val="lt1"/>
              </a:solidFill>
              <a:uFillTx/>
              <a:latin typeface="Arial"/>
              <a:ea typeface="Arial"/>
              <a:cs typeface="Arial"/>
              <a:sym typeface="Arial"/>
            </a:endParaRPr>
          </a:p>
          <a:p>
            <a:pPr marL="0" marR="0" lvl="0" indent="0" algn="l" rtl="0">
              <a:lnSpc>
                <a:spcPct val="130000"/>
              </a:lnSpc>
              <a:spcBef>
                <a:spcPts val="0"/>
              </a:spcBef>
              <a:spcAft>
                <a:spcPts val="0"/>
              </a:spcAft>
              <a:buClr>
                <a:schemeClr val="lt1"/>
              </a:buClr>
              <a:buSzPts val="2800"/>
              <a:buFont typeface="Open Sans Light"/>
              <a:buNone/>
            </a:pPr>
            <a:r>
              <a:rPr lang="en-US" sz="2800" b="1" i="0" u="none" strike="noStrike" cap="none">
                <a:solidFill>
                  <a:schemeClr val="lt1"/>
                </a:solidFill>
                <a:uFillTx/>
                <a:latin typeface="Arial"/>
                <a:ea typeface="Arial"/>
                <a:cs typeface="Arial"/>
                <a:sym typeface="Arial"/>
              </a:rPr>
              <a:t>CÀ PHÊ</a:t>
            </a:r>
            <a:endParaRPr sz="2800" b="1" i="0" u="none" strike="noStrike" cap="none">
              <a:solidFill>
                <a:schemeClr val="lt1"/>
              </a:solidFill>
              <a:uFillTx/>
              <a:latin typeface="Arial"/>
              <a:ea typeface="Arial"/>
              <a:cs typeface="Arial"/>
              <a:sym typeface="Arial"/>
            </a:endParaRPr>
          </a:p>
          <a:p>
            <a:pPr marL="0" marR="0" lvl="0" indent="0" algn="l" rtl="0">
              <a:lnSpc>
                <a:spcPct val="130000"/>
              </a:lnSpc>
              <a:spcBef>
                <a:spcPts val="0"/>
              </a:spcBef>
              <a:spcAft>
                <a:spcPts val="0"/>
              </a:spcAft>
              <a:buClr>
                <a:schemeClr val="lt1"/>
              </a:buClr>
              <a:buSzPts val="2800"/>
              <a:buFont typeface="Open Sans Light"/>
              <a:buNone/>
            </a:pPr>
            <a:r>
              <a:rPr lang="en-US" sz="2800" b="0" i="0" u="none" strike="noStrike" cap="none">
                <a:solidFill>
                  <a:schemeClr val="lt1"/>
                </a:solidFill>
                <a:uFillTx/>
                <a:latin typeface="Arial"/>
                <a:ea typeface="Arial"/>
                <a:cs typeface="Arial"/>
                <a:sym typeface="Arial"/>
              </a:rPr>
              <a:t>Phát triển và nâng cao vị thế cà phê Việt Nam tại các thị trường đầy  tiềm năng phát triển trên thế giới.</a:t>
            </a:r>
            <a:endParaRPr sz="2800" b="0" i="0" u="none" strike="noStrike" cap="none">
              <a:solidFill>
                <a:schemeClr val="lt1"/>
              </a:solidFill>
              <a:uFillTx/>
              <a:latin typeface="Arial"/>
              <a:ea typeface="Arial"/>
              <a:cs typeface="Arial"/>
              <a:sym typeface="Arial"/>
            </a:endParaRPr>
          </a:p>
        </p:txBody>
      </p:sp>
      <p:sp>
        <p:nvSpPr>
          <p:cNvPr id="452" name="Google Shape;452;g627d42fa04_4_440"/>
          <p:cNvSpPr>
            <a:spLocks/>
          </p:cNvSpPr>
          <p:nvPr/>
        </p:nvSpPr>
        <p:spPr>
          <a:xfrm>
            <a:off x="8147266" y="6708654"/>
            <a:ext cx="1872000" cy="1872000"/>
          </a:xfrm>
          <a:prstGeom prst="ellipse">
            <a:avLst/>
          </a:prstGeom>
          <a:solidFill>
            <a:srgbClr val="7F7F7F"/>
          </a:solidFill>
          <a:ln w="762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453" name="Google Shape;453;g627d42fa04_4_440"/>
          <p:cNvSpPr>
            <a:spLocks/>
          </p:cNvSpPr>
          <p:nvPr/>
        </p:nvSpPr>
        <p:spPr>
          <a:xfrm>
            <a:off x="15360980" y="6708654"/>
            <a:ext cx="1872000" cy="1872000"/>
          </a:xfrm>
          <a:prstGeom prst="ellipse">
            <a:avLst/>
          </a:prstGeom>
          <a:solidFill>
            <a:srgbClr val="7F7F7F"/>
          </a:solidFill>
          <a:ln w="762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454" name="Google Shape;454;g627d42fa04_4_440"/>
          <p:cNvSpPr txBox="1">
            <a:spLocks/>
          </p:cNvSpPr>
          <p:nvPr/>
        </p:nvSpPr>
        <p:spPr>
          <a:xfrm>
            <a:off x="10116500" y="5575399"/>
            <a:ext cx="5310000" cy="4815300"/>
          </a:xfrm>
          <a:prstGeom prst="rect">
            <a:avLst/>
          </a:prstGeom>
          <a:noFill/>
          <a:ln>
            <a:noFill/>
          </a:ln>
        </p:spPr>
        <p:txBody>
          <a:bodyPr spcFirstLastPara="1" wrap="square" lIns="91425" tIns="45700" rIns="91425" bIns="45700" anchor="ctr" anchorCtr="0">
            <a:noAutofit/>
          </a:bodyPr>
          <a:lstStyle/>
          <a:p>
            <a:pPr marL="0" marR="0" lvl="0" indent="0" algn="l" rtl="0">
              <a:lnSpc>
                <a:spcPct val="130000"/>
              </a:lnSpc>
              <a:spcBef>
                <a:spcPts val="0"/>
              </a:spcBef>
              <a:spcAft>
                <a:spcPts val="0"/>
              </a:spcAft>
              <a:buClr>
                <a:schemeClr val="lt1"/>
              </a:buClr>
              <a:buSzPts val="2800"/>
              <a:buFont typeface="Open Sans Light"/>
              <a:buNone/>
            </a:pPr>
            <a:r>
              <a:rPr lang="en-US" sz="2800" b="1" i="0" u="none" strike="noStrike" cap="none">
                <a:solidFill>
                  <a:schemeClr val="lt1"/>
                </a:solidFill>
                <a:uFillTx/>
                <a:latin typeface="Arial"/>
                <a:ea typeface="Arial"/>
                <a:cs typeface="Arial"/>
                <a:sym typeface="Arial"/>
              </a:rPr>
              <a:t>VỚI NGƯỜI TRỒNG</a:t>
            </a:r>
            <a:endParaRPr sz="2800" b="1" i="0" u="none" strike="noStrike" cap="none">
              <a:solidFill>
                <a:schemeClr val="lt1"/>
              </a:solidFill>
              <a:uFillTx/>
              <a:latin typeface="Arial"/>
              <a:ea typeface="Arial"/>
              <a:cs typeface="Arial"/>
              <a:sym typeface="Arial"/>
            </a:endParaRPr>
          </a:p>
          <a:p>
            <a:pPr marL="0" marR="0" lvl="0" indent="0" algn="l" rtl="0">
              <a:lnSpc>
                <a:spcPct val="130000"/>
              </a:lnSpc>
              <a:spcBef>
                <a:spcPts val="0"/>
              </a:spcBef>
              <a:spcAft>
                <a:spcPts val="0"/>
              </a:spcAft>
              <a:buClr>
                <a:schemeClr val="lt1"/>
              </a:buClr>
              <a:buSzPts val="2800"/>
              <a:buFont typeface="Open Sans Light"/>
              <a:buNone/>
            </a:pPr>
            <a:r>
              <a:rPr lang="en-US" sz="2800" b="1" i="0" u="none" strike="noStrike" cap="none">
                <a:solidFill>
                  <a:schemeClr val="lt1"/>
                </a:solidFill>
                <a:uFillTx/>
                <a:latin typeface="Arial"/>
                <a:ea typeface="Arial"/>
                <a:cs typeface="Arial"/>
                <a:sym typeface="Arial"/>
              </a:rPr>
              <a:t>CÀ PHÊ</a:t>
            </a:r>
            <a:endParaRPr sz="2800" b="1" i="0" u="none" strike="noStrike" cap="none">
              <a:solidFill>
                <a:schemeClr val="lt1"/>
              </a:solidFill>
              <a:uFillTx/>
              <a:latin typeface="Arial"/>
              <a:ea typeface="Arial"/>
              <a:cs typeface="Arial"/>
              <a:sym typeface="Arial"/>
            </a:endParaRPr>
          </a:p>
          <a:p>
            <a:pPr marL="0" marR="0" lvl="0" indent="0" algn="l" rtl="0">
              <a:lnSpc>
                <a:spcPct val="130000"/>
              </a:lnSpc>
              <a:spcBef>
                <a:spcPts val="0"/>
              </a:spcBef>
              <a:spcAft>
                <a:spcPts val="0"/>
              </a:spcAft>
              <a:buClr>
                <a:schemeClr val="lt1"/>
              </a:buClr>
              <a:buSzPts val="2800"/>
              <a:buFont typeface="Open Sans Light"/>
              <a:buNone/>
            </a:pPr>
            <a:r>
              <a:rPr lang="en-US" sz="2800" b="0" i="0" u="none" strike="noStrike" cap="none">
                <a:solidFill>
                  <a:schemeClr val="lt1"/>
                </a:solidFill>
                <a:uFillTx/>
                <a:latin typeface="Arial"/>
                <a:ea typeface="Arial"/>
                <a:cs typeface="Arial"/>
                <a:sym typeface="Arial"/>
              </a:rPr>
              <a:t>Đem kiến thức, quy trình về cà phê tới người trồng, giúp người trồng tận dụng được điều kiện khí hậu, thổ nhưỡng cũng như ứng dụng công nghệ để nâng cao chất lượng sản phẩm.</a:t>
            </a:r>
            <a:endParaRPr sz="2800" b="0" i="0" u="none" strike="noStrike" cap="none">
              <a:solidFill>
                <a:schemeClr val="lt1"/>
              </a:solidFill>
              <a:uFillTx/>
              <a:latin typeface="Arial"/>
              <a:ea typeface="Arial"/>
              <a:cs typeface="Arial"/>
              <a:sym typeface="Arial"/>
            </a:endParaRPr>
          </a:p>
        </p:txBody>
      </p:sp>
      <p:sp>
        <p:nvSpPr>
          <p:cNvPr id="455" name="Google Shape;455;g627d42fa04_4_440"/>
          <p:cNvSpPr txBox="1">
            <a:spLocks/>
          </p:cNvSpPr>
          <p:nvPr/>
        </p:nvSpPr>
        <p:spPr>
          <a:xfrm>
            <a:off x="17474200" y="5481475"/>
            <a:ext cx="4827300" cy="4815300"/>
          </a:xfrm>
          <a:prstGeom prst="rect">
            <a:avLst/>
          </a:prstGeom>
          <a:noFill/>
          <a:ln>
            <a:noFill/>
          </a:ln>
        </p:spPr>
        <p:txBody>
          <a:bodyPr spcFirstLastPara="1" wrap="square" lIns="91425" tIns="45700" rIns="91425" bIns="45700" anchor="ctr" anchorCtr="0">
            <a:noAutofit/>
          </a:bodyPr>
          <a:lstStyle/>
          <a:p>
            <a:pPr marL="0" marR="0" lvl="0" indent="0" algn="l" rtl="0">
              <a:lnSpc>
                <a:spcPct val="130000"/>
              </a:lnSpc>
              <a:spcBef>
                <a:spcPts val="0"/>
              </a:spcBef>
              <a:spcAft>
                <a:spcPts val="0"/>
              </a:spcAft>
              <a:buClr>
                <a:schemeClr val="lt1"/>
              </a:buClr>
              <a:buSzPts val="2800"/>
              <a:buFont typeface="Open Sans Light"/>
              <a:buNone/>
            </a:pPr>
            <a:r>
              <a:rPr lang="en-US" sz="2800" b="1" i="0" u="none" strike="noStrike" cap="none">
                <a:solidFill>
                  <a:schemeClr val="lt1"/>
                </a:solidFill>
                <a:uFillTx/>
                <a:latin typeface="Arial"/>
                <a:ea typeface="Arial"/>
                <a:cs typeface="Arial"/>
                <a:sym typeface="Arial"/>
              </a:rPr>
              <a:t>VỚI NGƯỜI DÙNG</a:t>
            </a:r>
            <a:endParaRPr sz="2800" b="1" i="0" u="none" strike="noStrike" cap="none">
              <a:solidFill>
                <a:schemeClr val="lt1"/>
              </a:solidFill>
              <a:uFillTx/>
              <a:latin typeface="Arial"/>
              <a:ea typeface="Arial"/>
              <a:cs typeface="Arial"/>
              <a:sym typeface="Arial"/>
            </a:endParaRPr>
          </a:p>
          <a:p>
            <a:pPr marL="0" marR="0" lvl="0" indent="0" algn="l" rtl="0">
              <a:lnSpc>
                <a:spcPct val="130000"/>
              </a:lnSpc>
              <a:spcBef>
                <a:spcPts val="0"/>
              </a:spcBef>
              <a:spcAft>
                <a:spcPts val="0"/>
              </a:spcAft>
              <a:buClr>
                <a:schemeClr val="lt1"/>
              </a:buClr>
              <a:buSzPts val="2800"/>
              <a:buFont typeface="Open Sans Light"/>
              <a:buNone/>
            </a:pPr>
            <a:r>
              <a:rPr lang="en-US" sz="2800" b="1" i="0" u="none" strike="noStrike" cap="none">
                <a:solidFill>
                  <a:schemeClr val="lt1"/>
                </a:solidFill>
                <a:uFillTx/>
                <a:latin typeface="Arial"/>
                <a:ea typeface="Arial"/>
                <a:cs typeface="Arial"/>
                <a:sym typeface="Arial"/>
              </a:rPr>
              <a:t>CÀ PHÊ</a:t>
            </a:r>
            <a:endParaRPr sz="2800" b="1" i="0" u="none" strike="noStrike" cap="none">
              <a:solidFill>
                <a:schemeClr val="lt1"/>
              </a:solidFill>
              <a:uFillTx/>
              <a:latin typeface="Arial"/>
              <a:ea typeface="Arial"/>
              <a:cs typeface="Arial"/>
              <a:sym typeface="Arial"/>
            </a:endParaRPr>
          </a:p>
          <a:p>
            <a:pPr marL="0" marR="0" lvl="0" indent="0" algn="l" rtl="0">
              <a:lnSpc>
                <a:spcPct val="130000"/>
              </a:lnSpc>
              <a:spcBef>
                <a:spcPts val="0"/>
              </a:spcBef>
              <a:spcAft>
                <a:spcPts val="0"/>
              </a:spcAft>
              <a:buClr>
                <a:schemeClr val="lt1"/>
              </a:buClr>
              <a:buSzPts val="2800"/>
              <a:buFont typeface="Open Sans Light"/>
              <a:buNone/>
            </a:pPr>
            <a:r>
              <a:rPr lang="en-US" sz="2800" b="0" i="0" u="none" strike="noStrike" cap="none">
                <a:solidFill>
                  <a:schemeClr val="lt1"/>
                </a:solidFill>
                <a:uFillTx/>
                <a:latin typeface="Arial"/>
                <a:ea typeface="Arial"/>
                <a:cs typeface="Arial"/>
                <a:sym typeface="Arial"/>
              </a:rPr>
              <a:t>Mang những sản phẩm cà phê chất lượng nhất tới tay người dùng cà phê.</a:t>
            </a:r>
            <a:endParaRPr sz="2800" b="0" i="0" u="none" strike="noStrike" cap="none">
              <a:solidFill>
                <a:schemeClr val="lt1"/>
              </a:solidFill>
              <a:uFillTx/>
              <a:latin typeface="Arial"/>
              <a:ea typeface="Arial"/>
              <a:cs typeface="Arial"/>
              <a:sym typeface="Arial"/>
            </a:endParaRPr>
          </a:p>
          <a:p>
            <a:pPr marL="0" marR="0" lvl="0" indent="0" algn="l" rtl="0">
              <a:lnSpc>
                <a:spcPct val="130000"/>
              </a:lnSpc>
              <a:spcBef>
                <a:spcPts val="0"/>
              </a:spcBef>
              <a:spcAft>
                <a:spcPts val="0"/>
              </a:spcAft>
              <a:buClr>
                <a:schemeClr val="lt1"/>
              </a:buClr>
              <a:buSzPts val="2800"/>
              <a:buFont typeface="Open Sans Light"/>
              <a:buNone/>
            </a:pPr>
            <a:r>
              <a:rPr lang="en-US" sz="2800" b="0" i="0" u="none" strike="noStrike" cap="none">
                <a:solidFill>
                  <a:schemeClr val="lt1"/>
                </a:solidFill>
                <a:uFillTx/>
                <a:latin typeface="Arial"/>
                <a:ea typeface="Arial"/>
                <a:cs typeface="Arial"/>
                <a:sym typeface="Arial"/>
              </a:rPr>
              <a:t>Góp phần nâng cao nhận thức và thị hiếu người tiêu dùng.</a:t>
            </a:r>
            <a:endParaRPr sz="2800" b="0" i="0" u="none" strike="noStrike" cap="none">
              <a:solidFill>
                <a:schemeClr val="lt1"/>
              </a:solidFill>
              <a:uFillTx/>
              <a:latin typeface="Arial"/>
              <a:ea typeface="Arial"/>
              <a:cs typeface="Arial"/>
              <a:sym typeface="Arial"/>
            </a:endParaRPr>
          </a:p>
        </p:txBody>
      </p:sp>
      <p:sp>
        <p:nvSpPr>
          <p:cNvPr id="456" name="Google Shape;456;g627d42fa04_4_440"/>
          <p:cNvSpPr>
            <a:spLocks/>
          </p:cNvSpPr>
          <p:nvPr/>
        </p:nvSpPr>
        <p:spPr>
          <a:xfrm>
            <a:off x="8781170" y="7073076"/>
            <a:ext cx="783778" cy="1209534"/>
          </a:xfrm>
          <a:custGeom>
            <a:avLst/>
            <a:gdLst/>
            <a:ahLst/>
            <a:cxnLst/>
            <a:rect l="l" t="t" r="r" b="b"/>
            <a:pathLst>
              <a:path w="37" h="58" extrusionOk="0">
                <a:moveTo>
                  <a:pt x="10" y="57"/>
                </a:moveTo>
                <a:cubicBezTo>
                  <a:pt x="9" y="58"/>
                  <a:pt x="7" y="58"/>
                  <a:pt x="7" y="57"/>
                </a:cubicBezTo>
                <a:cubicBezTo>
                  <a:pt x="1" y="51"/>
                  <a:pt x="1" y="51"/>
                  <a:pt x="1" y="51"/>
                </a:cubicBezTo>
                <a:cubicBezTo>
                  <a:pt x="0" y="50"/>
                  <a:pt x="0" y="49"/>
                  <a:pt x="1" y="48"/>
                </a:cubicBezTo>
                <a:cubicBezTo>
                  <a:pt x="20" y="29"/>
                  <a:pt x="20" y="29"/>
                  <a:pt x="20" y="29"/>
                </a:cubicBezTo>
                <a:cubicBezTo>
                  <a:pt x="1" y="10"/>
                  <a:pt x="1" y="10"/>
                  <a:pt x="1" y="10"/>
                </a:cubicBezTo>
                <a:cubicBezTo>
                  <a:pt x="0" y="9"/>
                  <a:pt x="0" y="8"/>
                  <a:pt x="1" y="7"/>
                </a:cubicBezTo>
                <a:cubicBezTo>
                  <a:pt x="7" y="1"/>
                  <a:pt x="7" y="1"/>
                  <a:pt x="7" y="1"/>
                </a:cubicBezTo>
                <a:cubicBezTo>
                  <a:pt x="7" y="0"/>
                  <a:pt x="9" y="0"/>
                  <a:pt x="10" y="1"/>
                </a:cubicBezTo>
                <a:cubicBezTo>
                  <a:pt x="36" y="27"/>
                  <a:pt x="36" y="27"/>
                  <a:pt x="36" y="27"/>
                </a:cubicBezTo>
                <a:cubicBezTo>
                  <a:pt x="37" y="28"/>
                  <a:pt x="37" y="30"/>
                  <a:pt x="36" y="31"/>
                </a:cubicBezTo>
                <a:lnTo>
                  <a:pt x="10" y="57"/>
                </a:ln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457" name="Google Shape;457;g627d42fa04_4_440"/>
          <p:cNvSpPr>
            <a:spLocks/>
          </p:cNvSpPr>
          <p:nvPr/>
        </p:nvSpPr>
        <p:spPr>
          <a:xfrm>
            <a:off x="15949328" y="7073076"/>
            <a:ext cx="783778" cy="1209534"/>
          </a:xfrm>
          <a:custGeom>
            <a:avLst/>
            <a:gdLst/>
            <a:ahLst/>
            <a:cxnLst/>
            <a:rect l="l" t="t" r="r" b="b"/>
            <a:pathLst>
              <a:path w="37" h="58" extrusionOk="0">
                <a:moveTo>
                  <a:pt x="10" y="57"/>
                </a:moveTo>
                <a:cubicBezTo>
                  <a:pt x="9" y="58"/>
                  <a:pt x="7" y="58"/>
                  <a:pt x="7" y="57"/>
                </a:cubicBezTo>
                <a:cubicBezTo>
                  <a:pt x="1" y="51"/>
                  <a:pt x="1" y="51"/>
                  <a:pt x="1" y="51"/>
                </a:cubicBezTo>
                <a:cubicBezTo>
                  <a:pt x="0" y="50"/>
                  <a:pt x="0" y="49"/>
                  <a:pt x="1" y="48"/>
                </a:cubicBezTo>
                <a:cubicBezTo>
                  <a:pt x="20" y="29"/>
                  <a:pt x="20" y="29"/>
                  <a:pt x="20" y="29"/>
                </a:cubicBezTo>
                <a:cubicBezTo>
                  <a:pt x="1" y="10"/>
                  <a:pt x="1" y="10"/>
                  <a:pt x="1" y="10"/>
                </a:cubicBezTo>
                <a:cubicBezTo>
                  <a:pt x="0" y="9"/>
                  <a:pt x="0" y="8"/>
                  <a:pt x="1" y="7"/>
                </a:cubicBezTo>
                <a:cubicBezTo>
                  <a:pt x="7" y="1"/>
                  <a:pt x="7" y="1"/>
                  <a:pt x="7" y="1"/>
                </a:cubicBezTo>
                <a:cubicBezTo>
                  <a:pt x="7" y="0"/>
                  <a:pt x="9" y="0"/>
                  <a:pt x="10" y="1"/>
                </a:cubicBezTo>
                <a:cubicBezTo>
                  <a:pt x="36" y="27"/>
                  <a:pt x="36" y="27"/>
                  <a:pt x="36" y="27"/>
                </a:cubicBezTo>
                <a:cubicBezTo>
                  <a:pt x="37" y="28"/>
                  <a:pt x="37" y="30"/>
                  <a:pt x="36" y="31"/>
                </a:cubicBezTo>
                <a:lnTo>
                  <a:pt x="10" y="57"/>
                </a:ln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458" name="Google Shape;458;g627d42fa04_4_440"/>
          <p:cNvSpPr txBox="1">
            <a:spLocks/>
          </p:cNvSpPr>
          <p:nvPr/>
        </p:nvSpPr>
        <p:spPr>
          <a:xfrm>
            <a:off x="4648175" y="1230450"/>
            <a:ext cx="148254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Sứ mệnh của HANCOFFEE</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50"/>
                                        </p:tgtEl>
                                        <p:attrNameLst>
                                          <p:attrName>style.visibility</p:attrName>
                                        </p:attrNameLst>
                                      </p:cBhvr>
                                      <p:to>
                                        <p:strVal val="visible"/>
                                      </p:to>
                                    </p:set>
                                    <p:animEffect transition="in" filter="fade">
                                      <p:cBhvr>
                                        <p:cTn id="7" dur="500"/>
                                        <p:tgtEl>
                                          <p:spTgt spid="45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51"/>
                                        </p:tgtEl>
                                        <p:attrNameLst>
                                          <p:attrName>style.visibility</p:attrName>
                                        </p:attrNameLst>
                                      </p:cBhvr>
                                      <p:to>
                                        <p:strVal val="visible"/>
                                      </p:to>
                                    </p:set>
                                    <p:animEffect transition="in" filter="fade">
                                      <p:cBhvr>
                                        <p:cTn id="11" dur="500"/>
                                        <p:tgtEl>
                                          <p:spTgt spid="4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52"/>
                                        </p:tgtEl>
                                        <p:attrNameLst>
                                          <p:attrName>style.visibility</p:attrName>
                                        </p:attrNameLst>
                                      </p:cBhvr>
                                      <p:to>
                                        <p:strVal val="visible"/>
                                      </p:to>
                                    </p:set>
                                    <p:animEffect transition="in" filter="fade">
                                      <p:cBhvr>
                                        <p:cTn id="15" dur="500"/>
                                        <p:tgtEl>
                                          <p:spTgt spid="45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56"/>
                                        </p:tgtEl>
                                        <p:attrNameLst>
                                          <p:attrName>style.visibility</p:attrName>
                                        </p:attrNameLst>
                                      </p:cBhvr>
                                      <p:to>
                                        <p:strVal val="visible"/>
                                      </p:to>
                                    </p:set>
                                    <p:animEffect transition="in" filter="fade">
                                      <p:cBhvr>
                                        <p:cTn id="19" dur="500"/>
                                        <p:tgtEl>
                                          <p:spTgt spid="456"/>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49"/>
                                        </p:tgtEl>
                                        <p:attrNameLst>
                                          <p:attrName>style.visibility</p:attrName>
                                        </p:attrNameLst>
                                      </p:cBhvr>
                                      <p:to>
                                        <p:strVal val="visible"/>
                                      </p:to>
                                    </p:set>
                                    <p:animEffect transition="in" filter="fade">
                                      <p:cBhvr>
                                        <p:cTn id="23" dur="500"/>
                                        <p:tgtEl>
                                          <p:spTgt spid="449"/>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54"/>
                                        </p:tgtEl>
                                        <p:attrNameLst>
                                          <p:attrName>style.visibility</p:attrName>
                                        </p:attrNameLst>
                                      </p:cBhvr>
                                      <p:to>
                                        <p:strVal val="visible"/>
                                      </p:to>
                                    </p:set>
                                    <p:animEffect transition="in" filter="fade">
                                      <p:cBhvr>
                                        <p:cTn id="27" dur="500"/>
                                        <p:tgtEl>
                                          <p:spTgt spid="454"/>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53"/>
                                        </p:tgtEl>
                                        <p:attrNameLst>
                                          <p:attrName>style.visibility</p:attrName>
                                        </p:attrNameLst>
                                      </p:cBhvr>
                                      <p:to>
                                        <p:strVal val="visible"/>
                                      </p:to>
                                    </p:set>
                                    <p:animEffect transition="in" filter="fade">
                                      <p:cBhvr>
                                        <p:cTn id="31" dur="500"/>
                                        <p:tgtEl>
                                          <p:spTgt spid="453"/>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457"/>
                                        </p:tgtEl>
                                        <p:attrNameLst>
                                          <p:attrName>style.visibility</p:attrName>
                                        </p:attrNameLst>
                                      </p:cBhvr>
                                      <p:to>
                                        <p:strVal val="visible"/>
                                      </p:to>
                                    </p:set>
                                    <p:animEffect transition="in" filter="fade">
                                      <p:cBhvr>
                                        <p:cTn id="35" dur="500"/>
                                        <p:tgtEl>
                                          <p:spTgt spid="45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48"/>
                                        </p:tgtEl>
                                        <p:attrNameLst>
                                          <p:attrName>style.visibility</p:attrName>
                                        </p:attrNameLst>
                                      </p:cBhvr>
                                      <p:to>
                                        <p:strVal val="visible"/>
                                      </p:to>
                                    </p:set>
                                    <p:animEffect transition="in" filter="fade">
                                      <p:cBhvr>
                                        <p:cTn id="39" dur="500"/>
                                        <p:tgtEl>
                                          <p:spTgt spid="448"/>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455"/>
                                        </p:tgtEl>
                                        <p:attrNameLst>
                                          <p:attrName>style.visibility</p:attrName>
                                        </p:attrNameLst>
                                      </p:cBhvr>
                                      <p:to>
                                        <p:strVal val="visible"/>
                                      </p:to>
                                    </p:set>
                                    <p:animEffect transition="in" filter="fade">
                                      <p:cBhvr>
                                        <p:cTn id="43" dur="500"/>
                                        <p:tgtEl>
                                          <p:spTgt spid="4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sp>
        <p:nvSpPr>
          <p:cNvPr id="463" name="Google Shape;463;g627da72de4_0_26"/>
          <p:cNvSpPr txBox="1">
            <a:spLocks/>
          </p:cNvSpPr>
          <p:nvPr/>
        </p:nvSpPr>
        <p:spPr>
          <a:xfrm>
            <a:off x="3454501" y="1177450"/>
            <a:ext cx="19017300" cy="9234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Mô hình kinh doanh của HANCOFFEE</a:t>
            </a:r>
            <a:endParaRPr sz="6000" b="0" i="0" u="none" strike="noStrike" cap="none">
              <a:solidFill>
                <a:srgbClr val="000000"/>
              </a:solidFill>
              <a:uFillTx/>
              <a:latin typeface="Georgia"/>
              <a:ea typeface="Georgia"/>
              <a:cs typeface="Georgia"/>
              <a:sym typeface="Georgia"/>
            </a:endParaRPr>
          </a:p>
        </p:txBody>
      </p:sp>
      <p:graphicFrame>
        <p:nvGraphicFramePr>
          <p:cNvPr id="464" name="Google Shape;464;g627da72de4_0_26"/>
          <p:cNvGraphicFramePr/>
          <p:nvPr/>
        </p:nvGraphicFramePr>
        <p:xfrm>
          <a:off x="884038" y="2751025"/>
          <a:ext cx="3000000" cy="3000000"/>
        </p:xfrm>
        <a:graphic>
          <a:graphicData uri="http://schemas.openxmlformats.org/drawingml/2006/table">
            <a:tbl>
              <a:tblPr>
                <a:noFill/>
                <a:tableStyleId>{74E897DA-5A89-41E6-880F-12506F41F21B}</a:tableStyleId>
              </a:tblPr>
              <a:tblGrid>
                <a:gridCol w="3435550">
                  <a:extLst>
                    <a:ext uri="{9D8B030D-6E8A-4147-A177-3AD203B41FA5}">
                      <a16:colId xmlns:a16="http://schemas.microsoft.com/office/drawing/2014/main" val="20000"/>
                    </a:ext>
                  </a:extLst>
                </a:gridCol>
                <a:gridCol w="5982000">
                  <a:extLst>
                    <a:ext uri="{9D8B030D-6E8A-4147-A177-3AD203B41FA5}">
                      <a16:colId xmlns:a16="http://schemas.microsoft.com/office/drawing/2014/main" val="20001"/>
                    </a:ext>
                  </a:extLst>
                </a:gridCol>
                <a:gridCol w="3471500">
                  <a:extLst>
                    <a:ext uri="{9D8B030D-6E8A-4147-A177-3AD203B41FA5}">
                      <a16:colId xmlns:a16="http://schemas.microsoft.com/office/drawing/2014/main" val="20002"/>
                    </a:ext>
                  </a:extLst>
                </a:gridCol>
                <a:gridCol w="6713225">
                  <a:extLst>
                    <a:ext uri="{9D8B030D-6E8A-4147-A177-3AD203B41FA5}">
                      <a16:colId xmlns:a16="http://schemas.microsoft.com/office/drawing/2014/main" val="20003"/>
                    </a:ext>
                  </a:extLst>
                </a:gridCol>
                <a:gridCol w="3070975">
                  <a:extLst>
                    <a:ext uri="{9D8B030D-6E8A-4147-A177-3AD203B41FA5}">
                      <a16:colId xmlns:a16="http://schemas.microsoft.com/office/drawing/2014/main" val="20004"/>
                    </a:ext>
                  </a:extLst>
                </a:gridCol>
              </a:tblGrid>
              <a:tr h="3558550">
                <a:tc rowSpan="2">
                  <a:txBody>
                    <a:bodyPr/>
                    <a:lstStyle/>
                    <a:p>
                      <a:pPr marL="0" marR="0" lvl="0" indent="0" algn="just" rtl="0">
                        <a:lnSpc>
                          <a:spcPct val="150000"/>
                        </a:lnSpc>
                        <a:spcBef>
                          <a:spcPts val="0"/>
                        </a:spcBef>
                        <a:spcAft>
                          <a:spcPts val="0"/>
                        </a:spcAft>
                        <a:buClr>
                          <a:srgbClr val="000000"/>
                        </a:buClr>
                        <a:buSzPts val="800"/>
                        <a:buFont typeface="Arial"/>
                        <a:buNone/>
                      </a:pPr>
                      <a:r>
                        <a:rPr lang="en-US" sz="2400" b="1" u="none" strike="noStrike" cap="none">
                          <a:solidFill>
                            <a:srgbClr val="000000"/>
                          </a:solidFill>
                          <a:uFillTx/>
                          <a:latin typeface="Arial"/>
                          <a:ea typeface="Arial"/>
                          <a:cs typeface="Arial"/>
                          <a:sym typeface="Arial"/>
                        </a:rPr>
                        <a:t>8.Đối tác chính</a:t>
                      </a:r>
                      <a:endParaRPr sz="2400" b="1"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Nhà phân phối các thị trường mục tiêu</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Hiệp hội ngành cà phê</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Các đơn vị cùng chuỗi giá trị (nông sản, đặc sản Việt)</a:t>
                      </a:r>
                      <a:endParaRPr sz="2400" u="none" strike="noStrike" cap="none">
                        <a:solidFill>
                          <a:srgbClr val="000000"/>
                        </a:solidFill>
                        <a:uFillTx/>
                        <a:latin typeface="Arial"/>
                        <a:ea typeface="Arial"/>
                        <a:cs typeface="Arial"/>
                        <a:sym typeface="Arial"/>
                      </a:endParaRPr>
                    </a:p>
                  </a:txBody>
                  <a:tcPr marL="91425" marR="91425" marT="91425" marB="91425"/>
                </a:tc>
                <a:tc>
                  <a:txBody>
                    <a:bodyPr/>
                    <a:lstStyle/>
                    <a:p>
                      <a:pPr marL="0" marR="0" lvl="0" indent="0" algn="l" rtl="0">
                        <a:lnSpc>
                          <a:spcPct val="100000"/>
                        </a:lnSpc>
                        <a:spcBef>
                          <a:spcPts val="0"/>
                        </a:spcBef>
                        <a:spcAft>
                          <a:spcPts val="0"/>
                        </a:spcAft>
                        <a:buClr>
                          <a:srgbClr val="000000"/>
                        </a:buClr>
                        <a:buSzPts val="800"/>
                        <a:buFont typeface="Arial"/>
                        <a:buNone/>
                      </a:pPr>
                      <a:r>
                        <a:rPr lang="en-US" sz="2400" b="1" u="none" strike="noStrike" cap="none">
                          <a:uFillTx/>
                          <a:latin typeface="Arial"/>
                          <a:ea typeface="Arial"/>
                          <a:cs typeface="Arial"/>
                          <a:sym typeface="Arial"/>
                        </a:rPr>
                        <a:t>6. Hoạt động chính</a:t>
                      </a:r>
                      <a:endParaRPr sz="2400" b="1" u="none" strike="noStrike" cap="none">
                        <a:uFillTx/>
                        <a:latin typeface="Arial"/>
                        <a:ea typeface="Arial"/>
                        <a:cs typeface="Arial"/>
                        <a:sym typeface="Arial"/>
                      </a:endParaRPr>
                    </a:p>
                    <a:p>
                      <a:pPr marL="0" marR="0" lvl="0" indent="0" algn="l" rtl="0">
                        <a:lnSpc>
                          <a:spcPct val="100000"/>
                        </a:lnSpc>
                        <a:spcBef>
                          <a:spcPts val="0"/>
                        </a:spcBef>
                        <a:spcAft>
                          <a:spcPts val="0"/>
                        </a:spcAft>
                        <a:buClr>
                          <a:srgbClr val="000000"/>
                        </a:buClr>
                        <a:buSzPts val="800"/>
                        <a:buFont typeface="Arial"/>
                        <a:buNone/>
                      </a:pPr>
                      <a:endParaRPr sz="2400" b="1" u="none" strike="noStrike" cap="none">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Nghiên cứu, phát triển và kiểm soát chất lượng sản phẩm</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Xây dựng hệ thống kênh phân phối trong và ngoài nước</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Xây dựng hệ thống giải pháp khách hàng</a:t>
                      </a:r>
                      <a:endParaRPr sz="2400" u="none" strike="noStrike" cap="none">
                        <a:uFillTx/>
                        <a:latin typeface="Arial"/>
                        <a:ea typeface="Arial"/>
                        <a:cs typeface="Arial"/>
                        <a:sym typeface="Arial"/>
                      </a:endParaRPr>
                    </a:p>
                  </a:txBody>
                  <a:tcPr marL="91425" marR="91425" marT="91425" marB="91425"/>
                </a:tc>
                <a:tc rowSpan="2">
                  <a:txBody>
                    <a:bodyPr/>
                    <a:lstStyle/>
                    <a:p>
                      <a:pPr marL="0" marR="0" lvl="0" indent="0" algn="l" rtl="0">
                        <a:lnSpc>
                          <a:spcPct val="100000"/>
                        </a:lnSpc>
                        <a:spcBef>
                          <a:spcPts val="0"/>
                        </a:spcBef>
                        <a:spcAft>
                          <a:spcPts val="0"/>
                        </a:spcAft>
                        <a:buClr>
                          <a:srgbClr val="000000"/>
                        </a:buClr>
                        <a:buSzPts val="800"/>
                        <a:buFont typeface="Arial"/>
                        <a:buNone/>
                      </a:pPr>
                      <a:r>
                        <a:rPr lang="en-US" sz="2400" b="1" u="none" strike="noStrike" cap="none">
                          <a:uFillTx/>
                          <a:latin typeface="Arial"/>
                          <a:ea typeface="Arial"/>
                          <a:cs typeface="Arial"/>
                          <a:sym typeface="Arial"/>
                        </a:rPr>
                        <a:t>2. Giá trị cốt lõi</a:t>
                      </a:r>
                      <a:endParaRPr sz="2400" b="1" u="none" strike="noStrike" cap="none">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Sản phẩm đa dạng và chất lượng</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Thị trường xuất khẩu tiềm năng</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Mô hình kinh doanh nắm bắt nhu cầu và xu hướng thị trường</a:t>
                      </a:r>
                      <a:endParaRPr sz="2400" u="none" strike="noStrike" cap="none">
                        <a:uFillTx/>
                        <a:latin typeface="Arial"/>
                        <a:ea typeface="Arial"/>
                        <a:cs typeface="Arial"/>
                        <a:sym typeface="Arial"/>
                      </a:endParaRPr>
                    </a:p>
                  </a:txBody>
                  <a:tcPr marL="91425" marR="91425" marT="91425" marB="91425"/>
                </a:tc>
                <a:tc>
                  <a:txBody>
                    <a:bodyPr/>
                    <a:lstStyle/>
                    <a:p>
                      <a:pPr marL="0" marR="0" lvl="0" indent="0" algn="l" rtl="0">
                        <a:lnSpc>
                          <a:spcPct val="100000"/>
                        </a:lnSpc>
                        <a:spcBef>
                          <a:spcPts val="0"/>
                        </a:spcBef>
                        <a:spcAft>
                          <a:spcPts val="0"/>
                        </a:spcAft>
                        <a:buClr>
                          <a:srgbClr val="000000"/>
                        </a:buClr>
                        <a:buSzPts val="800"/>
                        <a:buFont typeface="Arial"/>
                        <a:buNone/>
                      </a:pPr>
                      <a:r>
                        <a:rPr lang="en-US" sz="2400" b="1" u="none" strike="noStrike" cap="none">
                          <a:uFillTx/>
                          <a:latin typeface="Arial"/>
                          <a:ea typeface="Arial"/>
                          <a:cs typeface="Arial"/>
                          <a:sym typeface="Arial"/>
                        </a:rPr>
                        <a:t>4. Mối quan hệ khách hàng</a:t>
                      </a:r>
                      <a:endParaRPr sz="2400" b="1" u="none" strike="noStrike" cap="none">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Cộng đồng người sử dụng cà phê “chất”</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Kênh truyền thông kiêm chăm sóc khách hàng online 27/7</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Hệ công cụ huấn luyện, đào tạo và tư vấn khách hàng trực tuyến về sản phẩm, dịch vụ và kiến thức ngành</a:t>
                      </a:r>
                      <a:endParaRPr sz="2400" b="1" u="none" strike="noStrike" cap="none">
                        <a:uFillTx/>
                        <a:latin typeface="Arial"/>
                        <a:ea typeface="Arial"/>
                        <a:cs typeface="Arial"/>
                        <a:sym typeface="Arial"/>
                      </a:endParaRPr>
                    </a:p>
                  </a:txBody>
                  <a:tcPr marL="91425" marR="91425" marT="91425" marB="91425"/>
                </a:tc>
                <a:tc rowSpan="2">
                  <a:txBody>
                    <a:bodyPr/>
                    <a:lstStyle/>
                    <a:p>
                      <a:pPr marL="0" marR="0" lvl="0" indent="0" algn="l" rtl="0">
                        <a:lnSpc>
                          <a:spcPct val="100000"/>
                        </a:lnSpc>
                        <a:spcBef>
                          <a:spcPts val="0"/>
                        </a:spcBef>
                        <a:spcAft>
                          <a:spcPts val="0"/>
                        </a:spcAft>
                        <a:buClr>
                          <a:srgbClr val="000000"/>
                        </a:buClr>
                        <a:buSzPts val="2400"/>
                        <a:buFont typeface="Arial"/>
                        <a:buNone/>
                      </a:pPr>
                      <a:r>
                        <a:rPr lang="en-US" sz="2400" b="1" u="none" strike="noStrike" cap="none">
                          <a:uFillTx/>
                          <a:latin typeface="Arial"/>
                          <a:ea typeface="Arial"/>
                          <a:cs typeface="Arial"/>
                          <a:sym typeface="Arial"/>
                        </a:rPr>
                        <a:t>1. Phân khúc khách hàng</a:t>
                      </a:r>
                      <a:endParaRPr sz="2400" b="1" u="none" strike="noStrike" cap="none">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uFillTx/>
                          <a:latin typeface="Arial"/>
                          <a:ea typeface="Arial"/>
                          <a:cs typeface="Arial"/>
                          <a:sym typeface="Arial"/>
                        </a:rPr>
                        <a:t>Người tiêu dùng cà phê hiện đại</a:t>
                      </a:r>
                      <a:endParaRPr sz="2400" u="none" strike="noStrike" cap="none">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uFillTx/>
                          <a:latin typeface="Arial"/>
                          <a:ea typeface="Arial"/>
                          <a:cs typeface="Arial"/>
                          <a:sym typeface="Arial"/>
                        </a:rPr>
                        <a:t>Người kinh doanh quán cà phê nhỏ lẻ</a:t>
                      </a:r>
                      <a:endParaRPr sz="2400" u="none" strike="noStrike" cap="none">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uFillTx/>
                          <a:latin typeface="Arial"/>
                          <a:ea typeface="Arial"/>
                          <a:cs typeface="Arial"/>
                          <a:sym typeface="Arial"/>
                        </a:rPr>
                        <a:t>Doanh nghiệp, khách du lịch có nhu cầu quà tặng</a:t>
                      </a:r>
                      <a:endParaRPr sz="2400" u="none" strike="noStrike" cap="none">
                        <a:uFillTx/>
                        <a:latin typeface="Arial"/>
                        <a:ea typeface="Arial"/>
                        <a:cs typeface="Arial"/>
                        <a:sym typeface="Arial"/>
                      </a:endParaRPr>
                    </a:p>
                  </a:txBody>
                  <a:tcPr marL="91425" marR="91425" marT="91425" marB="91425"/>
                </a:tc>
                <a:extLst>
                  <a:ext uri="{0D108BD9-81ED-4DB2-BD59-A6C34878D82A}">
                    <a16:rowId xmlns:a16="http://schemas.microsoft.com/office/drawing/2014/main" val="10000"/>
                  </a:ext>
                </a:extLst>
              </a:tr>
              <a:tr h="402102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800"/>
                        <a:buFont typeface="Arial"/>
                        <a:buNone/>
                      </a:pPr>
                      <a:r>
                        <a:rPr lang="en-US" sz="2400" b="1" u="none" strike="noStrike" cap="none">
                          <a:uFillTx/>
                          <a:latin typeface="Arial"/>
                          <a:ea typeface="Arial"/>
                          <a:cs typeface="Arial"/>
                          <a:sym typeface="Arial"/>
                        </a:rPr>
                        <a:t>7. Nguồn lực chính</a:t>
                      </a:r>
                      <a:endParaRPr sz="2400" b="1" u="none" strike="noStrike" cap="none">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Vùng trồng, vùng nguyên liệu cà phê</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Hệ thống dây chuyền máy móc nghiên cứu và sản xuất sản phẩm</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Đội ngũ R&amp;D giàu năng lực và nhiệt huyết</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Hệ thống kênh phân phối và xuất khẩu</a:t>
                      </a:r>
                      <a:endParaRPr sz="2400" u="none" strike="noStrike" cap="none">
                        <a:solidFill>
                          <a:srgbClr val="000000"/>
                        </a:solidFill>
                        <a:uFillTx/>
                        <a:latin typeface="Arial"/>
                        <a:ea typeface="Arial"/>
                        <a:cs typeface="Arial"/>
                        <a:sym typeface="Arial"/>
                      </a:endParaRPr>
                    </a:p>
                  </a:txBody>
                  <a:tcPr marL="91425" marR="91425" marT="91425" marB="91425"/>
                </a:tc>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800"/>
                        <a:buFont typeface="Arial"/>
                        <a:buNone/>
                      </a:pPr>
                      <a:r>
                        <a:rPr lang="en-US" sz="2400" b="1" u="none" strike="noStrike" cap="none">
                          <a:uFillTx/>
                          <a:latin typeface="Arial"/>
                          <a:ea typeface="Arial"/>
                          <a:cs typeface="Arial"/>
                          <a:sym typeface="Arial"/>
                        </a:rPr>
                        <a:t>3. Kênh phân phối</a:t>
                      </a:r>
                      <a:endParaRPr sz="2400" b="1" u="none" strike="noStrike" cap="none">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Kênh phân phối online và offline đa nền tảng thuộc sở hữu doanh nghiệp</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Hệ thống kênh phân phối đa nền tảng, đa quốc gia của các Tổng đại lý</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Hệ thống kênh tiêu thụ tiếp cận khách hàng trực tiếp (nhà hàng, khách sạn, quán cà phê)</a:t>
                      </a:r>
                      <a:endParaRPr sz="2400" b="1" u="none" strike="noStrike" cap="none">
                        <a:uFillTx/>
                        <a:latin typeface="Arial"/>
                        <a:ea typeface="Arial"/>
                        <a:cs typeface="Arial"/>
                        <a:sym typeface="Arial"/>
                      </a:endParaRPr>
                    </a:p>
                  </a:txBody>
                  <a:tcPr marL="91425" marR="91425" marT="91425" marB="91425"/>
                </a:tc>
                <a:tc vMerge="1">
                  <a:txBody>
                    <a:bodyPr/>
                    <a:lstStyle/>
                    <a:p>
                      <a:endParaRPr lang="en-US"/>
                    </a:p>
                  </a:txBody>
                  <a:tcPr/>
                </a:tc>
                <a:extLst>
                  <a:ext uri="{0D108BD9-81ED-4DB2-BD59-A6C34878D82A}">
                    <a16:rowId xmlns:a16="http://schemas.microsoft.com/office/drawing/2014/main" val="10001"/>
                  </a:ext>
                </a:extLst>
              </a:tr>
              <a:tr h="2171125">
                <a:tc gridSpan="2">
                  <a:txBody>
                    <a:bodyPr/>
                    <a:lstStyle/>
                    <a:p>
                      <a:pPr marL="0" marR="0" lvl="0" indent="0" algn="l" rtl="0">
                        <a:lnSpc>
                          <a:spcPct val="100000"/>
                        </a:lnSpc>
                        <a:spcBef>
                          <a:spcPts val="0"/>
                        </a:spcBef>
                        <a:spcAft>
                          <a:spcPts val="0"/>
                        </a:spcAft>
                        <a:buClr>
                          <a:srgbClr val="000000"/>
                        </a:buClr>
                        <a:buSzPts val="800"/>
                        <a:buFont typeface="Arial"/>
                        <a:buNone/>
                      </a:pPr>
                      <a:r>
                        <a:rPr lang="en-US" sz="2400" b="1" u="none" strike="noStrike" cap="none">
                          <a:uFillTx/>
                          <a:latin typeface="Arial"/>
                          <a:ea typeface="Arial"/>
                          <a:cs typeface="Arial"/>
                          <a:sym typeface="Arial"/>
                        </a:rPr>
                        <a:t>9. Cấu trúc chi phí</a:t>
                      </a:r>
                      <a:endParaRPr sz="2400" b="1" u="none" strike="noStrike" cap="none">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Sản xuất</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Nghiên cứu phát triển sản phẩm</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Phát triển thị trường</a:t>
                      </a:r>
                      <a:endParaRPr sz="2400" b="1" u="none" strike="noStrike" cap="none">
                        <a:uFillTx/>
                        <a:latin typeface="Arial"/>
                        <a:ea typeface="Arial"/>
                        <a:cs typeface="Arial"/>
                        <a:sym typeface="Arial"/>
                      </a:endParaRPr>
                    </a:p>
                  </a:txBody>
                  <a:tcPr marL="91425" marR="91425" marT="91425" marB="91425"/>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800"/>
                        <a:buFont typeface="Arial"/>
                        <a:buNone/>
                      </a:pPr>
                      <a:endParaRPr sz="800" u="none" strike="noStrike" cap="none">
                        <a:uFillTx/>
                        <a:latin typeface="Arial"/>
                        <a:ea typeface="Arial"/>
                        <a:cs typeface="Arial"/>
                        <a:sym typeface="Arial"/>
                      </a:endParaRPr>
                    </a:p>
                  </a:txBody>
                  <a:tcPr marL="91425" marR="91425" marT="91425" marB="91425"/>
                </a:tc>
                <a:tc gridSpan="2">
                  <a:txBody>
                    <a:bodyPr/>
                    <a:lstStyle/>
                    <a:p>
                      <a:pPr marL="0" marR="0" lvl="0" indent="0" algn="l" rtl="0">
                        <a:lnSpc>
                          <a:spcPct val="100000"/>
                        </a:lnSpc>
                        <a:spcBef>
                          <a:spcPts val="0"/>
                        </a:spcBef>
                        <a:spcAft>
                          <a:spcPts val="0"/>
                        </a:spcAft>
                        <a:buClr>
                          <a:srgbClr val="000000"/>
                        </a:buClr>
                        <a:buSzPts val="800"/>
                        <a:buFont typeface="Arial"/>
                        <a:buNone/>
                      </a:pPr>
                      <a:r>
                        <a:rPr lang="en-US" sz="2400" b="1" u="none" strike="noStrike" cap="none">
                          <a:uFillTx/>
                          <a:latin typeface="Arial"/>
                          <a:ea typeface="Arial"/>
                          <a:cs typeface="Arial"/>
                          <a:sym typeface="Arial"/>
                        </a:rPr>
                        <a:t>5. Nguồn doanh thu</a:t>
                      </a:r>
                      <a:endParaRPr sz="2400" b="1" u="none" strike="noStrike" cap="none">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Xuất khẩu cà phê thành phẩm</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Bán và phân phối sản phẩm cà phê </a:t>
                      </a:r>
                      <a:endParaRPr sz="240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800"/>
                        <a:buFont typeface="Arial"/>
                        <a:buNone/>
                      </a:pPr>
                      <a:r>
                        <a:rPr lang="en-US" sz="2400" u="none" strike="noStrike" cap="none">
                          <a:solidFill>
                            <a:srgbClr val="000000"/>
                          </a:solidFill>
                          <a:uFillTx/>
                          <a:latin typeface="Arial"/>
                          <a:ea typeface="Arial"/>
                          <a:cs typeface="Arial"/>
                          <a:sym typeface="Arial"/>
                        </a:rPr>
                        <a:t>Dịch vụ đồ uống tại Chuỗi coffee shops HANCOFFEE</a:t>
                      </a:r>
                      <a:endParaRPr sz="2400" b="1" u="none" strike="noStrike" cap="none">
                        <a:uFillTx/>
                        <a:latin typeface="Arial"/>
                        <a:ea typeface="Arial"/>
                        <a:cs typeface="Arial"/>
                        <a:sym typeface="Arial"/>
                      </a:endParaRPr>
                    </a:p>
                  </a:txBody>
                  <a:tcPr marL="91425" marR="91425" marT="91425" marB="91425"/>
                </a:tc>
                <a:tc hMerge="1">
                  <a:txBody>
                    <a:bodyPr/>
                    <a:lstStyle/>
                    <a:p>
                      <a:endParaRPr lang="en-US"/>
                    </a:p>
                  </a:txBody>
                  <a:tcPr/>
                </a:tc>
                <a:extLst>
                  <a:ext uri="{0D108BD9-81ED-4DB2-BD59-A6C34878D82A}">
                    <a16:rowId xmlns:a16="http://schemas.microsoft.com/office/drawing/2014/main" val="10002"/>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63"/>
                                        </p:tgtEl>
                                        <p:attrNameLst>
                                          <p:attrName>style.visibility</p:attrName>
                                        </p:attrNameLst>
                                      </p:cBhvr>
                                      <p:to>
                                        <p:strVal val="visible"/>
                                      </p:to>
                                    </p:set>
                                    <p:animEffect transition="in" filter="fade">
                                      <p:cBhvr>
                                        <p:cTn id="7" dur="500"/>
                                        <p:tgtEl>
                                          <p:spTgt spid="4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g5ff92cf44a_1_49"/>
          <p:cNvPicPr preferRelativeResize="0">
            <a:picLocks noGrp="1"/>
          </p:cNvPicPr>
          <p:nvPr>
            <p:ph type="pic" idx="2"/>
          </p:nvPr>
        </p:nvPicPr>
        <p:blipFill rotWithShape="1">
          <a:blip r:embed="rId3"/>
          <a:srcRect/>
          <a:stretch/>
        </p:blipFill>
        <p:spPr>
          <a:xfrm>
            <a:off x="0" y="0"/>
            <a:ext cx="24387300" cy="13716000"/>
          </a:xfrm>
          <a:prstGeom prst="rect">
            <a:avLst/>
          </a:prstGeom>
          <a:noFill/>
          <a:ln>
            <a:noFill/>
          </a:ln>
        </p:spPr>
      </p:pic>
      <p:sp>
        <p:nvSpPr>
          <p:cNvPr id="471" name="Google Shape;471;g5ff92cf44a_1_49"/>
          <p:cNvSpPr>
            <a:spLocks/>
          </p:cNvSpPr>
          <p:nvPr/>
        </p:nvSpPr>
        <p:spPr>
          <a:xfrm>
            <a:off x="0" y="0"/>
            <a:ext cx="24387300" cy="13716000"/>
          </a:xfrm>
          <a:prstGeom prst="rect">
            <a:avLst/>
          </a:prstGeom>
          <a:solidFill>
            <a:srgbClr val="202832">
              <a:alpha val="76078"/>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472" name="Google Shape;472;g5ff92cf44a_1_49"/>
          <p:cNvSpPr txBox="1">
            <a:spLocks/>
          </p:cNvSpPr>
          <p:nvPr/>
        </p:nvSpPr>
        <p:spPr>
          <a:xfrm>
            <a:off x="5004875" y="6581525"/>
            <a:ext cx="15617701" cy="755400"/>
          </a:xfrm>
          <a:prstGeom prst="rect">
            <a:avLst/>
          </a:prstGeom>
          <a:noFill/>
          <a:ln>
            <a:noFill/>
          </a:ln>
        </p:spPr>
        <p:txBody>
          <a:bodyPr spcFirstLastPara="1" wrap="square" lIns="91425" tIns="45700" rIns="91425" bIns="45700" anchor="t" anchorCtr="0">
            <a:noAutofit/>
          </a:bodyPr>
          <a:lstStyle/>
          <a:p>
            <a:pPr marL="0" marR="0" lvl="0" indent="0" algn="l" rtl="0">
              <a:lnSpc>
                <a:spcPct val="70000"/>
              </a:lnSpc>
              <a:spcBef>
                <a:spcPts val="0"/>
              </a:spcBef>
              <a:spcAft>
                <a:spcPts val="0"/>
              </a:spcAft>
              <a:buClr>
                <a:srgbClr val="000000"/>
              </a:buClr>
              <a:buSzPts val="6000"/>
              <a:buFont typeface="Arial"/>
              <a:buNone/>
            </a:pPr>
            <a:r>
              <a:rPr lang="en-US" sz="6000" b="1" i="0" u="none" strike="noStrike" cap="none">
                <a:solidFill>
                  <a:schemeClr val="lt1"/>
                </a:solidFill>
                <a:uFillTx/>
                <a:latin typeface="Georgia"/>
                <a:ea typeface="Georgia"/>
                <a:cs typeface="Georgia"/>
                <a:sym typeface="Georgia"/>
              </a:rPr>
              <a:t>SẢN PHẨM &amp; DỊCH VỤ HANCOFFEE</a:t>
            </a:r>
            <a:endParaRPr sz="1400" b="0" i="0" u="none" strike="noStrike" cap="none">
              <a:solidFill>
                <a:srgbClr val="000000"/>
              </a:solidFill>
              <a:uFillTx/>
              <a:latin typeface="Arial"/>
              <a:ea typeface="Arial"/>
              <a:cs typeface="Arial"/>
              <a:sym typeface="Arial"/>
            </a:endParaRPr>
          </a:p>
        </p:txBody>
      </p:sp>
      <p:grpSp>
        <p:nvGrpSpPr>
          <p:cNvPr id="473" name="Google Shape;473;g5ff92cf44a_1_49"/>
          <p:cNvGrpSpPr/>
          <p:nvPr/>
        </p:nvGrpSpPr>
        <p:grpSpPr>
          <a:xfrm>
            <a:off x="5172875" y="7498900"/>
            <a:ext cx="14410538" cy="157158"/>
            <a:chOff x="5322448" y="8363959"/>
            <a:chExt cx="25527966" cy="230100"/>
          </a:xfrm>
        </p:grpSpPr>
        <p:sp>
          <p:nvSpPr>
            <p:cNvPr id="474" name="Google Shape;474;g5ff92cf44a_1_49"/>
            <p:cNvSpPr>
              <a:spLocks/>
            </p:cNvSpPr>
            <p:nvPr/>
          </p:nvSpPr>
          <p:spPr>
            <a:xfrm>
              <a:off x="5322448" y="8363959"/>
              <a:ext cx="2850300" cy="2301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475" name="Google Shape;475;g5ff92cf44a_1_49"/>
            <p:cNvSpPr>
              <a:spLocks/>
            </p:cNvSpPr>
            <p:nvPr/>
          </p:nvSpPr>
          <p:spPr>
            <a:xfrm>
              <a:off x="8611332" y="8363959"/>
              <a:ext cx="5990100" cy="2301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476" name="Google Shape;476;g5ff92cf44a_1_49"/>
            <p:cNvSpPr>
              <a:spLocks/>
            </p:cNvSpPr>
            <p:nvPr/>
          </p:nvSpPr>
          <p:spPr>
            <a:xfrm>
              <a:off x="14938834" y="8363959"/>
              <a:ext cx="6386400" cy="230100"/>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477" name="Google Shape;477;g5ff92cf44a_1_49"/>
            <p:cNvSpPr>
              <a:spLocks/>
            </p:cNvSpPr>
            <p:nvPr/>
          </p:nvSpPr>
          <p:spPr>
            <a:xfrm>
              <a:off x="21790714" y="8363959"/>
              <a:ext cx="9059700" cy="2301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grpSp>
      <p:sp>
        <p:nvSpPr>
          <p:cNvPr id="478" name="Google Shape;478;g5ff92cf44a_1_49"/>
          <p:cNvSpPr txBox="1">
            <a:spLocks/>
          </p:cNvSpPr>
          <p:nvPr/>
        </p:nvSpPr>
        <p:spPr>
          <a:xfrm>
            <a:off x="4861325" y="7938051"/>
            <a:ext cx="15938099" cy="4705800"/>
          </a:xfrm>
          <a:prstGeom prst="rect">
            <a:avLst/>
          </a:prstGeom>
          <a:noFill/>
          <a:ln>
            <a:noFill/>
          </a:ln>
        </p:spPr>
        <p:txBody>
          <a:bodyPr spcFirstLastPara="1" wrap="square" lIns="91425" tIns="45700" rIns="91425" bIns="45700" anchor="t" anchorCtr="0">
            <a:noAutofit/>
          </a:bodyPr>
          <a:lstStyle/>
          <a:p>
            <a:pPr marL="1028700" marR="0" lvl="0" indent="-571500" algn="l" rtl="0">
              <a:lnSpc>
                <a:spcPct val="150000"/>
              </a:lnSpc>
              <a:spcBef>
                <a:spcPts val="0"/>
              </a:spcBef>
              <a:spcAft>
                <a:spcPts val="0"/>
              </a:spcAft>
              <a:buClr>
                <a:schemeClr val="lt1"/>
              </a:buClr>
              <a:buSzPts val="4500"/>
              <a:buFont typeface="Noto Sans Symbols"/>
              <a:buChar char="❖"/>
            </a:pPr>
            <a:r>
              <a:rPr lang="en-US" sz="4500" b="0" i="0" u="none" strike="noStrike" cap="none">
                <a:solidFill>
                  <a:schemeClr val="lt1"/>
                </a:solidFill>
                <a:uFillTx/>
                <a:latin typeface="Arial"/>
                <a:ea typeface="Arial"/>
                <a:cs typeface="Arial"/>
                <a:sym typeface="Arial"/>
              </a:rPr>
              <a:t>Sản phẩm FMCG</a:t>
            </a:r>
            <a:endParaRPr sz="4500" b="0" i="0" u="none" strike="noStrike" cap="none">
              <a:solidFill>
                <a:schemeClr val="lt1"/>
              </a:solidFill>
              <a:uFillTx/>
              <a:latin typeface="Arial"/>
              <a:ea typeface="Arial"/>
              <a:cs typeface="Arial"/>
              <a:sym typeface="Arial"/>
            </a:endParaRPr>
          </a:p>
          <a:p>
            <a:pPr marL="1028700" marR="0" lvl="0" indent="-571500" algn="l" rtl="0">
              <a:lnSpc>
                <a:spcPct val="150000"/>
              </a:lnSpc>
              <a:spcBef>
                <a:spcPts val="0"/>
              </a:spcBef>
              <a:spcAft>
                <a:spcPts val="0"/>
              </a:spcAft>
              <a:buClr>
                <a:schemeClr val="lt1"/>
              </a:buClr>
              <a:buSzPts val="4500"/>
              <a:buFont typeface="Arial"/>
              <a:buChar char="❖"/>
            </a:pPr>
            <a:r>
              <a:rPr lang="en-US" sz="4500" b="0" i="0" u="none" strike="noStrike" cap="none">
                <a:solidFill>
                  <a:schemeClr val="lt1"/>
                </a:solidFill>
                <a:uFillTx/>
                <a:latin typeface="Arial"/>
                <a:ea typeface="Arial"/>
                <a:cs typeface="Arial"/>
                <a:sym typeface="Arial"/>
              </a:rPr>
              <a:t>Dịch vụ chuỗi cà phê F&amp;B</a:t>
            </a:r>
            <a:endParaRPr sz="4500" b="0" i="0" u="none" strike="noStrike" cap="none">
              <a:solidFill>
                <a:schemeClr val="lt1"/>
              </a:solidFill>
              <a:uFillTx/>
              <a:latin typeface="Arial"/>
              <a:ea typeface="Arial"/>
              <a:cs typeface="Arial"/>
              <a:sym typeface="Arial"/>
            </a:endParaRPr>
          </a:p>
          <a:p>
            <a:pPr marL="1028700" marR="0" lvl="0" indent="-571500" algn="l" rtl="0">
              <a:lnSpc>
                <a:spcPct val="150000"/>
              </a:lnSpc>
              <a:spcBef>
                <a:spcPts val="0"/>
              </a:spcBef>
              <a:spcAft>
                <a:spcPts val="0"/>
              </a:spcAft>
              <a:buClr>
                <a:schemeClr val="lt1"/>
              </a:buClr>
              <a:buSzPts val="4500"/>
              <a:buFont typeface="Arial"/>
              <a:buChar char="❖"/>
            </a:pPr>
            <a:r>
              <a:rPr lang="en-US" sz="4500" b="0" i="0" u="none" strike="noStrike" cap="none">
                <a:solidFill>
                  <a:schemeClr val="lt1"/>
                </a:solidFill>
                <a:uFillTx/>
                <a:latin typeface="Arial"/>
                <a:ea typeface="Arial"/>
                <a:cs typeface="Arial"/>
                <a:sym typeface="Arial"/>
              </a:rPr>
              <a:t>Sản phẩm giải pháp kinh doanh cà phê</a:t>
            </a:r>
            <a:endParaRPr sz="4500" b="0" i="0" u="none" strike="noStrike" cap="none">
              <a:solidFill>
                <a:schemeClr val="lt1"/>
              </a:solidFill>
              <a:uFillTx/>
              <a:latin typeface="Arial"/>
              <a:ea typeface="Arial"/>
              <a:cs typeface="Arial"/>
              <a:sym typeface="Arial"/>
            </a:endParaRPr>
          </a:p>
          <a:p>
            <a:pPr marL="914400" marR="0" lvl="0" indent="-514350" algn="l" rtl="0">
              <a:lnSpc>
                <a:spcPct val="150000"/>
              </a:lnSpc>
              <a:spcBef>
                <a:spcPts val="0"/>
              </a:spcBef>
              <a:spcAft>
                <a:spcPts val="0"/>
              </a:spcAft>
              <a:buClr>
                <a:schemeClr val="lt1"/>
              </a:buClr>
              <a:buSzPts val="4500"/>
              <a:buFont typeface="Arial"/>
              <a:buChar char="❖"/>
            </a:pPr>
            <a:r>
              <a:rPr lang="en-US" sz="4500" b="0" i="0" u="none" strike="noStrike" cap="none">
                <a:solidFill>
                  <a:schemeClr val="lt1"/>
                </a:solidFill>
                <a:uFillTx/>
                <a:latin typeface="Arial"/>
                <a:ea typeface="Arial"/>
                <a:cs typeface="Arial"/>
                <a:sym typeface="Arial"/>
              </a:rPr>
              <a:t> Sản phẩm giải pháp quà tặng doanh nghiệp</a:t>
            </a:r>
            <a:endParaRPr sz="4500" b="0" i="0" u="none" strike="noStrike" cap="none">
              <a:solidFill>
                <a:schemeClr val="lt1"/>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72"/>
                                        </p:tgtEl>
                                        <p:attrNameLst>
                                          <p:attrName>style.visibility</p:attrName>
                                        </p:attrNameLst>
                                      </p:cBhvr>
                                      <p:to>
                                        <p:strVal val="visible"/>
                                      </p:to>
                                    </p:set>
                                    <p:animEffect transition="in" filter="fade">
                                      <p:cBhvr>
                                        <p:cTn id="7" dur="500"/>
                                        <p:tgtEl>
                                          <p:spTgt spid="47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73"/>
                                        </p:tgtEl>
                                        <p:attrNameLst>
                                          <p:attrName>style.visibility</p:attrName>
                                        </p:attrNameLst>
                                      </p:cBhvr>
                                      <p:to>
                                        <p:strVal val="visible"/>
                                      </p:to>
                                    </p:set>
                                    <p:animEffect transition="in" filter="fade">
                                      <p:cBhvr>
                                        <p:cTn id="11" dur="500"/>
                                        <p:tgtEl>
                                          <p:spTgt spid="4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g627da72de4_0_43"/>
          <p:cNvSpPr>
            <a:spLocks/>
          </p:cNvSpPr>
          <p:nvPr/>
        </p:nvSpPr>
        <p:spPr>
          <a:xfrm>
            <a:off x="1224621" y="3041973"/>
            <a:ext cx="5462700" cy="4876800"/>
          </a:xfrm>
          <a:prstGeom prst="rect">
            <a:avLst/>
          </a:prstGeom>
          <a:solidFill>
            <a:schemeClr val="accent1"/>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484" name="Google Shape;484;g627da72de4_0_43"/>
          <p:cNvSpPr>
            <a:spLocks/>
          </p:cNvSpPr>
          <p:nvPr/>
        </p:nvSpPr>
        <p:spPr>
          <a:xfrm>
            <a:off x="12187080" y="3041973"/>
            <a:ext cx="5462700" cy="4876800"/>
          </a:xfrm>
          <a:prstGeom prst="rect">
            <a:avLst/>
          </a:prstGeom>
          <a:solidFill>
            <a:schemeClr val="accent4"/>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485" name="Google Shape;485;g627da72de4_0_43"/>
          <p:cNvSpPr>
            <a:spLocks/>
          </p:cNvSpPr>
          <p:nvPr/>
        </p:nvSpPr>
        <p:spPr>
          <a:xfrm>
            <a:off x="6703254" y="7953437"/>
            <a:ext cx="5462700" cy="4876800"/>
          </a:xfrm>
          <a:prstGeom prst="rect">
            <a:avLst/>
          </a:prstGeom>
          <a:solidFill>
            <a:schemeClr val="accent2"/>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486" name="Google Shape;486;g627da72de4_0_43"/>
          <p:cNvSpPr>
            <a:spLocks/>
          </p:cNvSpPr>
          <p:nvPr/>
        </p:nvSpPr>
        <p:spPr>
          <a:xfrm>
            <a:off x="17663325" y="7885400"/>
            <a:ext cx="5538900" cy="4944900"/>
          </a:xfrm>
          <a:prstGeom prst="rect">
            <a:avLst/>
          </a:prstGeom>
          <a:solidFill>
            <a:schemeClr val="accent3"/>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487" name="Google Shape;487;g627da72de4_0_43"/>
          <p:cNvSpPr txBox="1">
            <a:spLocks/>
          </p:cNvSpPr>
          <p:nvPr/>
        </p:nvSpPr>
        <p:spPr>
          <a:xfrm>
            <a:off x="1611402" y="3445640"/>
            <a:ext cx="4793400" cy="3857400"/>
          </a:xfrm>
          <a:prstGeom prst="rect">
            <a:avLst/>
          </a:prstGeom>
          <a:no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FFFFFF"/>
              </a:buClr>
              <a:buSzPts val="5300"/>
              <a:buFont typeface="Open Sans Light"/>
              <a:buNone/>
            </a:pPr>
            <a:r>
              <a:rPr lang="en-US" sz="5300" b="0" i="0" u="none" strike="noStrike" cap="none">
                <a:solidFill>
                  <a:srgbClr val="FFFFFF"/>
                </a:solidFill>
                <a:uFillTx/>
                <a:latin typeface="Arial"/>
                <a:ea typeface="Arial"/>
                <a:cs typeface="Arial"/>
                <a:sym typeface="Arial"/>
              </a:rPr>
              <a:t>#1</a:t>
            </a:r>
            <a:endParaRPr sz="1400" b="0" i="0" u="none" strike="noStrike" cap="none">
              <a:solidFill>
                <a:srgbClr val="000000"/>
              </a:solidFill>
              <a:uFillTx/>
              <a:latin typeface="Arial"/>
              <a:ea typeface="Arial"/>
              <a:cs typeface="Arial"/>
              <a:sym typeface="Arial"/>
            </a:endParaRPr>
          </a:p>
          <a:p>
            <a:pPr marL="0" marR="0" lvl="0" indent="0" algn="ctr" rtl="0">
              <a:lnSpc>
                <a:spcPct val="100000"/>
              </a:lnSpc>
              <a:spcBef>
                <a:spcPts val="0"/>
              </a:spcBef>
              <a:spcAft>
                <a:spcPts val="0"/>
              </a:spcAft>
              <a:buClr>
                <a:srgbClr val="FFFFFF"/>
              </a:buClr>
              <a:buSzPts val="3200"/>
              <a:buFont typeface="Open Sans Light"/>
              <a:buNone/>
            </a:pPr>
            <a:r>
              <a:rPr lang="en-US" sz="3200" b="0" i="0" u="none" strike="noStrike" cap="none">
                <a:solidFill>
                  <a:srgbClr val="FFFFFF"/>
                </a:solidFill>
                <a:uFillTx/>
                <a:latin typeface="Arial"/>
                <a:ea typeface="Arial"/>
                <a:cs typeface="Arial"/>
                <a:sym typeface="Arial"/>
              </a:rPr>
              <a:t>Sản phẩm FMCG</a:t>
            </a:r>
            <a:endParaRPr sz="5300" b="0" i="0" u="none" strike="noStrike" cap="none">
              <a:solidFill>
                <a:srgbClr val="FFFFFF"/>
              </a:solidFill>
              <a:uFillTx/>
              <a:latin typeface="Arial"/>
              <a:ea typeface="Arial"/>
              <a:cs typeface="Arial"/>
              <a:sym typeface="Arial"/>
            </a:endParaRPr>
          </a:p>
        </p:txBody>
      </p:sp>
      <p:sp>
        <p:nvSpPr>
          <p:cNvPr id="488" name="Google Shape;488;g627da72de4_0_43"/>
          <p:cNvSpPr txBox="1">
            <a:spLocks/>
          </p:cNvSpPr>
          <p:nvPr/>
        </p:nvSpPr>
        <p:spPr>
          <a:xfrm>
            <a:off x="12487002" y="3445640"/>
            <a:ext cx="4793400" cy="3857400"/>
          </a:xfrm>
          <a:prstGeom prst="rect">
            <a:avLst/>
          </a:prstGeom>
          <a:no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FFFFFF"/>
              </a:buClr>
              <a:buSzPts val="5300"/>
              <a:buFont typeface="Open Sans Light"/>
              <a:buNone/>
            </a:pPr>
            <a:r>
              <a:rPr lang="en-US" sz="5300" b="0" i="0" u="none" strike="noStrike" cap="none">
                <a:solidFill>
                  <a:srgbClr val="FFFFFF"/>
                </a:solidFill>
                <a:uFillTx/>
                <a:latin typeface="Arial"/>
                <a:ea typeface="Arial"/>
                <a:cs typeface="Arial"/>
                <a:sym typeface="Arial"/>
              </a:rPr>
              <a:t>#3</a:t>
            </a:r>
            <a:endParaRPr sz="1400" b="0" i="0" u="none" strike="noStrike" cap="none">
              <a:solidFill>
                <a:srgbClr val="000000"/>
              </a:solidFill>
              <a:uFillTx/>
              <a:latin typeface="Arial"/>
              <a:ea typeface="Arial"/>
              <a:cs typeface="Arial"/>
              <a:sym typeface="Arial"/>
            </a:endParaRPr>
          </a:p>
          <a:p>
            <a:pPr marL="0" marR="0" lvl="0" indent="0" algn="ctr" rtl="0">
              <a:lnSpc>
                <a:spcPct val="100000"/>
              </a:lnSpc>
              <a:spcBef>
                <a:spcPts val="0"/>
              </a:spcBef>
              <a:spcAft>
                <a:spcPts val="0"/>
              </a:spcAft>
              <a:buClr>
                <a:srgbClr val="FFFFFF"/>
              </a:buClr>
              <a:buSzPts val="3200"/>
              <a:buFont typeface="Open Sans Light"/>
              <a:buNone/>
            </a:pPr>
            <a:r>
              <a:rPr lang="en-US" sz="3200" b="0" i="0" u="none" strike="noStrike" cap="none">
                <a:solidFill>
                  <a:srgbClr val="FFFFFF"/>
                </a:solidFill>
                <a:uFillTx/>
                <a:latin typeface="Arial"/>
                <a:ea typeface="Arial"/>
                <a:cs typeface="Arial"/>
                <a:sym typeface="Arial"/>
              </a:rPr>
              <a:t>Sản phẩm giải pháp kinh doanh cà phê</a:t>
            </a:r>
            <a:endParaRPr sz="5300" b="0" i="0" u="none" strike="noStrike" cap="none">
              <a:solidFill>
                <a:srgbClr val="FFFFFF"/>
              </a:solidFill>
              <a:uFillTx/>
              <a:latin typeface="Arial"/>
              <a:ea typeface="Arial"/>
              <a:cs typeface="Arial"/>
              <a:sym typeface="Arial"/>
            </a:endParaRPr>
          </a:p>
        </p:txBody>
      </p:sp>
      <p:sp>
        <p:nvSpPr>
          <p:cNvPr id="489" name="Google Shape;489;g627da72de4_0_43"/>
          <p:cNvSpPr txBox="1">
            <a:spLocks/>
          </p:cNvSpPr>
          <p:nvPr/>
        </p:nvSpPr>
        <p:spPr>
          <a:xfrm>
            <a:off x="7061341" y="8310125"/>
            <a:ext cx="4793400" cy="3857400"/>
          </a:xfrm>
          <a:prstGeom prst="rect">
            <a:avLst/>
          </a:prstGeom>
          <a:no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FFFFFF"/>
              </a:buClr>
              <a:buSzPts val="5300"/>
              <a:buFont typeface="Open Sans Light"/>
              <a:buNone/>
            </a:pPr>
            <a:r>
              <a:rPr lang="en-US" sz="5300" b="0" i="0" u="none" strike="noStrike" cap="none">
                <a:solidFill>
                  <a:srgbClr val="FFFFFF"/>
                </a:solidFill>
                <a:uFillTx/>
                <a:latin typeface="Arial"/>
                <a:ea typeface="Arial"/>
                <a:cs typeface="Arial"/>
                <a:sym typeface="Arial"/>
              </a:rPr>
              <a:t>#2</a:t>
            </a:r>
            <a:endParaRPr sz="1400" b="0" i="0" u="none" strike="noStrike" cap="none">
              <a:solidFill>
                <a:srgbClr val="000000"/>
              </a:solidFill>
              <a:uFillTx/>
              <a:latin typeface="Arial"/>
              <a:ea typeface="Arial"/>
              <a:cs typeface="Arial"/>
              <a:sym typeface="Arial"/>
            </a:endParaRPr>
          </a:p>
          <a:p>
            <a:pPr marL="0" marR="0" lvl="0" indent="0" algn="ctr" rtl="0">
              <a:lnSpc>
                <a:spcPct val="100000"/>
              </a:lnSpc>
              <a:spcBef>
                <a:spcPts val="0"/>
              </a:spcBef>
              <a:spcAft>
                <a:spcPts val="0"/>
              </a:spcAft>
              <a:buClr>
                <a:srgbClr val="FFFFFF"/>
              </a:buClr>
              <a:buSzPts val="3200"/>
              <a:buFont typeface="Open Sans Light"/>
              <a:buNone/>
            </a:pPr>
            <a:r>
              <a:rPr lang="en-US" sz="3200" b="0" i="0" u="none" strike="noStrike" cap="none">
                <a:solidFill>
                  <a:srgbClr val="FFFFFF"/>
                </a:solidFill>
                <a:uFillTx/>
                <a:latin typeface="Arial"/>
                <a:ea typeface="Arial"/>
                <a:cs typeface="Arial"/>
                <a:sym typeface="Arial"/>
              </a:rPr>
              <a:t>Sản phẩm dịch vụ chuỗi quán F&amp;B</a:t>
            </a:r>
            <a:endParaRPr sz="5300" b="0" i="0" u="none" strike="noStrike" cap="none">
              <a:solidFill>
                <a:srgbClr val="FFFFFF"/>
              </a:solidFill>
              <a:uFillTx/>
              <a:latin typeface="Arial"/>
              <a:ea typeface="Arial"/>
              <a:cs typeface="Arial"/>
              <a:sym typeface="Arial"/>
            </a:endParaRPr>
          </a:p>
        </p:txBody>
      </p:sp>
      <p:sp>
        <p:nvSpPr>
          <p:cNvPr id="490" name="Google Shape;490;g627da72de4_0_43"/>
          <p:cNvSpPr txBox="1">
            <a:spLocks/>
          </p:cNvSpPr>
          <p:nvPr/>
        </p:nvSpPr>
        <p:spPr>
          <a:xfrm>
            <a:off x="18052145" y="8279339"/>
            <a:ext cx="4793400" cy="3857400"/>
          </a:xfrm>
          <a:prstGeom prst="rect">
            <a:avLst/>
          </a:prstGeom>
          <a:no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FFFFFF"/>
              </a:buClr>
              <a:buSzPts val="5300"/>
              <a:buFont typeface="Open Sans Light"/>
              <a:buNone/>
            </a:pPr>
            <a:r>
              <a:rPr lang="en-US" sz="5300" b="0" i="0" u="none" strike="noStrike" cap="none">
                <a:solidFill>
                  <a:srgbClr val="FFFFFF"/>
                </a:solidFill>
                <a:uFillTx/>
                <a:latin typeface="Arial"/>
                <a:ea typeface="Arial"/>
                <a:cs typeface="Arial"/>
                <a:sym typeface="Arial"/>
              </a:rPr>
              <a:t>#4</a:t>
            </a:r>
            <a:endParaRPr sz="1400" b="0" i="0" u="none" strike="noStrike" cap="none">
              <a:solidFill>
                <a:srgbClr val="000000"/>
              </a:solidFill>
              <a:uFillTx/>
              <a:latin typeface="Arial"/>
              <a:ea typeface="Arial"/>
              <a:cs typeface="Arial"/>
              <a:sym typeface="Arial"/>
            </a:endParaRPr>
          </a:p>
          <a:p>
            <a:pPr marL="0" marR="0" lvl="0" indent="0" algn="ctr" rtl="0">
              <a:lnSpc>
                <a:spcPct val="100000"/>
              </a:lnSpc>
              <a:spcBef>
                <a:spcPts val="0"/>
              </a:spcBef>
              <a:spcAft>
                <a:spcPts val="0"/>
              </a:spcAft>
              <a:buClr>
                <a:srgbClr val="FFFFFF"/>
              </a:buClr>
              <a:buSzPts val="3200"/>
              <a:buFont typeface="Open Sans Light"/>
              <a:buNone/>
            </a:pPr>
            <a:r>
              <a:rPr lang="en-US" sz="3200" b="0" i="0" u="none" strike="noStrike" cap="none">
                <a:solidFill>
                  <a:srgbClr val="FFFFFF"/>
                </a:solidFill>
                <a:uFillTx/>
                <a:latin typeface="Arial"/>
                <a:ea typeface="Arial"/>
                <a:cs typeface="Arial"/>
                <a:sym typeface="Arial"/>
              </a:rPr>
              <a:t>Sản phẩm giải pháp quà tặng doanh nghiệp</a:t>
            </a:r>
            <a:endParaRPr sz="5300" b="0" i="0" u="none" strike="noStrike" cap="none">
              <a:solidFill>
                <a:srgbClr val="FFFFFF"/>
              </a:solidFill>
              <a:uFillTx/>
              <a:latin typeface="Arial"/>
              <a:ea typeface="Arial"/>
              <a:cs typeface="Arial"/>
              <a:sym typeface="Arial"/>
            </a:endParaRPr>
          </a:p>
        </p:txBody>
      </p:sp>
      <p:sp>
        <p:nvSpPr>
          <p:cNvPr id="491" name="Google Shape;491;g627da72de4_0_43"/>
          <p:cNvSpPr txBox="1">
            <a:spLocks/>
          </p:cNvSpPr>
          <p:nvPr/>
        </p:nvSpPr>
        <p:spPr>
          <a:xfrm>
            <a:off x="2504875" y="1177450"/>
            <a:ext cx="20161200" cy="9234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Open Sans"/>
                <a:ea typeface="Open Sans"/>
                <a:cs typeface="Open Sans"/>
                <a:sym typeface="Open Sans"/>
              </a:rPr>
              <a:t>Sản phẩm &amp; dịch vụ của HANCOFFEE</a:t>
            </a:r>
            <a:endParaRPr sz="6000" b="0" i="0" u="none" strike="noStrike" cap="none">
              <a:solidFill>
                <a:srgbClr val="000000"/>
              </a:solidFill>
              <a:uFillTx/>
              <a:latin typeface="Arial"/>
              <a:ea typeface="Arial"/>
              <a:cs typeface="Arial"/>
              <a:sym typeface="Arial"/>
            </a:endParaRPr>
          </a:p>
        </p:txBody>
      </p:sp>
      <p:sp>
        <p:nvSpPr>
          <p:cNvPr id="492" name="Google Shape;492;g627da72de4_0_43"/>
          <p:cNvSpPr txBox="1">
            <a:spLocks/>
          </p:cNvSpPr>
          <p:nvPr/>
        </p:nvSpPr>
        <p:spPr>
          <a:xfrm>
            <a:off x="1775135" y="2046484"/>
            <a:ext cx="20891099" cy="5847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3200"/>
              <a:buFont typeface="Arial"/>
              <a:buNone/>
            </a:pPr>
            <a:r>
              <a:rPr lang="en-US" sz="3200" b="1" i="1" u="none" strike="noStrike" cap="none">
                <a:solidFill>
                  <a:schemeClr val="dk1"/>
                </a:solidFill>
                <a:uFillTx/>
                <a:latin typeface="Arial"/>
                <a:ea typeface="Arial"/>
                <a:cs typeface="Arial"/>
                <a:sym typeface="Arial"/>
              </a:rPr>
              <a:t>HAN</a:t>
            </a:r>
            <a:r>
              <a:rPr lang="en-US" sz="3200" b="0" i="1" u="none" strike="noStrike" cap="none">
                <a:solidFill>
                  <a:schemeClr val="dk1"/>
                </a:solidFill>
                <a:uFillTx/>
                <a:latin typeface="Arial"/>
                <a:ea typeface="Arial"/>
                <a:cs typeface="Arial"/>
                <a:sym typeface="Arial"/>
              </a:rPr>
              <a:t>COFFEE cung cấp 04 loại hình sản phẩm chính như sau</a:t>
            </a:r>
            <a:endParaRPr sz="1400" b="0" i="1" u="none" strike="noStrike" cap="none">
              <a:solidFill>
                <a:srgbClr val="000000"/>
              </a:solidFill>
              <a:uFillTx/>
              <a:latin typeface="Arial"/>
              <a:ea typeface="Arial"/>
              <a:cs typeface="Arial"/>
              <a:sym typeface="Arial"/>
            </a:endParaRPr>
          </a:p>
        </p:txBody>
      </p:sp>
      <p:pic>
        <p:nvPicPr>
          <p:cNvPr id="493" name="Google Shape;493;g627da72de4_0_43"/>
          <p:cNvPicPr preferRelativeResize="0"/>
          <p:nvPr/>
        </p:nvPicPr>
        <p:blipFill rotWithShape="1">
          <a:blip r:embed="rId3"/>
          <a:srcRect/>
          <a:stretch/>
        </p:blipFill>
        <p:spPr>
          <a:xfrm>
            <a:off x="6687325" y="3041975"/>
            <a:ext cx="5538900" cy="4944828"/>
          </a:xfrm>
          <a:prstGeom prst="rect">
            <a:avLst/>
          </a:prstGeom>
          <a:noFill/>
          <a:ln>
            <a:noFill/>
          </a:ln>
        </p:spPr>
      </p:pic>
      <p:pic>
        <p:nvPicPr>
          <p:cNvPr id="494" name="Google Shape;494;g627da72de4_0_43"/>
          <p:cNvPicPr preferRelativeResize="0"/>
          <p:nvPr/>
        </p:nvPicPr>
        <p:blipFill rotWithShape="1">
          <a:blip r:embed="rId4"/>
          <a:srcRect/>
          <a:stretch/>
        </p:blipFill>
        <p:spPr>
          <a:xfrm>
            <a:off x="1209775" y="7877225"/>
            <a:ext cx="5492426" cy="4944826"/>
          </a:xfrm>
          <a:prstGeom prst="rect">
            <a:avLst/>
          </a:prstGeom>
          <a:noFill/>
          <a:ln>
            <a:noFill/>
          </a:ln>
        </p:spPr>
      </p:pic>
      <p:pic>
        <p:nvPicPr>
          <p:cNvPr id="495" name="Google Shape;495;g627da72de4_0_43"/>
          <p:cNvPicPr preferRelativeResize="0"/>
          <p:nvPr/>
        </p:nvPicPr>
        <p:blipFill rotWithShape="1">
          <a:blip r:embed="rId5"/>
          <a:srcRect/>
          <a:stretch/>
        </p:blipFill>
        <p:spPr>
          <a:xfrm>
            <a:off x="17693575" y="3041975"/>
            <a:ext cx="5538900" cy="4876800"/>
          </a:xfrm>
          <a:prstGeom prst="rect">
            <a:avLst/>
          </a:prstGeom>
          <a:noFill/>
          <a:ln>
            <a:noFill/>
          </a:ln>
        </p:spPr>
      </p:pic>
      <p:pic>
        <p:nvPicPr>
          <p:cNvPr id="496" name="Google Shape;496;g627da72de4_0_43"/>
          <p:cNvPicPr preferRelativeResize="0"/>
          <p:nvPr/>
        </p:nvPicPr>
        <p:blipFill rotWithShape="1">
          <a:blip r:embed="rId6"/>
          <a:srcRect/>
          <a:stretch/>
        </p:blipFill>
        <p:spPr>
          <a:xfrm>
            <a:off x="12200625" y="7945250"/>
            <a:ext cx="5538903" cy="487679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91"/>
                                        </p:tgtEl>
                                        <p:attrNameLst>
                                          <p:attrName>style.visibility</p:attrName>
                                        </p:attrNameLst>
                                      </p:cBhvr>
                                      <p:to>
                                        <p:strVal val="visible"/>
                                      </p:to>
                                    </p:set>
                                    <p:animEffect transition="in" filter="fade">
                                      <p:cBhvr>
                                        <p:cTn id="7" dur="500"/>
                                        <p:tgtEl>
                                          <p:spTgt spid="49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92"/>
                                        </p:tgtEl>
                                        <p:attrNameLst>
                                          <p:attrName>style.visibility</p:attrName>
                                        </p:attrNameLst>
                                      </p:cBhvr>
                                      <p:to>
                                        <p:strVal val="visible"/>
                                      </p:to>
                                    </p:set>
                                    <p:animEffect transition="in" filter="fade">
                                      <p:cBhvr>
                                        <p:cTn id="11" dur="500"/>
                                        <p:tgtEl>
                                          <p:spTgt spid="49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83"/>
                                        </p:tgtEl>
                                        <p:attrNameLst>
                                          <p:attrName>style.visibility</p:attrName>
                                        </p:attrNameLst>
                                      </p:cBhvr>
                                      <p:to>
                                        <p:strVal val="visible"/>
                                      </p:to>
                                    </p:set>
                                    <p:animEffect transition="in" filter="fade">
                                      <p:cBhvr>
                                        <p:cTn id="15" dur="500"/>
                                        <p:tgtEl>
                                          <p:spTgt spid="48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87"/>
                                        </p:tgtEl>
                                        <p:attrNameLst>
                                          <p:attrName>style.visibility</p:attrName>
                                        </p:attrNameLst>
                                      </p:cBhvr>
                                      <p:to>
                                        <p:strVal val="visible"/>
                                      </p:to>
                                    </p:set>
                                    <p:animEffect transition="in" filter="fade">
                                      <p:cBhvr>
                                        <p:cTn id="19" dur="500"/>
                                        <p:tgtEl>
                                          <p:spTgt spid="48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84"/>
                                        </p:tgtEl>
                                        <p:attrNameLst>
                                          <p:attrName>style.visibility</p:attrName>
                                        </p:attrNameLst>
                                      </p:cBhvr>
                                      <p:to>
                                        <p:strVal val="visible"/>
                                      </p:to>
                                    </p:set>
                                    <p:animEffect transition="in" filter="fade">
                                      <p:cBhvr>
                                        <p:cTn id="23" dur="500"/>
                                        <p:tgtEl>
                                          <p:spTgt spid="48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88"/>
                                        </p:tgtEl>
                                        <p:attrNameLst>
                                          <p:attrName>style.visibility</p:attrName>
                                        </p:attrNameLst>
                                      </p:cBhvr>
                                      <p:to>
                                        <p:strVal val="visible"/>
                                      </p:to>
                                    </p:set>
                                    <p:animEffect transition="in" filter="fade">
                                      <p:cBhvr>
                                        <p:cTn id="27" dur="500"/>
                                        <p:tgtEl>
                                          <p:spTgt spid="48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85"/>
                                        </p:tgtEl>
                                        <p:attrNameLst>
                                          <p:attrName>style.visibility</p:attrName>
                                        </p:attrNameLst>
                                      </p:cBhvr>
                                      <p:to>
                                        <p:strVal val="visible"/>
                                      </p:to>
                                    </p:set>
                                    <p:animEffect transition="in" filter="fade">
                                      <p:cBhvr>
                                        <p:cTn id="31" dur="500"/>
                                        <p:tgtEl>
                                          <p:spTgt spid="485"/>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489"/>
                                        </p:tgtEl>
                                        <p:attrNameLst>
                                          <p:attrName>style.visibility</p:attrName>
                                        </p:attrNameLst>
                                      </p:cBhvr>
                                      <p:to>
                                        <p:strVal val="visible"/>
                                      </p:to>
                                    </p:set>
                                    <p:animEffect transition="in" filter="fade">
                                      <p:cBhvr>
                                        <p:cTn id="35" dur="500"/>
                                        <p:tgtEl>
                                          <p:spTgt spid="489"/>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86"/>
                                        </p:tgtEl>
                                        <p:attrNameLst>
                                          <p:attrName>style.visibility</p:attrName>
                                        </p:attrNameLst>
                                      </p:cBhvr>
                                      <p:to>
                                        <p:strVal val="visible"/>
                                      </p:to>
                                    </p:set>
                                    <p:animEffect transition="in" filter="fade">
                                      <p:cBhvr>
                                        <p:cTn id="39" dur="500"/>
                                        <p:tgtEl>
                                          <p:spTgt spid="486"/>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490"/>
                                        </p:tgtEl>
                                        <p:attrNameLst>
                                          <p:attrName>style.visibility</p:attrName>
                                        </p:attrNameLst>
                                      </p:cBhvr>
                                      <p:to>
                                        <p:strVal val="visible"/>
                                      </p:to>
                                    </p:set>
                                    <p:animEffect transition="in" filter="fade">
                                      <p:cBhvr>
                                        <p:cTn id="43" dur="500"/>
                                        <p:tgtEl>
                                          <p:spTgt spid="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g627d42fa04_4_457"/>
          <p:cNvSpPr txBox="1">
            <a:spLocks/>
          </p:cNvSpPr>
          <p:nvPr/>
        </p:nvSpPr>
        <p:spPr>
          <a:xfrm>
            <a:off x="1723991" y="3818597"/>
            <a:ext cx="1735500" cy="10158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6000"/>
              <a:buFont typeface="Open Sans Light"/>
              <a:buNone/>
            </a:pPr>
            <a:r>
              <a:rPr lang="en-US" sz="6000" b="1" i="0" u="none" strike="noStrike" cap="none">
                <a:solidFill>
                  <a:schemeClr val="dk1"/>
                </a:solidFill>
                <a:uFillTx/>
                <a:latin typeface="Arial"/>
                <a:ea typeface="Arial"/>
                <a:cs typeface="Arial"/>
                <a:sym typeface="Arial"/>
              </a:rPr>
              <a:t>01 </a:t>
            </a:r>
            <a:endParaRPr sz="1400" b="0" i="0" u="none" strike="noStrike" cap="none">
              <a:solidFill>
                <a:srgbClr val="000000"/>
              </a:solidFill>
              <a:uFillTx/>
              <a:latin typeface="Arial"/>
              <a:ea typeface="Arial"/>
              <a:cs typeface="Arial"/>
              <a:sym typeface="Arial"/>
            </a:endParaRPr>
          </a:p>
        </p:txBody>
      </p:sp>
      <p:sp>
        <p:nvSpPr>
          <p:cNvPr id="502" name="Google Shape;502;g627d42fa04_4_457"/>
          <p:cNvSpPr txBox="1">
            <a:spLocks/>
          </p:cNvSpPr>
          <p:nvPr/>
        </p:nvSpPr>
        <p:spPr>
          <a:xfrm>
            <a:off x="3280808" y="3996368"/>
            <a:ext cx="4972800" cy="600300"/>
          </a:xfrm>
          <a:prstGeom prst="rect">
            <a:avLst/>
          </a:prstGeom>
          <a:noFill/>
          <a:ln>
            <a:noFill/>
          </a:ln>
        </p:spPr>
        <p:txBody>
          <a:bodyPr spcFirstLastPara="1" wrap="square" lIns="91425" tIns="0" rIns="91425" bIns="45700" anchor="t" anchorCtr="0">
            <a:noAutofit/>
          </a:bodyPr>
          <a:lstStyle/>
          <a:p>
            <a:pPr marL="0" marR="0" lvl="0" indent="0" algn="l" rtl="0">
              <a:lnSpc>
                <a:spcPct val="100000"/>
              </a:lnSpc>
              <a:spcBef>
                <a:spcPts val="0"/>
              </a:spcBef>
              <a:spcAft>
                <a:spcPts val="0"/>
              </a:spcAft>
              <a:buClr>
                <a:schemeClr val="dk1"/>
              </a:buClr>
              <a:buSzPts val="3600"/>
              <a:buFont typeface="Open Sans"/>
              <a:buNone/>
            </a:pPr>
            <a:r>
              <a:rPr lang="en-US" sz="3600" b="0" i="0" u="none" strike="noStrike" cap="none">
                <a:solidFill>
                  <a:schemeClr val="dk1"/>
                </a:solidFill>
                <a:uFillTx/>
                <a:latin typeface="Georgia"/>
                <a:ea typeface="Georgia"/>
                <a:cs typeface="Georgia"/>
                <a:sym typeface="Georgia"/>
              </a:rPr>
              <a:t>Cà phê rang xay</a:t>
            </a:r>
            <a:endParaRPr sz="1400" b="0" i="0" u="none" strike="noStrike" cap="none">
              <a:solidFill>
                <a:srgbClr val="000000"/>
              </a:solidFill>
              <a:uFillTx/>
              <a:latin typeface="Georgia"/>
              <a:ea typeface="Georgia"/>
              <a:cs typeface="Georgia"/>
              <a:sym typeface="Georgia"/>
            </a:endParaRPr>
          </a:p>
        </p:txBody>
      </p:sp>
      <p:sp>
        <p:nvSpPr>
          <p:cNvPr id="503" name="Google Shape;503;g627d42fa04_4_457"/>
          <p:cNvSpPr txBox="1">
            <a:spLocks/>
          </p:cNvSpPr>
          <p:nvPr/>
        </p:nvSpPr>
        <p:spPr>
          <a:xfrm>
            <a:off x="3300344" y="5169671"/>
            <a:ext cx="4388700" cy="1066500"/>
          </a:xfrm>
          <a:prstGeom prst="rect">
            <a:avLst/>
          </a:prstGeom>
          <a:noFill/>
          <a:ln>
            <a:noFill/>
          </a:ln>
        </p:spPr>
        <p:txBody>
          <a:bodyPr spcFirstLastPara="1" wrap="square" lIns="91425" tIns="0" rIns="0" bIns="0" anchor="ctr" anchorCtr="0">
            <a:noAutofit/>
          </a:bodyPr>
          <a:lstStyle/>
          <a:p>
            <a:pPr marL="0" marR="0" lvl="0" indent="0" algn="just" rtl="0">
              <a:lnSpc>
                <a:spcPct val="130000"/>
              </a:lnSpc>
              <a:spcBef>
                <a:spcPts val="0"/>
              </a:spcBef>
              <a:spcAft>
                <a:spcPts val="0"/>
              </a:spcAft>
              <a:buClr>
                <a:schemeClr val="dk1"/>
              </a:buClr>
              <a:buSzPts val="1800"/>
              <a:buFont typeface="Open Sans Light"/>
              <a:buNone/>
            </a:pPr>
            <a:r>
              <a:rPr lang="en-US" sz="2000" b="0" i="0" u="none" strike="noStrike" cap="none">
                <a:solidFill>
                  <a:schemeClr val="dk1"/>
                </a:solidFill>
                <a:uFillTx/>
                <a:latin typeface="Arial"/>
                <a:ea typeface="Arial"/>
                <a:cs typeface="Arial"/>
                <a:sym typeface="Arial"/>
              </a:rPr>
              <a:t>Khắt khe từ khâu gieo trồng, chăm sóc đến thu hoạch, rang xay; cà phê rang xay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là kết tinh của những tinh hoa bậc nhất của cà phê Việt Nam.</a:t>
            </a:r>
            <a:endParaRPr sz="2000" b="0" i="0" u="none" strike="noStrike" cap="none">
              <a:solidFill>
                <a:schemeClr val="dk1"/>
              </a:solidFill>
              <a:uFillTx/>
              <a:latin typeface="Arial"/>
              <a:ea typeface="Arial"/>
              <a:cs typeface="Arial"/>
              <a:sym typeface="Arial"/>
            </a:endParaRPr>
          </a:p>
        </p:txBody>
      </p:sp>
      <p:sp>
        <p:nvSpPr>
          <p:cNvPr id="504" name="Google Shape;504;g627d42fa04_4_457"/>
          <p:cNvSpPr txBox="1">
            <a:spLocks/>
          </p:cNvSpPr>
          <p:nvPr/>
        </p:nvSpPr>
        <p:spPr>
          <a:xfrm>
            <a:off x="8264531" y="6208092"/>
            <a:ext cx="1735500" cy="10158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6000"/>
              <a:buFont typeface="Open Sans Light"/>
              <a:buNone/>
            </a:pPr>
            <a:r>
              <a:rPr lang="en-US" sz="6000" b="1" i="0" u="none" strike="noStrike" cap="none">
                <a:solidFill>
                  <a:schemeClr val="dk1"/>
                </a:solidFill>
                <a:uFillTx/>
                <a:latin typeface="Arial"/>
                <a:ea typeface="Arial"/>
                <a:cs typeface="Arial"/>
                <a:sym typeface="Arial"/>
              </a:rPr>
              <a:t>02</a:t>
            </a:r>
            <a:endParaRPr sz="1400" b="0" i="0" u="none" strike="noStrike" cap="none">
              <a:solidFill>
                <a:srgbClr val="000000"/>
              </a:solidFill>
              <a:uFillTx/>
              <a:latin typeface="Arial"/>
              <a:ea typeface="Arial"/>
              <a:cs typeface="Arial"/>
              <a:sym typeface="Arial"/>
            </a:endParaRPr>
          </a:p>
        </p:txBody>
      </p:sp>
      <p:sp>
        <p:nvSpPr>
          <p:cNvPr id="505" name="Google Shape;505;g627d42fa04_4_457"/>
          <p:cNvSpPr txBox="1">
            <a:spLocks/>
          </p:cNvSpPr>
          <p:nvPr/>
        </p:nvSpPr>
        <p:spPr>
          <a:xfrm>
            <a:off x="9871854" y="6385863"/>
            <a:ext cx="4972800" cy="600300"/>
          </a:xfrm>
          <a:prstGeom prst="rect">
            <a:avLst/>
          </a:prstGeom>
          <a:noFill/>
          <a:ln>
            <a:noFill/>
          </a:ln>
        </p:spPr>
        <p:txBody>
          <a:bodyPr spcFirstLastPara="1" wrap="square" lIns="91425" tIns="0" rIns="91425" bIns="45700" anchor="t" anchorCtr="0">
            <a:noAutofit/>
          </a:bodyPr>
          <a:lstStyle/>
          <a:p>
            <a:pPr marL="0" marR="0" lvl="0" indent="0" algn="l" rtl="0">
              <a:lnSpc>
                <a:spcPct val="100000"/>
              </a:lnSpc>
              <a:spcBef>
                <a:spcPts val="0"/>
              </a:spcBef>
              <a:spcAft>
                <a:spcPts val="0"/>
              </a:spcAft>
              <a:buClr>
                <a:schemeClr val="dk1"/>
              </a:buClr>
              <a:buSzPts val="3600"/>
              <a:buFont typeface="Open Sans"/>
              <a:buNone/>
            </a:pPr>
            <a:r>
              <a:rPr lang="en-US" sz="3600" b="0" i="0" u="none" strike="noStrike" cap="none">
                <a:solidFill>
                  <a:schemeClr val="dk1"/>
                </a:solidFill>
                <a:uFillTx/>
                <a:latin typeface="Georgia"/>
                <a:ea typeface="Georgia"/>
                <a:cs typeface="Georgia"/>
                <a:sym typeface="Georgia"/>
              </a:rPr>
              <a:t>Cà phê hoà tan</a:t>
            </a:r>
            <a:endParaRPr sz="1400" b="0" i="0" u="none" strike="noStrike" cap="none">
              <a:solidFill>
                <a:srgbClr val="000000"/>
              </a:solidFill>
              <a:uFillTx/>
              <a:latin typeface="Georgia"/>
              <a:ea typeface="Georgia"/>
              <a:cs typeface="Georgia"/>
              <a:sym typeface="Georgia"/>
            </a:endParaRPr>
          </a:p>
        </p:txBody>
      </p:sp>
      <p:sp>
        <p:nvSpPr>
          <p:cNvPr id="506" name="Google Shape;506;g627d42fa04_4_457"/>
          <p:cNvSpPr txBox="1">
            <a:spLocks/>
          </p:cNvSpPr>
          <p:nvPr/>
        </p:nvSpPr>
        <p:spPr>
          <a:xfrm>
            <a:off x="9891390" y="7787766"/>
            <a:ext cx="4388700" cy="1066500"/>
          </a:xfrm>
          <a:prstGeom prst="rect">
            <a:avLst/>
          </a:prstGeom>
          <a:noFill/>
          <a:ln>
            <a:noFill/>
          </a:ln>
        </p:spPr>
        <p:txBody>
          <a:bodyPr spcFirstLastPara="1" wrap="square" lIns="91425" tIns="0" rIns="0" bIns="0" anchor="ctr" anchorCtr="0">
            <a:noAutofit/>
          </a:bodyPr>
          <a:lstStyle/>
          <a:p>
            <a:pPr marL="0" marR="0" lvl="0" indent="0" algn="just" rtl="0">
              <a:lnSpc>
                <a:spcPct val="130000"/>
              </a:lnSpc>
              <a:spcBef>
                <a:spcPts val="0"/>
              </a:spcBef>
              <a:spcAft>
                <a:spcPts val="0"/>
              </a:spcAft>
              <a:buClr>
                <a:schemeClr val="dk1"/>
              </a:buClr>
              <a:buSzPts val="1800"/>
              <a:buFont typeface="Open Sans Light"/>
              <a:buNone/>
            </a:pPr>
            <a:r>
              <a:rPr lang="en-US" sz="2000" b="0" i="0" u="none" strike="noStrike" cap="none">
                <a:solidFill>
                  <a:schemeClr val="dk1"/>
                </a:solidFill>
                <a:uFillTx/>
                <a:latin typeface="Arial"/>
                <a:ea typeface="Arial"/>
                <a:cs typeface="Arial"/>
                <a:sym typeface="Arial"/>
              </a:rPr>
              <a:t>Cà phê hoà tan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là sự kết hợp hoàn hảo giữa vị nguyên bản của hạt cà phê Việt Nam cùng sự ngọt ngào của đường, sữa mang đến trải nghiệm cà phê thơm ngon, đậm đà khó cưỡng.</a:t>
            </a:r>
            <a:endParaRPr sz="2000" b="0" i="0" u="none" strike="noStrike" cap="none">
              <a:solidFill>
                <a:schemeClr val="dk1"/>
              </a:solidFill>
              <a:uFillTx/>
              <a:latin typeface="Arial"/>
              <a:ea typeface="Arial"/>
              <a:cs typeface="Arial"/>
              <a:sym typeface="Arial"/>
            </a:endParaRPr>
          </a:p>
        </p:txBody>
      </p:sp>
      <p:sp>
        <p:nvSpPr>
          <p:cNvPr id="507" name="Google Shape;507;g627d42fa04_4_457"/>
          <p:cNvSpPr txBox="1">
            <a:spLocks/>
          </p:cNvSpPr>
          <p:nvPr/>
        </p:nvSpPr>
        <p:spPr>
          <a:xfrm>
            <a:off x="1651223" y="7027499"/>
            <a:ext cx="1735500" cy="10158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6000"/>
              <a:buFont typeface="Open Sans Light"/>
              <a:buNone/>
            </a:pPr>
            <a:r>
              <a:rPr lang="en-US" sz="6000" b="1" i="0" u="none" strike="noStrike" cap="none">
                <a:solidFill>
                  <a:schemeClr val="dk1"/>
                </a:solidFill>
                <a:uFillTx/>
                <a:latin typeface="Arial"/>
                <a:ea typeface="Arial"/>
                <a:cs typeface="Arial"/>
                <a:sym typeface="Arial"/>
              </a:rPr>
              <a:t>03 </a:t>
            </a:r>
            <a:endParaRPr sz="1400" b="0" i="0" u="none" strike="noStrike" cap="none">
              <a:solidFill>
                <a:srgbClr val="000000"/>
              </a:solidFill>
              <a:uFillTx/>
              <a:latin typeface="Arial"/>
              <a:ea typeface="Arial"/>
              <a:cs typeface="Arial"/>
              <a:sym typeface="Arial"/>
            </a:endParaRPr>
          </a:p>
        </p:txBody>
      </p:sp>
      <p:sp>
        <p:nvSpPr>
          <p:cNvPr id="508" name="Google Shape;508;g627d42fa04_4_457"/>
          <p:cNvSpPr txBox="1">
            <a:spLocks/>
          </p:cNvSpPr>
          <p:nvPr/>
        </p:nvSpPr>
        <p:spPr>
          <a:xfrm>
            <a:off x="3179175" y="7241846"/>
            <a:ext cx="4972800" cy="600300"/>
          </a:xfrm>
          <a:prstGeom prst="rect">
            <a:avLst/>
          </a:prstGeom>
          <a:noFill/>
          <a:ln>
            <a:noFill/>
          </a:ln>
        </p:spPr>
        <p:txBody>
          <a:bodyPr spcFirstLastPara="1" wrap="square" lIns="91425" tIns="0" rIns="91425" bIns="45700" anchor="t" anchorCtr="0">
            <a:noAutofit/>
          </a:bodyPr>
          <a:lstStyle/>
          <a:p>
            <a:pPr marL="0" marR="0" lvl="0" indent="0" algn="l" rtl="0">
              <a:lnSpc>
                <a:spcPct val="100000"/>
              </a:lnSpc>
              <a:spcBef>
                <a:spcPts val="0"/>
              </a:spcBef>
              <a:spcAft>
                <a:spcPts val="0"/>
              </a:spcAft>
              <a:buClr>
                <a:schemeClr val="dk1"/>
              </a:buClr>
              <a:buSzPts val="3600"/>
              <a:buFont typeface="Open Sans"/>
              <a:buNone/>
            </a:pPr>
            <a:r>
              <a:rPr lang="en-US" sz="3600" b="0" i="0" u="none" strike="noStrike" cap="none">
                <a:solidFill>
                  <a:schemeClr val="dk1"/>
                </a:solidFill>
                <a:uFillTx/>
                <a:latin typeface="Georgia"/>
                <a:ea typeface="Georgia"/>
                <a:cs typeface="Georgia"/>
                <a:sym typeface="Georgia"/>
              </a:rPr>
              <a:t>Cà phê túi lọc</a:t>
            </a:r>
            <a:endParaRPr sz="1400" b="0" i="0" u="none" strike="noStrike" cap="none">
              <a:solidFill>
                <a:srgbClr val="000000"/>
              </a:solidFill>
              <a:uFillTx/>
              <a:latin typeface="Georgia"/>
              <a:ea typeface="Georgia"/>
              <a:cs typeface="Georgia"/>
              <a:sym typeface="Georgia"/>
            </a:endParaRPr>
          </a:p>
        </p:txBody>
      </p:sp>
      <p:sp>
        <p:nvSpPr>
          <p:cNvPr id="509" name="Google Shape;509;g627d42fa04_4_457"/>
          <p:cNvSpPr txBox="1">
            <a:spLocks/>
          </p:cNvSpPr>
          <p:nvPr/>
        </p:nvSpPr>
        <p:spPr>
          <a:xfrm>
            <a:off x="3198711" y="8719949"/>
            <a:ext cx="4388700" cy="1066500"/>
          </a:xfrm>
          <a:prstGeom prst="rect">
            <a:avLst/>
          </a:prstGeom>
          <a:noFill/>
          <a:ln>
            <a:noFill/>
          </a:ln>
        </p:spPr>
        <p:txBody>
          <a:bodyPr spcFirstLastPara="1" wrap="square" lIns="91425" tIns="0" rIns="0" bIns="0" anchor="ctr" anchorCtr="0">
            <a:noAutofit/>
          </a:bodyPr>
          <a:lstStyle/>
          <a:p>
            <a:pPr marL="0" marR="0" lvl="0" indent="0" algn="just" rtl="0">
              <a:lnSpc>
                <a:spcPct val="15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Cà phê túi lọc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là sản phẩm sáng tạo đỉnh cao khi giúp người dùng thưởng thức hương vị cà phê tươi ngon nguyên bản chỉ sau 2 phút thực hiện những thao tác đơn giản nhất.</a:t>
            </a:r>
            <a:endParaRPr sz="2000" b="0" i="0" u="none" strike="noStrike" cap="none">
              <a:solidFill>
                <a:schemeClr val="dk1"/>
              </a:solidFill>
              <a:uFillTx/>
              <a:latin typeface="Arial"/>
              <a:ea typeface="Arial"/>
              <a:cs typeface="Arial"/>
              <a:sym typeface="Arial"/>
            </a:endParaRPr>
          </a:p>
        </p:txBody>
      </p:sp>
      <p:cxnSp>
        <p:nvCxnSpPr>
          <p:cNvPr id="510" name="Google Shape;510;g627d42fa04_4_457"/>
          <p:cNvCxnSpPr/>
          <p:nvPr/>
        </p:nvCxnSpPr>
        <p:spPr>
          <a:xfrm rot="10800000">
            <a:off x="8276700" y="4033000"/>
            <a:ext cx="10263" cy="6647192"/>
          </a:xfrm>
          <a:prstGeom prst="straightConnector1">
            <a:avLst/>
          </a:prstGeom>
          <a:noFill/>
          <a:ln w="12700" cap="flat" cmpd="sng">
            <a:solidFill>
              <a:srgbClr val="BFBFBF"/>
            </a:solidFill>
            <a:prstDash val="solid"/>
            <a:round/>
            <a:headEnd type="none" w="sm" len="sm"/>
            <a:tailEnd type="none" w="sm" len="sm"/>
          </a:ln>
        </p:spPr>
      </p:cxnSp>
      <p:sp>
        <p:nvSpPr>
          <p:cNvPr id="511" name="Google Shape;511;g627d42fa04_4_457"/>
          <p:cNvSpPr txBox="1">
            <a:spLocks/>
          </p:cNvSpPr>
          <p:nvPr/>
        </p:nvSpPr>
        <p:spPr>
          <a:xfrm>
            <a:off x="2685225" y="2327325"/>
            <a:ext cx="19875599" cy="584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3200"/>
              <a:buFont typeface="Arial"/>
              <a:buNone/>
            </a:pPr>
            <a:r>
              <a:rPr lang="en-US" sz="3200" b="1" i="1" u="none" strike="noStrike" cap="none">
                <a:solidFill>
                  <a:schemeClr val="dk1"/>
                </a:solidFill>
                <a:uFillTx/>
                <a:latin typeface="Arial"/>
                <a:ea typeface="Arial"/>
                <a:cs typeface="Arial"/>
                <a:sym typeface="Arial"/>
              </a:rPr>
              <a:t>HAN</a:t>
            </a:r>
            <a:r>
              <a:rPr lang="en-US" sz="3200" b="0" i="1" u="none" strike="noStrike" cap="none">
                <a:solidFill>
                  <a:schemeClr val="dk1"/>
                </a:solidFill>
                <a:uFillTx/>
                <a:latin typeface="Arial"/>
                <a:ea typeface="Arial"/>
                <a:cs typeface="Arial"/>
                <a:sym typeface="Arial"/>
              </a:rPr>
              <a:t>COFFEE phát triển đa dạng các loại hình sản phẩm, đáp ứng đủ mọi nhu cầu của người dùng cà phê.</a:t>
            </a:r>
            <a:endParaRPr sz="1400" b="0" i="1" u="none" strike="noStrike" cap="none">
              <a:solidFill>
                <a:srgbClr val="000000"/>
              </a:solidFill>
              <a:uFillTx/>
              <a:latin typeface="Arial"/>
              <a:ea typeface="Arial"/>
              <a:cs typeface="Arial"/>
              <a:sym typeface="Arial"/>
            </a:endParaRPr>
          </a:p>
        </p:txBody>
      </p:sp>
      <p:sp>
        <p:nvSpPr>
          <p:cNvPr id="512" name="Google Shape;512;g627d42fa04_4_457"/>
          <p:cNvSpPr txBox="1">
            <a:spLocks/>
          </p:cNvSpPr>
          <p:nvPr/>
        </p:nvSpPr>
        <p:spPr>
          <a:xfrm>
            <a:off x="4648175" y="1230450"/>
            <a:ext cx="148254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Sản phẩm FMCG</a:t>
            </a:r>
            <a:endParaRPr sz="6000" b="1" i="0" u="none" strike="noStrike" cap="none">
              <a:solidFill>
                <a:schemeClr val="dk2"/>
              </a:solidFill>
              <a:uFillTx/>
              <a:latin typeface="Georgia"/>
              <a:ea typeface="Georgia"/>
              <a:cs typeface="Georgia"/>
              <a:sym typeface="Georgia"/>
            </a:endParaRPr>
          </a:p>
        </p:txBody>
      </p:sp>
      <p:pic>
        <p:nvPicPr>
          <p:cNvPr id="513" name="Google Shape;513;g627d42fa04_4_457"/>
          <p:cNvPicPr preferRelativeResize="0"/>
          <p:nvPr/>
        </p:nvPicPr>
        <p:blipFill rotWithShape="1">
          <a:blip r:embed="rId3"/>
          <a:srcRect/>
          <a:stretch/>
        </p:blipFill>
        <p:spPr>
          <a:xfrm>
            <a:off x="15881300" y="3063225"/>
            <a:ext cx="8505875" cy="10652774"/>
          </a:xfrm>
          <a:prstGeom prst="rect">
            <a:avLst/>
          </a:prstGeom>
          <a:noFill/>
          <a:ln>
            <a:noFill/>
          </a:ln>
        </p:spPr>
      </p:pic>
      <p:sp>
        <p:nvSpPr>
          <p:cNvPr id="514" name="Google Shape;514;g627d42fa04_4_457"/>
          <p:cNvSpPr txBox="1">
            <a:spLocks/>
          </p:cNvSpPr>
          <p:nvPr/>
        </p:nvSpPr>
        <p:spPr>
          <a:xfrm>
            <a:off x="1997241" y="10985628"/>
            <a:ext cx="13619747" cy="240061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Cà phê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cung cấp 04 dòng sản phẩm: Traditional với gu vị truyền thống, Standard với khẩu vị đậm đà Việt Nam, Premium thanh khiết và giàu hương thơm, Original nguyên bản, tôn lên những nốt hương hiếm quý của hạt cà phê cao cấp,… Mỗi dòng định vị một phân khúc giá, chinh phục một nhóm khách hàng và trở thành những “đại sứ thương hiệu” mang sản phẩm đến với mọi người tiêu dùng ở mọi lứa tuổi, giai tầng, mọi quốc gia dân tộc,…</a:t>
            </a:r>
            <a:endParaRPr sz="1400" b="0" i="0" u="none" strike="noStrike" cap="none">
              <a:solidFill>
                <a:srgbClr val="000000"/>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11"/>
                                        </p:tgtEl>
                                        <p:attrNameLst>
                                          <p:attrName>style.visibility</p:attrName>
                                        </p:attrNameLst>
                                      </p:cBhvr>
                                      <p:to>
                                        <p:strVal val="visible"/>
                                      </p:to>
                                    </p:set>
                                    <p:animEffect transition="in" filter="fade">
                                      <p:cBhvr>
                                        <p:cTn id="7" dur="500"/>
                                        <p:tgtEl>
                                          <p:spTgt spid="51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01"/>
                                        </p:tgtEl>
                                        <p:attrNameLst>
                                          <p:attrName>style.visibility</p:attrName>
                                        </p:attrNameLst>
                                      </p:cBhvr>
                                      <p:to>
                                        <p:strVal val="visible"/>
                                      </p:to>
                                    </p:set>
                                    <p:animEffect transition="in" filter="fade">
                                      <p:cBhvr>
                                        <p:cTn id="11" dur="500"/>
                                        <p:tgtEl>
                                          <p:spTgt spid="50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02"/>
                                        </p:tgtEl>
                                        <p:attrNameLst>
                                          <p:attrName>style.visibility</p:attrName>
                                        </p:attrNameLst>
                                      </p:cBhvr>
                                      <p:to>
                                        <p:strVal val="visible"/>
                                      </p:to>
                                    </p:set>
                                    <p:animEffect transition="in" filter="fade">
                                      <p:cBhvr>
                                        <p:cTn id="15" dur="500"/>
                                        <p:tgtEl>
                                          <p:spTgt spid="50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03"/>
                                        </p:tgtEl>
                                        <p:attrNameLst>
                                          <p:attrName>style.visibility</p:attrName>
                                        </p:attrNameLst>
                                      </p:cBhvr>
                                      <p:to>
                                        <p:strVal val="visible"/>
                                      </p:to>
                                    </p:set>
                                    <p:animEffect transition="in" filter="fade">
                                      <p:cBhvr>
                                        <p:cTn id="19" dur="500"/>
                                        <p:tgtEl>
                                          <p:spTgt spid="50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10"/>
                                        </p:tgtEl>
                                        <p:attrNameLst>
                                          <p:attrName>style.visibility</p:attrName>
                                        </p:attrNameLst>
                                      </p:cBhvr>
                                      <p:to>
                                        <p:strVal val="visible"/>
                                      </p:to>
                                    </p:set>
                                    <p:animEffect transition="in" filter="fade">
                                      <p:cBhvr>
                                        <p:cTn id="23" dur="500"/>
                                        <p:tgtEl>
                                          <p:spTgt spid="510"/>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504"/>
                                        </p:tgtEl>
                                        <p:attrNameLst>
                                          <p:attrName>style.visibility</p:attrName>
                                        </p:attrNameLst>
                                      </p:cBhvr>
                                      <p:to>
                                        <p:strVal val="visible"/>
                                      </p:to>
                                    </p:set>
                                    <p:animEffect transition="in" filter="fade">
                                      <p:cBhvr>
                                        <p:cTn id="27" dur="500"/>
                                        <p:tgtEl>
                                          <p:spTgt spid="504"/>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05"/>
                                        </p:tgtEl>
                                        <p:attrNameLst>
                                          <p:attrName>style.visibility</p:attrName>
                                        </p:attrNameLst>
                                      </p:cBhvr>
                                      <p:to>
                                        <p:strVal val="visible"/>
                                      </p:to>
                                    </p:set>
                                    <p:animEffect transition="in" filter="fade">
                                      <p:cBhvr>
                                        <p:cTn id="31" dur="500"/>
                                        <p:tgtEl>
                                          <p:spTgt spid="505"/>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06"/>
                                        </p:tgtEl>
                                        <p:attrNameLst>
                                          <p:attrName>style.visibility</p:attrName>
                                        </p:attrNameLst>
                                      </p:cBhvr>
                                      <p:to>
                                        <p:strVal val="visible"/>
                                      </p:to>
                                    </p:set>
                                    <p:animEffect transition="in" filter="fade">
                                      <p:cBhvr>
                                        <p:cTn id="35" dur="500"/>
                                        <p:tgtEl>
                                          <p:spTgt spid="506"/>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507"/>
                                        </p:tgtEl>
                                        <p:attrNameLst>
                                          <p:attrName>style.visibility</p:attrName>
                                        </p:attrNameLst>
                                      </p:cBhvr>
                                      <p:to>
                                        <p:strVal val="visible"/>
                                      </p:to>
                                    </p:set>
                                    <p:animEffect transition="in" filter="fade">
                                      <p:cBhvr>
                                        <p:cTn id="39" dur="500"/>
                                        <p:tgtEl>
                                          <p:spTgt spid="507"/>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508"/>
                                        </p:tgtEl>
                                        <p:attrNameLst>
                                          <p:attrName>style.visibility</p:attrName>
                                        </p:attrNameLst>
                                      </p:cBhvr>
                                      <p:to>
                                        <p:strVal val="visible"/>
                                      </p:to>
                                    </p:set>
                                    <p:animEffect transition="in" filter="fade">
                                      <p:cBhvr>
                                        <p:cTn id="43" dur="500"/>
                                        <p:tgtEl>
                                          <p:spTgt spid="508"/>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509"/>
                                        </p:tgtEl>
                                        <p:attrNameLst>
                                          <p:attrName>style.visibility</p:attrName>
                                        </p:attrNameLst>
                                      </p:cBhvr>
                                      <p:to>
                                        <p:strVal val="visible"/>
                                      </p:to>
                                    </p:set>
                                    <p:animEffect transition="in" filter="fade">
                                      <p:cBhvr>
                                        <p:cTn id="47" dur="500"/>
                                        <p:tgtEl>
                                          <p:spTgt spid="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g627da72de4_0_61"/>
          <p:cNvSpPr txBox="1">
            <a:spLocks/>
          </p:cNvSpPr>
          <p:nvPr/>
        </p:nvSpPr>
        <p:spPr>
          <a:xfrm>
            <a:off x="1723991" y="3818597"/>
            <a:ext cx="1735500" cy="10158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6000"/>
              <a:buFont typeface="Open Sans Light"/>
              <a:buNone/>
            </a:pPr>
            <a:r>
              <a:rPr lang="en-US" sz="6000" b="1" i="0" u="none" strike="noStrike" cap="none">
                <a:solidFill>
                  <a:schemeClr val="dk1"/>
                </a:solidFill>
                <a:uFillTx/>
                <a:latin typeface="Arial"/>
                <a:ea typeface="Arial"/>
                <a:cs typeface="Arial"/>
                <a:sym typeface="Arial"/>
              </a:rPr>
              <a:t>01 </a:t>
            </a:r>
            <a:endParaRPr sz="1400" b="0" i="0" u="none" strike="noStrike" cap="none">
              <a:solidFill>
                <a:srgbClr val="000000"/>
              </a:solidFill>
              <a:uFillTx/>
              <a:latin typeface="Arial"/>
              <a:ea typeface="Arial"/>
              <a:cs typeface="Arial"/>
              <a:sym typeface="Arial"/>
            </a:endParaRPr>
          </a:p>
        </p:txBody>
      </p:sp>
      <p:sp>
        <p:nvSpPr>
          <p:cNvPr id="520" name="Google Shape;520;g627da72de4_0_61"/>
          <p:cNvSpPr txBox="1">
            <a:spLocks/>
          </p:cNvSpPr>
          <p:nvPr/>
        </p:nvSpPr>
        <p:spPr>
          <a:xfrm>
            <a:off x="3280808" y="3996368"/>
            <a:ext cx="4972800" cy="600300"/>
          </a:xfrm>
          <a:prstGeom prst="rect">
            <a:avLst/>
          </a:prstGeom>
          <a:noFill/>
          <a:ln>
            <a:noFill/>
          </a:ln>
        </p:spPr>
        <p:txBody>
          <a:bodyPr spcFirstLastPara="1" wrap="square" lIns="91425" tIns="0" rIns="91425" bIns="45700" anchor="t" anchorCtr="0">
            <a:noAutofit/>
          </a:bodyPr>
          <a:lstStyle/>
          <a:p>
            <a:pPr marL="0" marR="0" lvl="0" indent="0" algn="l" rtl="0">
              <a:lnSpc>
                <a:spcPct val="100000"/>
              </a:lnSpc>
              <a:spcBef>
                <a:spcPts val="0"/>
              </a:spcBef>
              <a:spcAft>
                <a:spcPts val="0"/>
              </a:spcAft>
              <a:buClr>
                <a:schemeClr val="dk1"/>
              </a:buClr>
              <a:buSzPts val="3600"/>
              <a:buFont typeface="Open Sans"/>
              <a:buNone/>
            </a:pPr>
            <a:r>
              <a:rPr lang="en-US" sz="3600" b="0" i="0" u="none" strike="noStrike" cap="none">
                <a:solidFill>
                  <a:schemeClr val="dk1"/>
                </a:solidFill>
                <a:uFillTx/>
                <a:latin typeface="Georgia"/>
                <a:ea typeface="Georgia"/>
                <a:cs typeface="Georgia"/>
                <a:sym typeface="Georgia"/>
              </a:rPr>
              <a:t>Địa điểm</a:t>
            </a:r>
            <a:endParaRPr sz="1400" b="0" i="0" u="none" strike="noStrike" cap="none">
              <a:solidFill>
                <a:srgbClr val="000000"/>
              </a:solidFill>
              <a:uFillTx/>
              <a:latin typeface="Georgia"/>
              <a:ea typeface="Georgia"/>
              <a:cs typeface="Georgia"/>
              <a:sym typeface="Georgia"/>
            </a:endParaRPr>
          </a:p>
        </p:txBody>
      </p:sp>
      <p:sp>
        <p:nvSpPr>
          <p:cNvPr id="521" name="Google Shape;521;g627da72de4_0_61"/>
          <p:cNvSpPr txBox="1">
            <a:spLocks/>
          </p:cNvSpPr>
          <p:nvPr/>
        </p:nvSpPr>
        <p:spPr>
          <a:xfrm>
            <a:off x="3300344" y="5085449"/>
            <a:ext cx="4388700" cy="1066500"/>
          </a:xfrm>
          <a:prstGeom prst="rect">
            <a:avLst/>
          </a:prstGeom>
          <a:noFill/>
          <a:ln>
            <a:noFill/>
          </a:ln>
        </p:spPr>
        <p:txBody>
          <a:bodyPr spcFirstLastPara="1" wrap="square" lIns="91425" tIns="0" rIns="0" bIns="0" anchor="ctr" anchorCtr="0">
            <a:noAutofit/>
          </a:bodyPr>
          <a:lstStyle/>
          <a:p>
            <a:pPr marL="0" marR="0" lvl="0" indent="0" algn="just" rtl="0">
              <a:lnSpc>
                <a:spcPct val="130000"/>
              </a:lnSpc>
              <a:spcBef>
                <a:spcPts val="0"/>
              </a:spcBef>
              <a:spcAft>
                <a:spcPts val="0"/>
              </a:spcAft>
              <a:buClr>
                <a:schemeClr val="dk1"/>
              </a:buClr>
              <a:buSzPts val="1800"/>
              <a:buFont typeface="Open Sans Light"/>
              <a:buNone/>
            </a:pPr>
            <a:r>
              <a:rPr lang="en-US" sz="2000" b="1" i="0" u="none" strike="noStrike" cap="none">
                <a:solidFill>
                  <a:schemeClr val="dk2"/>
                </a:solidFill>
                <a:uFillTx/>
                <a:latin typeface="Arial"/>
                <a:ea typeface="Arial"/>
                <a:cs typeface="Arial"/>
                <a:sym typeface="Arial"/>
              </a:rPr>
              <a:t>HAN</a:t>
            </a:r>
            <a:r>
              <a:rPr lang="en-US" sz="2000" b="0" i="0" u="none" strike="noStrike" cap="none">
                <a:solidFill>
                  <a:schemeClr val="dk2"/>
                </a:solidFill>
                <a:uFillTx/>
                <a:latin typeface="Arial"/>
                <a:ea typeface="Arial"/>
                <a:cs typeface="Arial"/>
                <a:sym typeface="Arial"/>
              </a:rPr>
              <a:t>COFFEE đã có mặt tại nhiều khu vực khác nhau trên toàn quốc, tại những địa điểm thuận tiện cho việc di chuyển và tham quan.</a:t>
            </a:r>
            <a:endParaRPr sz="2000" b="0" i="0" u="none" strike="noStrike" cap="none">
              <a:solidFill>
                <a:schemeClr val="dk2"/>
              </a:solidFill>
              <a:uFillTx/>
              <a:latin typeface="Arial"/>
              <a:ea typeface="Arial"/>
              <a:cs typeface="Arial"/>
              <a:sym typeface="Arial"/>
            </a:endParaRPr>
          </a:p>
        </p:txBody>
      </p:sp>
      <p:sp>
        <p:nvSpPr>
          <p:cNvPr id="522" name="Google Shape;522;g627da72de4_0_61"/>
          <p:cNvSpPr txBox="1">
            <a:spLocks/>
          </p:cNvSpPr>
          <p:nvPr/>
        </p:nvSpPr>
        <p:spPr>
          <a:xfrm>
            <a:off x="8264531" y="6208092"/>
            <a:ext cx="1735500" cy="10158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6000"/>
              <a:buFont typeface="Open Sans Light"/>
              <a:buNone/>
            </a:pPr>
            <a:r>
              <a:rPr lang="en-US" sz="6000" b="1" i="0" u="none" strike="noStrike" cap="none">
                <a:solidFill>
                  <a:schemeClr val="dk1"/>
                </a:solidFill>
                <a:uFillTx/>
                <a:latin typeface="Arial"/>
                <a:ea typeface="Arial"/>
                <a:cs typeface="Arial"/>
                <a:sym typeface="Arial"/>
              </a:rPr>
              <a:t>02</a:t>
            </a:r>
            <a:endParaRPr sz="1400" b="0" i="0" u="none" strike="noStrike" cap="none">
              <a:solidFill>
                <a:srgbClr val="000000"/>
              </a:solidFill>
              <a:uFillTx/>
              <a:latin typeface="Arial"/>
              <a:ea typeface="Arial"/>
              <a:cs typeface="Arial"/>
              <a:sym typeface="Arial"/>
            </a:endParaRPr>
          </a:p>
        </p:txBody>
      </p:sp>
      <p:sp>
        <p:nvSpPr>
          <p:cNvPr id="523" name="Google Shape;523;g627da72de4_0_61"/>
          <p:cNvSpPr txBox="1">
            <a:spLocks/>
          </p:cNvSpPr>
          <p:nvPr/>
        </p:nvSpPr>
        <p:spPr>
          <a:xfrm>
            <a:off x="9871854" y="6385863"/>
            <a:ext cx="4972800" cy="600300"/>
          </a:xfrm>
          <a:prstGeom prst="rect">
            <a:avLst/>
          </a:prstGeom>
          <a:noFill/>
          <a:ln>
            <a:noFill/>
          </a:ln>
        </p:spPr>
        <p:txBody>
          <a:bodyPr spcFirstLastPara="1" wrap="square" lIns="91425" tIns="0" rIns="91425" bIns="45700" anchor="t" anchorCtr="0">
            <a:noAutofit/>
          </a:bodyPr>
          <a:lstStyle/>
          <a:p>
            <a:pPr marL="0" marR="0" lvl="0" indent="0" algn="l" rtl="0">
              <a:lnSpc>
                <a:spcPct val="100000"/>
              </a:lnSpc>
              <a:spcBef>
                <a:spcPts val="0"/>
              </a:spcBef>
              <a:spcAft>
                <a:spcPts val="0"/>
              </a:spcAft>
              <a:buClr>
                <a:schemeClr val="dk1"/>
              </a:buClr>
              <a:buSzPts val="3600"/>
              <a:buFont typeface="Open Sans"/>
              <a:buNone/>
            </a:pPr>
            <a:r>
              <a:rPr lang="en-US" sz="3600" b="0" i="0" u="none" strike="noStrike" cap="none">
                <a:solidFill>
                  <a:schemeClr val="dk1"/>
                </a:solidFill>
                <a:uFillTx/>
                <a:latin typeface="Georgia"/>
                <a:ea typeface="Georgia"/>
                <a:cs typeface="Georgia"/>
                <a:sym typeface="Georgia"/>
              </a:rPr>
              <a:t>Không gian</a:t>
            </a:r>
            <a:endParaRPr sz="1400" b="0" i="0" u="none" strike="noStrike" cap="none">
              <a:solidFill>
                <a:srgbClr val="000000"/>
              </a:solidFill>
              <a:uFillTx/>
              <a:latin typeface="Georgia"/>
              <a:ea typeface="Georgia"/>
              <a:cs typeface="Georgia"/>
              <a:sym typeface="Georgia"/>
            </a:endParaRPr>
          </a:p>
        </p:txBody>
      </p:sp>
      <p:sp>
        <p:nvSpPr>
          <p:cNvPr id="524" name="Google Shape;524;g627da72de4_0_61"/>
          <p:cNvSpPr txBox="1">
            <a:spLocks/>
          </p:cNvSpPr>
          <p:nvPr/>
        </p:nvSpPr>
        <p:spPr>
          <a:xfrm>
            <a:off x="9891390" y="8084544"/>
            <a:ext cx="4388700" cy="1066500"/>
          </a:xfrm>
          <a:prstGeom prst="rect">
            <a:avLst/>
          </a:prstGeom>
          <a:noFill/>
          <a:ln>
            <a:noFill/>
          </a:ln>
        </p:spPr>
        <p:txBody>
          <a:bodyPr spcFirstLastPara="1" wrap="square" lIns="91425" tIns="0" rIns="0" bIns="0" anchor="ctr" anchorCtr="0">
            <a:noAutofit/>
          </a:bodyPr>
          <a:lstStyle/>
          <a:p>
            <a:pPr marL="0" marR="0" lvl="0" indent="0" algn="just" rtl="0">
              <a:lnSpc>
                <a:spcPct val="130000"/>
              </a:lnSpc>
              <a:spcBef>
                <a:spcPts val="0"/>
              </a:spcBef>
              <a:spcAft>
                <a:spcPts val="0"/>
              </a:spcAft>
              <a:buClr>
                <a:schemeClr val="dk1"/>
              </a:buClr>
              <a:buSzPts val="1800"/>
              <a:buFont typeface="Open Sans Light"/>
              <a:buNone/>
            </a:pPr>
            <a:r>
              <a:rPr lang="en-US" sz="2000" b="0" i="0" u="none" strike="noStrike" cap="none">
                <a:solidFill>
                  <a:schemeClr val="dk2"/>
                </a:solidFill>
                <a:uFillTx/>
                <a:latin typeface="Arial"/>
                <a:ea typeface="Arial"/>
                <a:cs typeface="Arial"/>
                <a:sym typeface="Arial"/>
              </a:rPr>
              <a:t>Không gian tại mỗi quán </a:t>
            </a:r>
            <a:r>
              <a:rPr lang="en-US" sz="2000" b="1" i="0" u="none" strike="noStrike" cap="none">
                <a:solidFill>
                  <a:schemeClr val="dk2"/>
                </a:solidFill>
                <a:uFillTx/>
                <a:latin typeface="Arial"/>
                <a:ea typeface="Arial"/>
                <a:cs typeface="Arial"/>
                <a:sym typeface="Arial"/>
              </a:rPr>
              <a:t>HAN</a:t>
            </a:r>
            <a:r>
              <a:rPr lang="en-US" sz="2000" b="0" i="0" u="none" strike="noStrike" cap="none">
                <a:solidFill>
                  <a:schemeClr val="dk2"/>
                </a:solidFill>
                <a:uFillTx/>
                <a:latin typeface="Arial"/>
                <a:ea typeface="Arial"/>
                <a:cs typeface="Arial"/>
                <a:sym typeface="Arial"/>
              </a:rPr>
              <a:t>COFFEE luôn độc đáo và chú trọng trải nghiệm khách hàng, được thiết kế phù hợp với những nhu cầu sử dụng khác nhau, đảm bảo ai đến với </a:t>
            </a:r>
            <a:r>
              <a:rPr lang="en-US" sz="2000" b="1" i="0" u="none" strike="noStrike" cap="none">
                <a:solidFill>
                  <a:schemeClr val="dk2"/>
                </a:solidFill>
                <a:uFillTx/>
                <a:latin typeface="Arial"/>
                <a:ea typeface="Arial"/>
                <a:cs typeface="Arial"/>
                <a:sym typeface="Arial"/>
              </a:rPr>
              <a:t>HAN</a:t>
            </a:r>
            <a:r>
              <a:rPr lang="en-US" sz="2000" b="0" i="0" u="none" strike="noStrike" cap="none">
                <a:solidFill>
                  <a:schemeClr val="dk2"/>
                </a:solidFill>
                <a:uFillTx/>
                <a:latin typeface="Arial"/>
                <a:ea typeface="Arial"/>
                <a:cs typeface="Arial"/>
                <a:sym typeface="Arial"/>
              </a:rPr>
              <a:t>COFFEE cũng tìm được góc dành cho riêng mình.</a:t>
            </a:r>
            <a:endParaRPr sz="2000" b="0" i="0" u="none" strike="noStrike" cap="none">
              <a:solidFill>
                <a:schemeClr val="dk2"/>
              </a:solidFill>
              <a:uFillTx/>
              <a:latin typeface="Arial"/>
              <a:ea typeface="Arial"/>
              <a:cs typeface="Arial"/>
              <a:sym typeface="Arial"/>
            </a:endParaRPr>
          </a:p>
        </p:txBody>
      </p:sp>
      <p:sp>
        <p:nvSpPr>
          <p:cNvPr id="525" name="Google Shape;525;g627da72de4_0_61"/>
          <p:cNvSpPr txBox="1">
            <a:spLocks/>
          </p:cNvSpPr>
          <p:nvPr/>
        </p:nvSpPr>
        <p:spPr>
          <a:xfrm>
            <a:off x="1651223" y="8563691"/>
            <a:ext cx="1735500" cy="10158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6000"/>
              <a:buFont typeface="Open Sans Light"/>
              <a:buNone/>
            </a:pPr>
            <a:r>
              <a:rPr lang="en-US" sz="6000" b="1" i="0" u="none" strike="noStrike" cap="none">
                <a:solidFill>
                  <a:schemeClr val="dk1"/>
                </a:solidFill>
                <a:uFillTx/>
                <a:latin typeface="Arial"/>
                <a:ea typeface="Arial"/>
                <a:cs typeface="Arial"/>
                <a:sym typeface="Arial"/>
              </a:rPr>
              <a:t>03 </a:t>
            </a:r>
            <a:endParaRPr sz="1400" b="0" i="0" u="none" strike="noStrike" cap="none">
              <a:solidFill>
                <a:srgbClr val="000000"/>
              </a:solidFill>
              <a:uFillTx/>
              <a:latin typeface="Arial"/>
              <a:ea typeface="Arial"/>
              <a:cs typeface="Arial"/>
              <a:sym typeface="Arial"/>
            </a:endParaRPr>
          </a:p>
        </p:txBody>
      </p:sp>
      <p:sp>
        <p:nvSpPr>
          <p:cNvPr id="526" name="Google Shape;526;g627da72de4_0_61"/>
          <p:cNvSpPr txBox="1">
            <a:spLocks/>
          </p:cNvSpPr>
          <p:nvPr/>
        </p:nvSpPr>
        <p:spPr>
          <a:xfrm>
            <a:off x="3179175" y="8741462"/>
            <a:ext cx="4972800" cy="600300"/>
          </a:xfrm>
          <a:prstGeom prst="rect">
            <a:avLst/>
          </a:prstGeom>
          <a:noFill/>
          <a:ln>
            <a:noFill/>
          </a:ln>
        </p:spPr>
        <p:txBody>
          <a:bodyPr spcFirstLastPara="1" wrap="square" lIns="91425" tIns="0" rIns="91425" bIns="45700" anchor="t" anchorCtr="0">
            <a:noAutofit/>
          </a:bodyPr>
          <a:lstStyle/>
          <a:p>
            <a:pPr marL="0" marR="0" lvl="0" indent="0" algn="l" rtl="0">
              <a:lnSpc>
                <a:spcPct val="100000"/>
              </a:lnSpc>
              <a:spcBef>
                <a:spcPts val="0"/>
              </a:spcBef>
              <a:spcAft>
                <a:spcPts val="0"/>
              </a:spcAft>
              <a:buClr>
                <a:schemeClr val="dk1"/>
              </a:buClr>
              <a:buSzPts val="3600"/>
              <a:buFont typeface="Open Sans"/>
              <a:buNone/>
            </a:pPr>
            <a:r>
              <a:rPr lang="en-US" sz="3600" b="0" i="0" u="none" strike="noStrike" cap="none">
                <a:solidFill>
                  <a:schemeClr val="dk1"/>
                </a:solidFill>
                <a:uFillTx/>
                <a:latin typeface="Georgia"/>
                <a:ea typeface="Georgia"/>
                <a:cs typeface="Georgia"/>
                <a:sym typeface="Georgia"/>
              </a:rPr>
              <a:t>Thực đơn</a:t>
            </a:r>
            <a:endParaRPr sz="1400" b="0" i="0" u="none" strike="noStrike" cap="none">
              <a:solidFill>
                <a:srgbClr val="000000"/>
              </a:solidFill>
              <a:uFillTx/>
              <a:latin typeface="Georgia"/>
              <a:ea typeface="Georgia"/>
              <a:cs typeface="Georgia"/>
              <a:sym typeface="Georgia"/>
            </a:endParaRPr>
          </a:p>
        </p:txBody>
      </p:sp>
      <p:sp>
        <p:nvSpPr>
          <p:cNvPr id="527" name="Google Shape;527;g627da72de4_0_61"/>
          <p:cNvSpPr txBox="1">
            <a:spLocks/>
          </p:cNvSpPr>
          <p:nvPr/>
        </p:nvSpPr>
        <p:spPr>
          <a:xfrm>
            <a:off x="3198711" y="9990965"/>
            <a:ext cx="4388700" cy="1066500"/>
          </a:xfrm>
          <a:prstGeom prst="rect">
            <a:avLst/>
          </a:prstGeom>
          <a:noFill/>
          <a:ln>
            <a:noFill/>
          </a:ln>
        </p:spPr>
        <p:txBody>
          <a:bodyPr spcFirstLastPara="1" wrap="square" lIns="91425" tIns="0" rIns="0" bIns="0" anchor="ctr" anchorCtr="0">
            <a:noAutofit/>
          </a:bodyPr>
          <a:lstStyle/>
          <a:p>
            <a:pPr marL="0" marR="0" lvl="0" indent="0" algn="just" rtl="0">
              <a:lnSpc>
                <a:spcPct val="120000"/>
              </a:lnSpc>
              <a:spcBef>
                <a:spcPts val="0"/>
              </a:spcBef>
              <a:spcAft>
                <a:spcPts val="0"/>
              </a:spcAft>
              <a:buClr>
                <a:srgbClr val="000000"/>
              </a:buClr>
              <a:buSzPts val="2000"/>
              <a:buFont typeface="Arial"/>
              <a:buNone/>
            </a:pPr>
            <a:r>
              <a:rPr lang="en-US" sz="2000" b="0" i="0" u="none" strike="noStrike" cap="none">
                <a:solidFill>
                  <a:srgbClr val="434343"/>
                </a:solidFill>
                <a:uFillTx/>
                <a:latin typeface="Arial"/>
                <a:ea typeface="Arial"/>
                <a:cs typeface="Arial"/>
                <a:sym typeface="Arial"/>
              </a:rPr>
              <a:t>Những món đồ uống được phục vụ tại </a:t>
            </a:r>
            <a:r>
              <a:rPr lang="en-US" sz="2000" b="1" i="0" u="none" strike="noStrike" cap="none">
                <a:solidFill>
                  <a:srgbClr val="434343"/>
                </a:solidFill>
                <a:uFillTx/>
                <a:latin typeface="Arial"/>
                <a:ea typeface="Arial"/>
                <a:cs typeface="Arial"/>
                <a:sym typeface="Arial"/>
              </a:rPr>
              <a:t>HAN</a:t>
            </a:r>
            <a:r>
              <a:rPr lang="en-US" sz="2000" b="0" i="0" u="none" strike="noStrike" cap="none">
                <a:solidFill>
                  <a:srgbClr val="434343"/>
                </a:solidFill>
                <a:uFillTx/>
                <a:latin typeface="Arial"/>
                <a:ea typeface="Arial"/>
                <a:cs typeface="Arial"/>
                <a:sym typeface="Arial"/>
              </a:rPr>
              <a:t>COFFEE đều được nghiên cứu và xây dựng bởi đội ngũ R&amp;D am hiểu chuyên sâu về cà phê, đảm bảo hương vị nguyên bản và quyến rũ nhất.</a:t>
            </a:r>
            <a:endParaRPr sz="2000" b="0" i="0" u="none" strike="noStrike" cap="none">
              <a:solidFill>
                <a:schemeClr val="dk1"/>
              </a:solidFill>
              <a:uFillTx/>
              <a:latin typeface="Arial"/>
              <a:ea typeface="Arial"/>
              <a:cs typeface="Arial"/>
              <a:sym typeface="Arial"/>
            </a:endParaRPr>
          </a:p>
        </p:txBody>
      </p:sp>
      <p:cxnSp>
        <p:nvCxnSpPr>
          <p:cNvPr id="528" name="Google Shape;528;g627da72de4_0_61"/>
          <p:cNvCxnSpPr/>
          <p:nvPr/>
        </p:nvCxnSpPr>
        <p:spPr>
          <a:xfrm rot="10800000">
            <a:off x="8276700" y="4033000"/>
            <a:ext cx="13500" cy="8743800"/>
          </a:xfrm>
          <a:prstGeom prst="straightConnector1">
            <a:avLst/>
          </a:prstGeom>
          <a:noFill/>
          <a:ln w="12700" cap="flat" cmpd="sng">
            <a:solidFill>
              <a:srgbClr val="BFBFBF"/>
            </a:solidFill>
            <a:prstDash val="solid"/>
            <a:round/>
            <a:headEnd type="none" w="sm" len="sm"/>
            <a:tailEnd type="none" w="sm" len="sm"/>
          </a:ln>
        </p:spPr>
      </p:cxnSp>
      <p:sp>
        <p:nvSpPr>
          <p:cNvPr id="529" name="Google Shape;529;g627da72de4_0_61"/>
          <p:cNvSpPr txBox="1">
            <a:spLocks/>
          </p:cNvSpPr>
          <p:nvPr/>
        </p:nvSpPr>
        <p:spPr>
          <a:xfrm>
            <a:off x="2685225" y="2327325"/>
            <a:ext cx="19875599" cy="584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3200"/>
              <a:buFont typeface="Arial"/>
              <a:buNone/>
            </a:pPr>
            <a:r>
              <a:rPr lang="en-US" sz="3200" b="0" i="1" u="none" strike="noStrike" cap="none">
                <a:solidFill>
                  <a:schemeClr val="dk1"/>
                </a:solidFill>
                <a:uFillTx/>
                <a:latin typeface="Arial"/>
                <a:ea typeface="Arial"/>
                <a:cs typeface="Arial"/>
                <a:sym typeface="Arial"/>
              </a:rPr>
              <a:t>Các điểm quán </a:t>
            </a:r>
            <a:r>
              <a:rPr lang="en-US" sz="3200" b="1" i="1" u="none" strike="noStrike" cap="none">
                <a:solidFill>
                  <a:schemeClr val="dk1"/>
                </a:solidFill>
                <a:uFillTx/>
                <a:latin typeface="Arial"/>
                <a:ea typeface="Arial"/>
                <a:cs typeface="Arial"/>
                <a:sym typeface="Arial"/>
              </a:rPr>
              <a:t>HAN</a:t>
            </a:r>
            <a:r>
              <a:rPr lang="en-US" sz="3200" b="0" i="1" u="none" strike="noStrike" cap="none">
                <a:solidFill>
                  <a:schemeClr val="dk1"/>
                </a:solidFill>
                <a:uFillTx/>
                <a:latin typeface="Arial"/>
                <a:ea typeface="Arial"/>
                <a:cs typeface="Arial"/>
                <a:sym typeface="Arial"/>
              </a:rPr>
              <a:t>COFFEE luôn chú trọng nâng cao chất lượng đồ uống &amp; trải nghiệm người dùng</a:t>
            </a:r>
            <a:endParaRPr sz="1400" b="0" i="1" u="none" strike="noStrike" cap="none">
              <a:solidFill>
                <a:srgbClr val="000000"/>
              </a:solidFill>
              <a:uFillTx/>
              <a:latin typeface="Arial"/>
              <a:ea typeface="Arial"/>
              <a:cs typeface="Arial"/>
              <a:sym typeface="Arial"/>
            </a:endParaRPr>
          </a:p>
        </p:txBody>
      </p:sp>
      <p:sp>
        <p:nvSpPr>
          <p:cNvPr id="530" name="Google Shape;530;g627da72de4_0_61"/>
          <p:cNvSpPr txBox="1">
            <a:spLocks/>
          </p:cNvSpPr>
          <p:nvPr/>
        </p:nvSpPr>
        <p:spPr>
          <a:xfrm>
            <a:off x="4648175" y="1230450"/>
            <a:ext cx="148254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Sản phẩm dịch vụ chuỗi quán F&amp;B</a:t>
            </a:r>
            <a:endParaRPr sz="6000" b="1" i="0" u="none" strike="noStrike" cap="none">
              <a:solidFill>
                <a:schemeClr val="dk2"/>
              </a:solidFill>
              <a:uFillTx/>
              <a:latin typeface="Georgia"/>
              <a:ea typeface="Georgia"/>
              <a:cs typeface="Georgia"/>
              <a:sym typeface="Georgia"/>
            </a:endParaRPr>
          </a:p>
        </p:txBody>
      </p:sp>
      <p:pic>
        <p:nvPicPr>
          <p:cNvPr id="531" name="Google Shape;531;g627da72de4_0_61"/>
          <p:cNvPicPr preferRelativeResize="0"/>
          <p:nvPr/>
        </p:nvPicPr>
        <p:blipFill rotWithShape="1">
          <a:blip r:embed="rId3"/>
          <a:srcRect/>
          <a:stretch/>
        </p:blipFill>
        <p:spPr>
          <a:xfrm>
            <a:off x="15881305" y="3078525"/>
            <a:ext cx="8503926" cy="10652762"/>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29"/>
                                        </p:tgtEl>
                                        <p:attrNameLst>
                                          <p:attrName>style.visibility</p:attrName>
                                        </p:attrNameLst>
                                      </p:cBhvr>
                                      <p:to>
                                        <p:strVal val="visible"/>
                                      </p:to>
                                    </p:set>
                                    <p:animEffect transition="in" filter="fade">
                                      <p:cBhvr>
                                        <p:cTn id="7" dur="500"/>
                                        <p:tgtEl>
                                          <p:spTgt spid="52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19"/>
                                        </p:tgtEl>
                                        <p:attrNameLst>
                                          <p:attrName>style.visibility</p:attrName>
                                        </p:attrNameLst>
                                      </p:cBhvr>
                                      <p:to>
                                        <p:strVal val="visible"/>
                                      </p:to>
                                    </p:set>
                                    <p:animEffect transition="in" filter="fade">
                                      <p:cBhvr>
                                        <p:cTn id="11" dur="500"/>
                                        <p:tgtEl>
                                          <p:spTgt spid="51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20"/>
                                        </p:tgtEl>
                                        <p:attrNameLst>
                                          <p:attrName>style.visibility</p:attrName>
                                        </p:attrNameLst>
                                      </p:cBhvr>
                                      <p:to>
                                        <p:strVal val="visible"/>
                                      </p:to>
                                    </p:set>
                                    <p:animEffect transition="in" filter="fade">
                                      <p:cBhvr>
                                        <p:cTn id="15" dur="500"/>
                                        <p:tgtEl>
                                          <p:spTgt spid="52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21"/>
                                        </p:tgtEl>
                                        <p:attrNameLst>
                                          <p:attrName>style.visibility</p:attrName>
                                        </p:attrNameLst>
                                      </p:cBhvr>
                                      <p:to>
                                        <p:strVal val="visible"/>
                                      </p:to>
                                    </p:set>
                                    <p:animEffect transition="in" filter="fade">
                                      <p:cBhvr>
                                        <p:cTn id="19" dur="500"/>
                                        <p:tgtEl>
                                          <p:spTgt spid="52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28"/>
                                        </p:tgtEl>
                                        <p:attrNameLst>
                                          <p:attrName>style.visibility</p:attrName>
                                        </p:attrNameLst>
                                      </p:cBhvr>
                                      <p:to>
                                        <p:strVal val="visible"/>
                                      </p:to>
                                    </p:set>
                                    <p:animEffect transition="in" filter="fade">
                                      <p:cBhvr>
                                        <p:cTn id="23" dur="500"/>
                                        <p:tgtEl>
                                          <p:spTgt spid="52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522"/>
                                        </p:tgtEl>
                                        <p:attrNameLst>
                                          <p:attrName>style.visibility</p:attrName>
                                        </p:attrNameLst>
                                      </p:cBhvr>
                                      <p:to>
                                        <p:strVal val="visible"/>
                                      </p:to>
                                    </p:set>
                                    <p:animEffect transition="in" filter="fade">
                                      <p:cBhvr>
                                        <p:cTn id="27" dur="500"/>
                                        <p:tgtEl>
                                          <p:spTgt spid="522"/>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23"/>
                                        </p:tgtEl>
                                        <p:attrNameLst>
                                          <p:attrName>style.visibility</p:attrName>
                                        </p:attrNameLst>
                                      </p:cBhvr>
                                      <p:to>
                                        <p:strVal val="visible"/>
                                      </p:to>
                                    </p:set>
                                    <p:animEffect transition="in" filter="fade">
                                      <p:cBhvr>
                                        <p:cTn id="31" dur="500"/>
                                        <p:tgtEl>
                                          <p:spTgt spid="523"/>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24"/>
                                        </p:tgtEl>
                                        <p:attrNameLst>
                                          <p:attrName>style.visibility</p:attrName>
                                        </p:attrNameLst>
                                      </p:cBhvr>
                                      <p:to>
                                        <p:strVal val="visible"/>
                                      </p:to>
                                    </p:set>
                                    <p:animEffect transition="in" filter="fade">
                                      <p:cBhvr>
                                        <p:cTn id="35" dur="500"/>
                                        <p:tgtEl>
                                          <p:spTgt spid="524"/>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525"/>
                                        </p:tgtEl>
                                        <p:attrNameLst>
                                          <p:attrName>style.visibility</p:attrName>
                                        </p:attrNameLst>
                                      </p:cBhvr>
                                      <p:to>
                                        <p:strVal val="visible"/>
                                      </p:to>
                                    </p:set>
                                    <p:animEffect transition="in" filter="fade">
                                      <p:cBhvr>
                                        <p:cTn id="39" dur="500"/>
                                        <p:tgtEl>
                                          <p:spTgt spid="525"/>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526"/>
                                        </p:tgtEl>
                                        <p:attrNameLst>
                                          <p:attrName>style.visibility</p:attrName>
                                        </p:attrNameLst>
                                      </p:cBhvr>
                                      <p:to>
                                        <p:strVal val="visible"/>
                                      </p:to>
                                    </p:set>
                                    <p:animEffect transition="in" filter="fade">
                                      <p:cBhvr>
                                        <p:cTn id="43" dur="500"/>
                                        <p:tgtEl>
                                          <p:spTgt spid="526"/>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527"/>
                                        </p:tgtEl>
                                        <p:attrNameLst>
                                          <p:attrName>style.visibility</p:attrName>
                                        </p:attrNameLst>
                                      </p:cBhvr>
                                      <p:to>
                                        <p:strVal val="visible"/>
                                      </p:to>
                                    </p:set>
                                    <p:animEffect transition="in" filter="fade">
                                      <p:cBhvr>
                                        <p:cTn id="47" dur="500"/>
                                        <p:tgtEl>
                                          <p:spTgt spid="5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pic>
        <p:nvPicPr>
          <p:cNvPr id="537" name="Google Shape;537;g62aec89a2e_3_3"/>
          <p:cNvPicPr preferRelativeResize="0"/>
          <p:nvPr/>
        </p:nvPicPr>
        <p:blipFill rotWithShape="1">
          <a:blip r:embed="rId3"/>
          <a:srcRect/>
          <a:stretch/>
        </p:blipFill>
        <p:spPr>
          <a:xfrm>
            <a:off x="2741375" y="3026125"/>
            <a:ext cx="6667500" cy="9395401"/>
          </a:xfrm>
          <a:prstGeom prst="rect">
            <a:avLst/>
          </a:prstGeom>
          <a:noFill/>
          <a:ln>
            <a:noFill/>
          </a:ln>
        </p:spPr>
      </p:pic>
      <p:pic>
        <p:nvPicPr>
          <p:cNvPr id="538" name="Google Shape;538;g62aec89a2e_3_3"/>
          <p:cNvPicPr preferRelativeResize="0"/>
          <p:nvPr/>
        </p:nvPicPr>
        <p:blipFill rotWithShape="1">
          <a:blip r:embed="rId4"/>
          <a:srcRect/>
          <a:stretch/>
        </p:blipFill>
        <p:spPr>
          <a:xfrm>
            <a:off x="5374850" y="3852373"/>
            <a:ext cx="923400" cy="923400"/>
          </a:xfrm>
          <a:prstGeom prst="rect">
            <a:avLst/>
          </a:prstGeom>
          <a:noFill/>
          <a:ln>
            <a:noFill/>
          </a:ln>
        </p:spPr>
      </p:pic>
      <p:pic>
        <p:nvPicPr>
          <p:cNvPr id="539" name="Google Shape;539;g62aec89a2e_3_3"/>
          <p:cNvPicPr preferRelativeResize="0"/>
          <p:nvPr/>
        </p:nvPicPr>
        <p:blipFill rotWithShape="1">
          <a:blip r:embed="rId4"/>
          <a:srcRect/>
          <a:stretch/>
        </p:blipFill>
        <p:spPr>
          <a:xfrm>
            <a:off x="7455200" y="8521698"/>
            <a:ext cx="923400" cy="923400"/>
          </a:xfrm>
          <a:prstGeom prst="rect">
            <a:avLst/>
          </a:prstGeom>
          <a:noFill/>
          <a:ln>
            <a:noFill/>
          </a:ln>
        </p:spPr>
      </p:pic>
      <p:sp>
        <p:nvSpPr>
          <p:cNvPr id="540" name="Google Shape;540;g62aec89a2e_3_3"/>
          <p:cNvSpPr txBox="1">
            <a:spLocks/>
          </p:cNvSpPr>
          <p:nvPr/>
        </p:nvSpPr>
        <p:spPr>
          <a:xfrm>
            <a:off x="11485075" y="3635575"/>
            <a:ext cx="12311399" cy="9722400"/>
          </a:xfrm>
          <a:prstGeom prst="rect">
            <a:avLst/>
          </a:prstGeom>
          <a:noFill/>
          <a:ln>
            <a:noFill/>
          </a:ln>
        </p:spPr>
        <p:txBody>
          <a:bodyPr spcFirstLastPara="1" wrap="square" lIns="91425" tIns="91425" rIns="91425" bIns="91425" anchor="t" anchorCtr="0">
            <a:noAutofit/>
          </a:bodyPr>
          <a:lstStyle/>
          <a:p>
            <a:pPr marL="0" marR="0" lvl="0" indent="0" algn="l" rtl="0">
              <a:lnSpc>
                <a:spcPct val="150000"/>
              </a:lnSpc>
              <a:spcBef>
                <a:spcPts val="0"/>
              </a:spcBef>
              <a:spcAft>
                <a:spcPts val="0"/>
              </a:spcAft>
              <a:buClr>
                <a:srgbClr val="000000"/>
              </a:buClr>
              <a:buSzPts val="3600"/>
              <a:buFont typeface="Arial"/>
              <a:buNone/>
            </a:pPr>
            <a:r>
              <a:rPr lang="en-US" sz="3600" b="0" i="0" u="none" strike="noStrike" cap="none">
                <a:solidFill>
                  <a:schemeClr val="dk1"/>
                </a:solidFill>
                <a:uFillTx/>
                <a:latin typeface="Arial"/>
                <a:ea typeface="Arial"/>
                <a:cs typeface="Arial"/>
                <a:sym typeface="Arial"/>
              </a:rPr>
              <a:t>5 điểm quán:</a:t>
            </a:r>
            <a:endParaRPr sz="3600" b="0" i="0" u="none" strike="noStrike" cap="none">
              <a:solidFill>
                <a:schemeClr val="dk1"/>
              </a:solidFill>
              <a:uFillTx/>
              <a:latin typeface="Arial"/>
              <a:ea typeface="Arial"/>
              <a:cs typeface="Arial"/>
              <a:sym typeface="Arial"/>
            </a:endParaRPr>
          </a:p>
          <a:p>
            <a:pPr marL="0" marR="0" lvl="0" indent="0" algn="l" rtl="0">
              <a:lnSpc>
                <a:spcPct val="150000"/>
              </a:lnSpc>
              <a:spcBef>
                <a:spcPts val="0"/>
              </a:spcBef>
              <a:spcAft>
                <a:spcPts val="0"/>
              </a:spcAft>
              <a:buClr>
                <a:srgbClr val="000000"/>
              </a:buClr>
              <a:buSzPts val="3600"/>
              <a:buFont typeface="Arial"/>
              <a:buNone/>
            </a:pPr>
            <a:r>
              <a:rPr lang="en-US" sz="3600" b="1" i="0" u="none" strike="noStrike" cap="none">
                <a:solidFill>
                  <a:schemeClr val="dk1"/>
                </a:solidFill>
                <a:uFillTx/>
                <a:latin typeface="Arial"/>
                <a:ea typeface="Arial"/>
                <a:cs typeface="Arial"/>
                <a:sym typeface="Arial"/>
              </a:rPr>
              <a:t>Hà Nội</a:t>
            </a:r>
            <a:endParaRPr sz="3600" b="1" i="0" u="none" strike="noStrike" cap="none">
              <a:solidFill>
                <a:schemeClr val="dk1"/>
              </a:solidFill>
              <a:uFillTx/>
              <a:latin typeface="Arial"/>
              <a:ea typeface="Arial"/>
              <a:cs typeface="Arial"/>
              <a:sym typeface="Arial"/>
            </a:endParaRPr>
          </a:p>
          <a:p>
            <a:pPr marL="457200" marR="0" lvl="0" indent="0" algn="l" rtl="0">
              <a:lnSpc>
                <a:spcPct val="150000"/>
              </a:lnSpc>
              <a:spcBef>
                <a:spcPts val="0"/>
              </a:spcBef>
              <a:spcAft>
                <a:spcPts val="0"/>
              </a:spcAft>
              <a:buClr>
                <a:srgbClr val="000000"/>
              </a:buClr>
              <a:buSzPts val="3600"/>
              <a:buFont typeface="Arial"/>
              <a:buNone/>
            </a:pPr>
            <a:r>
              <a:rPr lang="en-US" sz="3600" b="0" i="0" u="none" strike="noStrike" cap="none">
                <a:solidFill>
                  <a:schemeClr val="dk1"/>
                </a:solidFill>
                <a:highlight>
                  <a:srgbClr val="FFFFFF"/>
                </a:highlight>
                <a:uFillTx/>
                <a:latin typeface="Arial"/>
                <a:ea typeface="Arial"/>
                <a:cs typeface="Arial"/>
                <a:sym typeface="Arial"/>
              </a:rPr>
              <a:t>46 Nguyễn Hữu Huân, Lý Thái Tổ, Hoàn Kiếm</a:t>
            </a:r>
            <a:endParaRPr sz="3600" b="0" i="0" u="none" strike="noStrike" cap="none">
              <a:solidFill>
                <a:schemeClr val="dk1"/>
              </a:solidFill>
              <a:highlight>
                <a:srgbClr val="FFFFFF"/>
              </a:highlight>
              <a:uFillTx/>
              <a:latin typeface="Arial"/>
              <a:ea typeface="Arial"/>
              <a:cs typeface="Arial"/>
              <a:sym typeface="Arial"/>
            </a:endParaRPr>
          </a:p>
          <a:p>
            <a:pPr marL="457200" marR="0" lvl="0" indent="0" algn="l" rtl="0">
              <a:lnSpc>
                <a:spcPct val="150000"/>
              </a:lnSpc>
              <a:spcBef>
                <a:spcPts val="0"/>
              </a:spcBef>
              <a:spcAft>
                <a:spcPts val="0"/>
              </a:spcAft>
              <a:buClr>
                <a:srgbClr val="000000"/>
              </a:buClr>
              <a:buSzPts val="3600"/>
              <a:buFont typeface="Arial"/>
              <a:buNone/>
            </a:pPr>
            <a:r>
              <a:rPr lang="en-US" sz="3600" b="0" i="0" u="none" strike="noStrike" cap="none">
                <a:solidFill>
                  <a:schemeClr val="dk1"/>
                </a:solidFill>
                <a:highlight>
                  <a:srgbClr val="FFFFFF"/>
                </a:highlight>
                <a:uFillTx/>
                <a:latin typeface="Arial"/>
                <a:ea typeface="Arial"/>
                <a:cs typeface="Arial"/>
                <a:sym typeface="Arial"/>
              </a:rPr>
              <a:t>22 Thành Công, Thành Công, Ba Đình</a:t>
            </a:r>
            <a:endParaRPr sz="3600" b="0" i="0" u="none" strike="noStrike" cap="none">
              <a:solidFill>
                <a:schemeClr val="dk1"/>
              </a:solidFill>
              <a:highlight>
                <a:srgbClr val="FFFFFF"/>
              </a:highlight>
              <a:uFillTx/>
              <a:latin typeface="Arial"/>
              <a:ea typeface="Arial"/>
              <a:cs typeface="Arial"/>
              <a:sym typeface="Arial"/>
            </a:endParaRPr>
          </a:p>
          <a:p>
            <a:pPr marL="0" marR="0" lvl="0" indent="0" algn="l" rtl="0">
              <a:lnSpc>
                <a:spcPct val="150000"/>
              </a:lnSpc>
              <a:spcBef>
                <a:spcPts val="0"/>
              </a:spcBef>
              <a:spcAft>
                <a:spcPts val="0"/>
              </a:spcAft>
              <a:buClr>
                <a:srgbClr val="000000"/>
              </a:buClr>
              <a:buSzPts val="3600"/>
              <a:buFont typeface="Arial"/>
              <a:buNone/>
            </a:pPr>
            <a:r>
              <a:rPr lang="en-US" sz="3600" b="1" i="0" u="none" strike="noStrike" cap="none">
                <a:solidFill>
                  <a:schemeClr val="dk1"/>
                </a:solidFill>
                <a:uFillTx/>
                <a:latin typeface="Arial"/>
                <a:ea typeface="Arial"/>
                <a:cs typeface="Arial"/>
                <a:sym typeface="Arial"/>
              </a:rPr>
              <a:t>Hưng Yên</a:t>
            </a:r>
            <a:endParaRPr sz="3600" b="1" i="0" u="none" strike="noStrike" cap="none">
              <a:solidFill>
                <a:schemeClr val="dk1"/>
              </a:solidFill>
              <a:uFillTx/>
              <a:latin typeface="Arial"/>
              <a:ea typeface="Arial"/>
              <a:cs typeface="Arial"/>
              <a:sym typeface="Arial"/>
            </a:endParaRPr>
          </a:p>
          <a:p>
            <a:pPr marL="457200" marR="0" lvl="0" indent="0" algn="l" rtl="0">
              <a:lnSpc>
                <a:spcPct val="150000"/>
              </a:lnSpc>
              <a:spcBef>
                <a:spcPts val="0"/>
              </a:spcBef>
              <a:spcAft>
                <a:spcPts val="0"/>
              </a:spcAft>
              <a:buClr>
                <a:srgbClr val="000000"/>
              </a:buClr>
              <a:buSzPts val="3600"/>
              <a:buFont typeface="Arial"/>
              <a:buNone/>
            </a:pPr>
            <a:r>
              <a:rPr lang="en-US" sz="3600" b="0" i="0" u="none" strike="noStrike" cap="none">
                <a:solidFill>
                  <a:schemeClr val="dk1"/>
                </a:solidFill>
                <a:uFillTx/>
                <a:latin typeface="Arial"/>
                <a:ea typeface="Arial"/>
                <a:cs typeface="Arial"/>
                <a:sym typeface="Arial"/>
              </a:rPr>
              <a:t>Lô 31 - 34 Phố Trúc, Ecopark Township, Văn Giang</a:t>
            </a:r>
            <a:endParaRPr sz="3600" b="0" i="0" u="none" strike="noStrike" cap="none">
              <a:solidFill>
                <a:schemeClr val="dk1"/>
              </a:solidFill>
              <a:uFillTx/>
              <a:latin typeface="Arial"/>
              <a:ea typeface="Arial"/>
              <a:cs typeface="Arial"/>
              <a:sym typeface="Arial"/>
            </a:endParaRPr>
          </a:p>
          <a:p>
            <a:pPr marL="0" marR="0" lvl="0" indent="0" algn="l" rtl="0">
              <a:lnSpc>
                <a:spcPct val="150000"/>
              </a:lnSpc>
              <a:spcBef>
                <a:spcPts val="0"/>
              </a:spcBef>
              <a:spcAft>
                <a:spcPts val="0"/>
              </a:spcAft>
              <a:buClr>
                <a:srgbClr val="000000"/>
              </a:buClr>
              <a:buSzPts val="3600"/>
              <a:buFont typeface="Arial"/>
              <a:buNone/>
            </a:pPr>
            <a:r>
              <a:rPr lang="en-US" sz="3600" b="1" i="0" u="none" strike="noStrike" cap="none">
                <a:solidFill>
                  <a:schemeClr val="dk1"/>
                </a:solidFill>
                <a:uFillTx/>
                <a:latin typeface="Arial"/>
                <a:ea typeface="Arial"/>
                <a:cs typeface="Arial"/>
                <a:sym typeface="Arial"/>
              </a:rPr>
              <a:t>Đà Nẵng</a:t>
            </a:r>
            <a:endParaRPr sz="3600" b="1" i="0" u="none" strike="noStrike" cap="none">
              <a:solidFill>
                <a:schemeClr val="dk1"/>
              </a:solidFill>
              <a:uFillTx/>
              <a:latin typeface="Arial"/>
              <a:ea typeface="Arial"/>
              <a:cs typeface="Arial"/>
              <a:sym typeface="Arial"/>
            </a:endParaRPr>
          </a:p>
          <a:p>
            <a:pPr marL="457200" marR="0" lvl="0" indent="0" algn="l" rtl="0">
              <a:lnSpc>
                <a:spcPct val="150000"/>
              </a:lnSpc>
              <a:spcBef>
                <a:spcPts val="0"/>
              </a:spcBef>
              <a:spcAft>
                <a:spcPts val="0"/>
              </a:spcAft>
              <a:buClr>
                <a:srgbClr val="000000"/>
              </a:buClr>
              <a:buSzPts val="3600"/>
              <a:buFont typeface="Arial"/>
              <a:buNone/>
            </a:pPr>
            <a:r>
              <a:rPr lang="en-US" sz="3600" b="0" i="0" u="none" strike="noStrike" cap="none">
                <a:solidFill>
                  <a:schemeClr val="dk1"/>
                </a:solidFill>
                <a:highlight>
                  <a:srgbClr val="FFFFFF"/>
                </a:highlight>
                <a:uFillTx/>
                <a:latin typeface="Arial"/>
                <a:ea typeface="Arial"/>
                <a:cs typeface="Arial"/>
                <a:sym typeface="Arial"/>
              </a:rPr>
              <a:t>517 Đường Trần Hưng Đạo, An Hải Trung, Sơn Trà</a:t>
            </a:r>
            <a:endParaRPr sz="3600" b="0" i="0" u="none" strike="noStrike" cap="none">
              <a:solidFill>
                <a:schemeClr val="dk1"/>
              </a:solidFill>
              <a:uFillTx/>
              <a:latin typeface="Arial"/>
              <a:ea typeface="Arial"/>
              <a:cs typeface="Arial"/>
              <a:sym typeface="Arial"/>
            </a:endParaRPr>
          </a:p>
          <a:p>
            <a:pPr marL="0" marR="0" lvl="0" indent="0" algn="l" rtl="0">
              <a:lnSpc>
                <a:spcPct val="150000"/>
              </a:lnSpc>
              <a:spcBef>
                <a:spcPts val="0"/>
              </a:spcBef>
              <a:spcAft>
                <a:spcPts val="0"/>
              </a:spcAft>
              <a:buClr>
                <a:srgbClr val="000000"/>
              </a:buClr>
              <a:buSzPts val="3600"/>
              <a:buFont typeface="Arial"/>
              <a:buNone/>
            </a:pPr>
            <a:r>
              <a:rPr lang="en-US" sz="3600" b="1" i="0" u="none" strike="noStrike" cap="none">
                <a:solidFill>
                  <a:schemeClr val="dk1"/>
                </a:solidFill>
                <a:uFillTx/>
                <a:latin typeface="Arial"/>
                <a:ea typeface="Arial"/>
                <a:cs typeface="Arial"/>
                <a:sym typeface="Arial"/>
              </a:rPr>
              <a:t>Hội An</a:t>
            </a:r>
            <a:endParaRPr sz="3600" b="1" i="0" u="none" strike="noStrike" cap="none">
              <a:solidFill>
                <a:schemeClr val="dk1"/>
              </a:solidFill>
              <a:uFillTx/>
              <a:latin typeface="Arial"/>
              <a:ea typeface="Arial"/>
              <a:cs typeface="Arial"/>
              <a:sym typeface="Arial"/>
            </a:endParaRPr>
          </a:p>
          <a:p>
            <a:pPr marL="457200" marR="0" lvl="0" indent="0" algn="l" rtl="0">
              <a:lnSpc>
                <a:spcPct val="150000"/>
              </a:lnSpc>
              <a:spcBef>
                <a:spcPts val="0"/>
              </a:spcBef>
              <a:spcAft>
                <a:spcPts val="0"/>
              </a:spcAft>
              <a:buClr>
                <a:srgbClr val="000000"/>
              </a:buClr>
              <a:buSzPts val="3600"/>
              <a:buFont typeface="Arial"/>
              <a:buNone/>
            </a:pPr>
            <a:r>
              <a:rPr lang="en-US" sz="3600" b="0" i="0" u="none" strike="noStrike" cap="none">
                <a:solidFill>
                  <a:schemeClr val="dk1"/>
                </a:solidFill>
                <a:highlight>
                  <a:srgbClr val="FFFFFF"/>
                </a:highlight>
                <a:uFillTx/>
                <a:latin typeface="Arial"/>
                <a:ea typeface="Arial"/>
                <a:cs typeface="Arial"/>
                <a:sym typeface="Arial"/>
              </a:rPr>
              <a:t>430 Hai Bà Trưng, Cẩm Sơn</a:t>
            </a:r>
            <a:endParaRPr sz="3600" b="0" i="0" u="none" strike="noStrike" cap="none">
              <a:solidFill>
                <a:schemeClr val="dk1"/>
              </a:solidFill>
              <a:uFillTx/>
              <a:latin typeface="Arial"/>
              <a:ea typeface="Arial"/>
              <a:cs typeface="Arial"/>
              <a:sym typeface="Arial"/>
            </a:endParaRPr>
          </a:p>
        </p:txBody>
      </p:sp>
      <p:sp>
        <p:nvSpPr>
          <p:cNvPr id="541" name="Google Shape;541;g62aec89a2e_3_3"/>
          <p:cNvSpPr>
            <a:spLocks/>
          </p:cNvSpPr>
          <p:nvPr/>
        </p:nvSpPr>
        <p:spPr>
          <a:xfrm>
            <a:off x="10598768" y="4547450"/>
            <a:ext cx="657707" cy="923400"/>
          </a:xfrm>
          <a:custGeom>
            <a:avLst/>
            <a:gdLst/>
            <a:ahLst/>
            <a:cxnLst/>
            <a:rect l="l" t="t" r="r" b="b"/>
            <a:pathLst>
              <a:path w="80" h="117" extrusionOk="0">
                <a:moveTo>
                  <a:pt x="40" y="0"/>
                </a:moveTo>
                <a:cubicBezTo>
                  <a:pt x="24" y="0"/>
                  <a:pt x="0" y="8"/>
                  <a:pt x="0" y="37"/>
                </a:cubicBezTo>
                <a:cubicBezTo>
                  <a:pt x="0" y="51"/>
                  <a:pt x="32" y="102"/>
                  <a:pt x="40" y="117"/>
                </a:cubicBezTo>
                <a:cubicBezTo>
                  <a:pt x="48" y="102"/>
                  <a:pt x="80" y="51"/>
                  <a:pt x="80" y="37"/>
                </a:cubicBezTo>
                <a:cubicBezTo>
                  <a:pt x="80" y="8"/>
                  <a:pt x="56" y="0"/>
                  <a:pt x="40" y="0"/>
                </a:cubicBezTo>
                <a:close/>
                <a:moveTo>
                  <a:pt x="40" y="49"/>
                </a:moveTo>
                <a:cubicBezTo>
                  <a:pt x="33" y="49"/>
                  <a:pt x="27" y="44"/>
                  <a:pt x="27" y="37"/>
                </a:cubicBezTo>
                <a:cubicBezTo>
                  <a:pt x="27" y="30"/>
                  <a:pt x="33" y="24"/>
                  <a:pt x="40" y="24"/>
                </a:cubicBezTo>
                <a:cubicBezTo>
                  <a:pt x="47" y="24"/>
                  <a:pt x="53" y="30"/>
                  <a:pt x="53" y="37"/>
                </a:cubicBezTo>
                <a:cubicBezTo>
                  <a:pt x="53" y="44"/>
                  <a:pt x="47" y="49"/>
                  <a:pt x="40" y="4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sp>
        <p:nvSpPr>
          <p:cNvPr id="542" name="Google Shape;542;g62aec89a2e_3_3"/>
          <p:cNvSpPr>
            <a:spLocks/>
          </p:cNvSpPr>
          <p:nvPr/>
        </p:nvSpPr>
        <p:spPr>
          <a:xfrm>
            <a:off x="10598768" y="6864275"/>
            <a:ext cx="657707" cy="923400"/>
          </a:xfrm>
          <a:custGeom>
            <a:avLst/>
            <a:gdLst/>
            <a:ahLst/>
            <a:cxnLst/>
            <a:rect l="l" t="t" r="r" b="b"/>
            <a:pathLst>
              <a:path w="80" h="117" extrusionOk="0">
                <a:moveTo>
                  <a:pt x="40" y="0"/>
                </a:moveTo>
                <a:cubicBezTo>
                  <a:pt x="24" y="0"/>
                  <a:pt x="0" y="8"/>
                  <a:pt x="0" y="37"/>
                </a:cubicBezTo>
                <a:cubicBezTo>
                  <a:pt x="0" y="51"/>
                  <a:pt x="32" y="102"/>
                  <a:pt x="40" y="117"/>
                </a:cubicBezTo>
                <a:cubicBezTo>
                  <a:pt x="48" y="102"/>
                  <a:pt x="80" y="51"/>
                  <a:pt x="80" y="37"/>
                </a:cubicBezTo>
                <a:cubicBezTo>
                  <a:pt x="80" y="8"/>
                  <a:pt x="56" y="0"/>
                  <a:pt x="40" y="0"/>
                </a:cubicBezTo>
                <a:close/>
                <a:moveTo>
                  <a:pt x="40" y="49"/>
                </a:moveTo>
                <a:cubicBezTo>
                  <a:pt x="33" y="49"/>
                  <a:pt x="27" y="44"/>
                  <a:pt x="27" y="37"/>
                </a:cubicBezTo>
                <a:cubicBezTo>
                  <a:pt x="27" y="30"/>
                  <a:pt x="33" y="24"/>
                  <a:pt x="40" y="24"/>
                </a:cubicBezTo>
                <a:cubicBezTo>
                  <a:pt x="47" y="24"/>
                  <a:pt x="53" y="30"/>
                  <a:pt x="53" y="37"/>
                </a:cubicBezTo>
                <a:cubicBezTo>
                  <a:pt x="53" y="44"/>
                  <a:pt x="47" y="49"/>
                  <a:pt x="40" y="4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sp>
        <p:nvSpPr>
          <p:cNvPr id="543" name="Google Shape;543;g62aec89a2e_3_3"/>
          <p:cNvSpPr>
            <a:spLocks/>
          </p:cNvSpPr>
          <p:nvPr/>
        </p:nvSpPr>
        <p:spPr>
          <a:xfrm>
            <a:off x="10598768" y="8521700"/>
            <a:ext cx="657707" cy="923400"/>
          </a:xfrm>
          <a:custGeom>
            <a:avLst/>
            <a:gdLst/>
            <a:ahLst/>
            <a:cxnLst/>
            <a:rect l="l" t="t" r="r" b="b"/>
            <a:pathLst>
              <a:path w="80" h="117" extrusionOk="0">
                <a:moveTo>
                  <a:pt x="40" y="0"/>
                </a:moveTo>
                <a:cubicBezTo>
                  <a:pt x="24" y="0"/>
                  <a:pt x="0" y="8"/>
                  <a:pt x="0" y="37"/>
                </a:cubicBezTo>
                <a:cubicBezTo>
                  <a:pt x="0" y="51"/>
                  <a:pt x="32" y="102"/>
                  <a:pt x="40" y="117"/>
                </a:cubicBezTo>
                <a:cubicBezTo>
                  <a:pt x="48" y="102"/>
                  <a:pt x="80" y="51"/>
                  <a:pt x="80" y="37"/>
                </a:cubicBezTo>
                <a:cubicBezTo>
                  <a:pt x="80" y="8"/>
                  <a:pt x="56" y="0"/>
                  <a:pt x="40" y="0"/>
                </a:cubicBezTo>
                <a:close/>
                <a:moveTo>
                  <a:pt x="40" y="49"/>
                </a:moveTo>
                <a:cubicBezTo>
                  <a:pt x="33" y="49"/>
                  <a:pt x="27" y="44"/>
                  <a:pt x="27" y="37"/>
                </a:cubicBezTo>
                <a:cubicBezTo>
                  <a:pt x="27" y="30"/>
                  <a:pt x="33" y="24"/>
                  <a:pt x="40" y="24"/>
                </a:cubicBezTo>
                <a:cubicBezTo>
                  <a:pt x="47" y="24"/>
                  <a:pt x="53" y="30"/>
                  <a:pt x="53" y="37"/>
                </a:cubicBezTo>
                <a:cubicBezTo>
                  <a:pt x="53" y="44"/>
                  <a:pt x="47" y="49"/>
                  <a:pt x="40" y="4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sp>
        <p:nvSpPr>
          <p:cNvPr id="544" name="Google Shape;544;g62aec89a2e_3_3"/>
          <p:cNvSpPr>
            <a:spLocks/>
          </p:cNvSpPr>
          <p:nvPr/>
        </p:nvSpPr>
        <p:spPr>
          <a:xfrm>
            <a:off x="10598768" y="10179125"/>
            <a:ext cx="657707" cy="923400"/>
          </a:xfrm>
          <a:custGeom>
            <a:avLst/>
            <a:gdLst/>
            <a:ahLst/>
            <a:cxnLst/>
            <a:rect l="l" t="t" r="r" b="b"/>
            <a:pathLst>
              <a:path w="80" h="117" extrusionOk="0">
                <a:moveTo>
                  <a:pt x="40" y="0"/>
                </a:moveTo>
                <a:cubicBezTo>
                  <a:pt x="24" y="0"/>
                  <a:pt x="0" y="8"/>
                  <a:pt x="0" y="37"/>
                </a:cubicBezTo>
                <a:cubicBezTo>
                  <a:pt x="0" y="51"/>
                  <a:pt x="32" y="102"/>
                  <a:pt x="40" y="117"/>
                </a:cubicBezTo>
                <a:cubicBezTo>
                  <a:pt x="48" y="102"/>
                  <a:pt x="80" y="51"/>
                  <a:pt x="80" y="37"/>
                </a:cubicBezTo>
                <a:cubicBezTo>
                  <a:pt x="80" y="8"/>
                  <a:pt x="56" y="0"/>
                  <a:pt x="40" y="0"/>
                </a:cubicBezTo>
                <a:close/>
                <a:moveTo>
                  <a:pt x="40" y="49"/>
                </a:moveTo>
                <a:cubicBezTo>
                  <a:pt x="33" y="49"/>
                  <a:pt x="27" y="44"/>
                  <a:pt x="27" y="37"/>
                </a:cubicBezTo>
                <a:cubicBezTo>
                  <a:pt x="27" y="30"/>
                  <a:pt x="33" y="24"/>
                  <a:pt x="40" y="24"/>
                </a:cubicBezTo>
                <a:cubicBezTo>
                  <a:pt x="47" y="24"/>
                  <a:pt x="53" y="30"/>
                  <a:pt x="53" y="37"/>
                </a:cubicBezTo>
                <a:cubicBezTo>
                  <a:pt x="53" y="44"/>
                  <a:pt x="47" y="49"/>
                  <a:pt x="40" y="4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sp>
        <p:nvSpPr>
          <p:cNvPr id="545" name="Google Shape;545;g62aec89a2e_3_3"/>
          <p:cNvSpPr txBox="1">
            <a:spLocks/>
          </p:cNvSpPr>
          <p:nvPr/>
        </p:nvSpPr>
        <p:spPr>
          <a:xfrm>
            <a:off x="4648175" y="1230450"/>
            <a:ext cx="148254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Sản phẩm dịch vụ chuỗi quán F&amp;B</a:t>
            </a:r>
            <a:endParaRPr sz="6000" b="1" i="0" u="none" strike="noStrike" cap="none">
              <a:solidFill>
                <a:schemeClr val="dk2"/>
              </a:solidFill>
              <a:uFillTx/>
              <a:latin typeface="Georgia"/>
              <a:ea typeface="Georgia"/>
              <a:cs typeface="Georgia"/>
              <a:sym typeface="Georgi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sp>
        <p:nvSpPr>
          <p:cNvPr id="550" name="Google Shape;550;g627da72de4_0_77"/>
          <p:cNvSpPr txBox="1">
            <a:spLocks/>
          </p:cNvSpPr>
          <p:nvPr/>
        </p:nvSpPr>
        <p:spPr>
          <a:xfrm>
            <a:off x="1723991" y="3818597"/>
            <a:ext cx="1735500" cy="10158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6000"/>
              <a:buFont typeface="Open Sans Light"/>
              <a:buNone/>
            </a:pPr>
            <a:r>
              <a:rPr lang="en-US" sz="6000" b="1" i="0" u="none" strike="noStrike" cap="none">
                <a:solidFill>
                  <a:schemeClr val="dk1"/>
                </a:solidFill>
                <a:uFillTx/>
                <a:latin typeface="Arial"/>
                <a:ea typeface="Arial"/>
                <a:cs typeface="Arial"/>
                <a:sym typeface="Arial"/>
              </a:rPr>
              <a:t>01 </a:t>
            </a:r>
            <a:endParaRPr sz="1400" b="0" i="0" u="none" strike="noStrike" cap="none">
              <a:solidFill>
                <a:srgbClr val="000000"/>
              </a:solidFill>
              <a:uFillTx/>
              <a:latin typeface="Arial"/>
              <a:ea typeface="Arial"/>
              <a:cs typeface="Arial"/>
              <a:sym typeface="Arial"/>
            </a:endParaRPr>
          </a:p>
        </p:txBody>
      </p:sp>
      <p:sp>
        <p:nvSpPr>
          <p:cNvPr id="551" name="Google Shape;551;g627da72de4_0_77"/>
          <p:cNvSpPr txBox="1">
            <a:spLocks/>
          </p:cNvSpPr>
          <p:nvPr/>
        </p:nvSpPr>
        <p:spPr>
          <a:xfrm>
            <a:off x="3280808" y="3996368"/>
            <a:ext cx="4972800" cy="600300"/>
          </a:xfrm>
          <a:prstGeom prst="rect">
            <a:avLst/>
          </a:prstGeom>
          <a:noFill/>
          <a:ln>
            <a:noFill/>
          </a:ln>
        </p:spPr>
        <p:txBody>
          <a:bodyPr spcFirstLastPara="1" wrap="square" lIns="91425" tIns="0" rIns="91425" bIns="45700" anchor="t" anchorCtr="0">
            <a:noAutofit/>
          </a:bodyPr>
          <a:lstStyle/>
          <a:p>
            <a:pPr marL="0" marR="0" lvl="0" indent="0" algn="l" rtl="0">
              <a:lnSpc>
                <a:spcPct val="100000"/>
              </a:lnSpc>
              <a:spcBef>
                <a:spcPts val="0"/>
              </a:spcBef>
              <a:spcAft>
                <a:spcPts val="0"/>
              </a:spcAft>
              <a:buClr>
                <a:schemeClr val="dk1"/>
              </a:buClr>
              <a:buSzPts val="3600"/>
              <a:buFont typeface="Open Sans"/>
              <a:buNone/>
            </a:pPr>
            <a:r>
              <a:rPr lang="en-US" sz="3600" b="0" i="0" u="none" strike="noStrike" cap="none">
                <a:solidFill>
                  <a:schemeClr val="dk1"/>
                </a:solidFill>
                <a:uFillTx/>
                <a:latin typeface="Georgia"/>
                <a:ea typeface="Georgia"/>
                <a:cs typeface="Georgia"/>
                <a:sym typeface="Georgia"/>
              </a:rPr>
              <a:t>Nguyên liệu</a:t>
            </a:r>
            <a:endParaRPr sz="1400" b="0" i="0" u="none" strike="noStrike" cap="none">
              <a:solidFill>
                <a:srgbClr val="000000"/>
              </a:solidFill>
              <a:uFillTx/>
              <a:latin typeface="Georgia"/>
              <a:ea typeface="Georgia"/>
              <a:cs typeface="Georgia"/>
              <a:sym typeface="Georgia"/>
            </a:endParaRPr>
          </a:p>
        </p:txBody>
      </p:sp>
      <p:sp>
        <p:nvSpPr>
          <p:cNvPr id="552" name="Google Shape;552;g627da72de4_0_77"/>
          <p:cNvSpPr txBox="1">
            <a:spLocks/>
          </p:cNvSpPr>
          <p:nvPr/>
        </p:nvSpPr>
        <p:spPr>
          <a:xfrm>
            <a:off x="3300344" y="5265923"/>
            <a:ext cx="4388700" cy="1066500"/>
          </a:xfrm>
          <a:prstGeom prst="rect">
            <a:avLst/>
          </a:prstGeom>
          <a:noFill/>
          <a:ln>
            <a:noFill/>
          </a:ln>
        </p:spPr>
        <p:txBody>
          <a:bodyPr spcFirstLastPara="1" wrap="square" lIns="91425" tIns="0" rIns="0" bIns="0" anchor="ctr" anchorCtr="0">
            <a:noAutofit/>
          </a:bodyPr>
          <a:lstStyle/>
          <a:p>
            <a:pPr marL="0" marR="0" lvl="0" indent="0" algn="just" rtl="0">
              <a:lnSpc>
                <a:spcPct val="130000"/>
              </a:lnSpc>
              <a:spcBef>
                <a:spcPts val="0"/>
              </a:spcBef>
              <a:spcAft>
                <a:spcPts val="0"/>
              </a:spcAft>
              <a:buClr>
                <a:schemeClr val="dk1"/>
              </a:buClr>
              <a:buSzPts val="1800"/>
              <a:buFont typeface="Open Sans Light"/>
              <a:buNone/>
            </a:pPr>
            <a:r>
              <a:rPr lang="en-US" sz="2000" b="0" i="0" u="none" strike="noStrike" cap="none">
                <a:solidFill>
                  <a:schemeClr val="accent3"/>
                </a:solidFill>
                <a:uFillTx/>
                <a:latin typeface="Arial"/>
                <a:ea typeface="Arial"/>
                <a:cs typeface="Arial"/>
                <a:sym typeface="Arial"/>
              </a:rPr>
              <a:t>Không phải lo lắng về nguồn gốc và chất lượng của nguyên liệu, yên tâm sử dụng hạt cà phê sạch được chứng nhận xuất xứ, chất lượng đáp ứng tiêu chuẩn châu Âu</a:t>
            </a:r>
            <a:endParaRPr sz="2000" b="0" i="0" u="none" strike="noStrike" cap="none">
              <a:solidFill>
                <a:schemeClr val="accent3"/>
              </a:solidFill>
              <a:uFillTx/>
              <a:latin typeface="Arial"/>
              <a:ea typeface="Arial"/>
              <a:cs typeface="Arial"/>
              <a:sym typeface="Arial"/>
            </a:endParaRPr>
          </a:p>
        </p:txBody>
      </p:sp>
      <p:sp>
        <p:nvSpPr>
          <p:cNvPr id="553" name="Google Shape;553;g627da72de4_0_77"/>
          <p:cNvSpPr txBox="1">
            <a:spLocks/>
          </p:cNvSpPr>
          <p:nvPr/>
        </p:nvSpPr>
        <p:spPr>
          <a:xfrm>
            <a:off x="8264531" y="6208092"/>
            <a:ext cx="1735500" cy="10158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6000"/>
              <a:buFont typeface="Open Sans Light"/>
              <a:buNone/>
            </a:pPr>
            <a:r>
              <a:rPr lang="en-US" sz="6000" b="1" i="0" u="none" strike="noStrike" cap="none">
                <a:solidFill>
                  <a:schemeClr val="dk1"/>
                </a:solidFill>
                <a:uFillTx/>
                <a:latin typeface="Arial"/>
                <a:ea typeface="Arial"/>
                <a:cs typeface="Arial"/>
                <a:sym typeface="Arial"/>
              </a:rPr>
              <a:t>02</a:t>
            </a:r>
            <a:endParaRPr sz="1400" b="0" i="0" u="none" strike="noStrike" cap="none">
              <a:solidFill>
                <a:srgbClr val="000000"/>
              </a:solidFill>
              <a:uFillTx/>
              <a:latin typeface="Arial"/>
              <a:ea typeface="Arial"/>
              <a:cs typeface="Arial"/>
              <a:sym typeface="Arial"/>
            </a:endParaRPr>
          </a:p>
        </p:txBody>
      </p:sp>
      <p:sp>
        <p:nvSpPr>
          <p:cNvPr id="554" name="Google Shape;554;g627da72de4_0_77"/>
          <p:cNvSpPr txBox="1">
            <a:spLocks/>
          </p:cNvSpPr>
          <p:nvPr/>
        </p:nvSpPr>
        <p:spPr>
          <a:xfrm>
            <a:off x="9871854" y="6385863"/>
            <a:ext cx="4972800" cy="600300"/>
          </a:xfrm>
          <a:prstGeom prst="rect">
            <a:avLst/>
          </a:prstGeom>
          <a:noFill/>
          <a:ln>
            <a:noFill/>
          </a:ln>
        </p:spPr>
        <p:txBody>
          <a:bodyPr spcFirstLastPara="1" wrap="square" lIns="91425" tIns="0" rIns="91425" bIns="45700" anchor="t" anchorCtr="0">
            <a:noAutofit/>
          </a:bodyPr>
          <a:lstStyle/>
          <a:p>
            <a:pPr marL="0" marR="0" lvl="0" indent="0" algn="l" rtl="0">
              <a:lnSpc>
                <a:spcPct val="100000"/>
              </a:lnSpc>
              <a:spcBef>
                <a:spcPts val="0"/>
              </a:spcBef>
              <a:spcAft>
                <a:spcPts val="0"/>
              </a:spcAft>
              <a:buClr>
                <a:schemeClr val="dk1"/>
              </a:buClr>
              <a:buSzPts val="3600"/>
              <a:buFont typeface="Open Sans"/>
              <a:buNone/>
            </a:pPr>
            <a:r>
              <a:rPr lang="en-US" sz="3600" b="0" i="0" u="none" strike="noStrike" cap="none">
                <a:solidFill>
                  <a:schemeClr val="dk1"/>
                </a:solidFill>
                <a:uFillTx/>
                <a:latin typeface="Georgia"/>
                <a:ea typeface="Georgia"/>
                <a:cs typeface="Georgia"/>
                <a:sym typeface="Georgia"/>
              </a:rPr>
              <a:t>Sản phẩm</a:t>
            </a:r>
            <a:endParaRPr sz="1400" b="0" i="0" u="none" strike="noStrike" cap="none">
              <a:solidFill>
                <a:srgbClr val="000000"/>
              </a:solidFill>
              <a:uFillTx/>
              <a:latin typeface="Georgia"/>
              <a:ea typeface="Georgia"/>
              <a:cs typeface="Georgia"/>
              <a:sym typeface="Georgia"/>
            </a:endParaRPr>
          </a:p>
        </p:txBody>
      </p:sp>
      <p:sp>
        <p:nvSpPr>
          <p:cNvPr id="555" name="Google Shape;555;g627da72de4_0_77"/>
          <p:cNvSpPr txBox="1">
            <a:spLocks/>
          </p:cNvSpPr>
          <p:nvPr/>
        </p:nvSpPr>
        <p:spPr>
          <a:xfrm>
            <a:off x="9891390" y="7940166"/>
            <a:ext cx="4388700" cy="1066500"/>
          </a:xfrm>
          <a:prstGeom prst="rect">
            <a:avLst/>
          </a:prstGeom>
          <a:noFill/>
          <a:ln>
            <a:noFill/>
          </a:ln>
        </p:spPr>
        <p:txBody>
          <a:bodyPr spcFirstLastPara="1" wrap="square" lIns="91425" tIns="0" rIns="0" bIns="0" anchor="ctr" anchorCtr="0">
            <a:noAutofit/>
          </a:bodyPr>
          <a:lstStyle/>
          <a:p>
            <a:pPr marL="0" marR="0" lvl="0" indent="0" algn="just" rtl="0">
              <a:lnSpc>
                <a:spcPct val="130000"/>
              </a:lnSpc>
              <a:spcBef>
                <a:spcPts val="0"/>
              </a:spcBef>
              <a:spcAft>
                <a:spcPts val="0"/>
              </a:spcAft>
              <a:buClr>
                <a:schemeClr val="dk1"/>
              </a:buClr>
              <a:buSzPts val="1800"/>
              <a:buFont typeface="Open Sans Light"/>
              <a:buNone/>
            </a:pPr>
            <a:r>
              <a:rPr lang="en-US" sz="2000" b="0" i="0" u="none" strike="noStrike" cap="none">
                <a:solidFill>
                  <a:schemeClr val="accent3"/>
                </a:solidFill>
                <a:uFillTx/>
                <a:latin typeface="Arial"/>
                <a:ea typeface="Arial"/>
                <a:cs typeface="Arial"/>
                <a:sym typeface="Arial"/>
              </a:rPr>
              <a:t>Nhờ đội ngũ R&amp;D luôn sáng tạo và biết cách để tận dụng tối đa ưu thế của từng hạt cà phê, công thức đồ uống mà </a:t>
            </a:r>
            <a:r>
              <a:rPr lang="en-US" sz="2000" b="1" i="0" u="none" strike="noStrike" cap="none">
                <a:solidFill>
                  <a:schemeClr val="accent3"/>
                </a:solidFill>
                <a:uFillTx/>
                <a:latin typeface="Arial"/>
                <a:ea typeface="Arial"/>
                <a:cs typeface="Arial"/>
                <a:sym typeface="Arial"/>
              </a:rPr>
              <a:t>HAN</a:t>
            </a:r>
            <a:r>
              <a:rPr lang="en-US" sz="2000" b="0" i="0" u="none" strike="noStrike" cap="none">
                <a:solidFill>
                  <a:schemeClr val="accent3"/>
                </a:solidFill>
                <a:uFillTx/>
                <a:latin typeface="Arial"/>
                <a:ea typeface="Arial"/>
                <a:cs typeface="Arial"/>
                <a:sym typeface="Arial"/>
              </a:rPr>
              <a:t>COFFEE đưa ra có những điểm độc đáo giúp quán chinh phục được kể cả những khách hàng khó tính.</a:t>
            </a:r>
            <a:endParaRPr sz="2000" b="0" i="0" u="none" strike="noStrike" cap="none">
              <a:solidFill>
                <a:schemeClr val="accent3"/>
              </a:solidFill>
              <a:uFillTx/>
              <a:latin typeface="Arial"/>
              <a:ea typeface="Arial"/>
              <a:cs typeface="Arial"/>
              <a:sym typeface="Arial"/>
            </a:endParaRPr>
          </a:p>
        </p:txBody>
      </p:sp>
      <p:sp>
        <p:nvSpPr>
          <p:cNvPr id="556" name="Google Shape;556;g627da72de4_0_77"/>
          <p:cNvSpPr txBox="1">
            <a:spLocks/>
          </p:cNvSpPr>
          <p:nvPr/>
        </p:nvSpPr>
        <p:spPr>
          <a:xfrm>
            <a:off x="1651223" y="8563691"/>
            <a:ext cx="1735500" cy="10158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6000"/>
              <a:buFont typeface="Open Sans Light"/>
              <a:buNone/>
            </a:pPr>
            <a:r>
              <a:rPr lang="en-US" sz="6000" b="1" i="0" u="none" strike="noStrike" cap="none">
                <a:solidFill>
                  <a:schemeClr val="dk1"/>
                </a:solidFill>
                <a:uFillTx/>
                <a:latin typeface="Arial"/>
                <a:ea typeface="Arial"/>
                <a:cs typeface="Arial"/>
                <a:sym typeface="Arial"/>
              </a:rPr>
              <a:t>03 </a:t>
            </a:r>
            <a:endParaRPr sz="1400" b="0" i="0" u="none" strike="noStrike" cap="none">
              <a:solidFill>
                <a:srgbClr val="000000"/>
              </a:solidFill>
              <a:uFillTx/>
              <a:latin typeface="Arial"/>
              <a:ea typeface="Arial"/>
              <a:cs typeface="Arial"/>
              <a:sym typeface="Arial"/>
            </a:endParaRPr>
          </a:p>
        </p:txBody>
      </p:sp>
      <p:sp>
        <p:nvSpPr>
          <p:cNvPr id="557" name="Google Shape;557;g627da72de4_0_77"/>
          <p:cNvSpPr txBox="1">
            <a:spLocks/>
          </p:cNvSpPr>
          <p:nvPr/>
        </p:nvSpPr>
        <p:spPr>
          <a:xfrm>
            <a:off x="3179175" y="8741462"/>
            <a:ext cx="4972800" cy="600300"/>
          </a:xfrm>
          <a:prstGeom prst="rect">
            <a:avLst/>
          </a:prstGeom>
          <a:noFill/>
          <a:ln>
            <a:noFill/>
          </a:ln>
        </p:spPr>
        <p:txBody>
          <a:bodyPr spcFirstLastPara="1" wrap="square" lIns="91425" tIns="0" rIns="91425" bIns="45700" anchor="t" anchorCtr="0">
            <a:noAutofit/>
          </a:bodyPr>
          <a:lstStyle/>
          <a:p>
            <a:pPr marL="0" marR="0" lvl="0" indent="0" algn="l" rtl="0">
              <a:lnSpc>
                <a:spcPct val="100000"/>
              </a:lnSpc>
              <a:spcBef>
                <a:spcPts val="0"/>
              </a:spcBef>
              <a:spcAft>
                <a:spcPts val="0"/>
              </a:spcAft>
              <a:buClr>
                <a:schemeClr val="dk1"/>
              </a:buClr>
              <a:buSzPts val="3600"/>
              <a:buFont typeface="Open Sans"/>
              <a:buNone/>
            </a:pPr>
            <a:r>
              <a:rPr lang="en-US" sz="3600" b="0" i="0" u="none" strike="noStrike" cap="none">
                <a:solidFill>
                  <a:schemeClr val="dk1"/>
                </a:solidFill>
                <a:uFillTx/>
                <a:latin typeface="Georgia"/>
                <a:ea typeface="Georgia"/>
                <a:cs typeface="Georgia"/>
                <a:sym typeface="Georgia"/>
              </a:rPr>
              <a:t>Chi phí</a:t>
            </a:r>
            <a:endParaRPr sz="1400" b="0" i="0" u="none" strike="noStrike" cap="none">
              <a:solidFill>
                <a:srgbClr val="000000"/>
              </a:solidFill>
              <a:uFillTx/>
              <a:latin typeface="Georgia"/>
              <a:ea typeface="Georgia"/>
              <a:cs typeface="Georgia"/>
              <a:sym typeface="Georgia"/>
            </a:endParaRPr>
          </a:p>
        </p:txBody>
      </p:sp>
      <p:sp>
        <p:nvSpPr>
          <p:cNvPr id="558" name="Google Shape;558;g627da72de4_0_77"/>
          <p:cNvSpPr txBox="1">
            <a:spLocks/>
          </p:cNvSpPr>
          <p:nvPr/>
        </p:nvSpPr>
        <p:spPr>
          <a:xfrm>
            <a:off x="3198711" y="10143365"/>
            <a:ext cx="4388700" cy="1066500"/>
          </a:xfrm>
          <a:prstGeom prst="rect">
            <a:avLst/>
          </a:prstGeom>
          <a:noFill/>
          <a:ln>
            <a:noFill/>
          </a:ln>
        </p:spPr>
        <p:txBody>
          <a:bodyPr spcFirstLastPara="1" wrap="square" lIns="91425" tIns="0" rIns="0" bIns="0" anchor="ctr" anchorCtr="0">
            <a:noAutofit/>
          </a:bodyPr>
          <a:lstStyle/>
          <a:p>
            <a:pPr marL="0" marR="0" lvl="0" indent="0" algn="just" rtl="0">
              <a:lnSpc>
                <a:spcPct val="120000"/>
              </a:lnSpc>
              <a:spcBef>
                <a:spcPts val="0"/>
              </a:spcBef>
              <a:spcAft>
                <a:spcPts val="0"/>
              </a:spcAft>
              <a:buClr>
                <a:srgbClr val="000000"/>
              </a:buClr>
              <a:buSzPts val="2000"/>
              <a:buFont typeface="Arial"/>
              <a:buNone/>
            </a:pPr>
            <a:r>
              <a:rPr lang="en-US" sz="2000" b="0" i="0" u="none" strike="noStrike" cap="none">
                <a:solidFill>
                  <a:srgbClr val="434343"/>
                </a:solidFill>
                <a:uFillTx/>
                <a:latin typeface="Arial"/>
                <a:ea typeface="Arial"/>
                <a:cs typeface="Arial"/>
                <a:sym typeface="Arial"/>
              </a:rPr>
              <a:t>Hợp tác cùng </a:t>
            </a:r>
            <a:r>
              <a:rPr lang="en-US" sz="2000" b="1" i="0" u="none" strike="noStrike" cap="none">
                <a:solidFill>
                  <a:srgbClr val="434343"/>
                </a:solidFill>
                <a:uFillTx/>
                <a:latin typeface="Arial"/>
                <a:ea typeface="Arial"/>
                <a:cs typeface="Arial"/>
                <a:sym typeface="Arial"/>
              </a:rPr>
              <a:t>HAN</a:t>
            </a:r>
            <a:r>
              <a:rPr lang="en-US" sz="2000" b="0" i="0" u="none" strike="noStrike" cap="none">
                <a:solidFill>
                  <a:srgbClr val="434343"/>
                </a:solidFill>
                <a:uFillTx/>
                <a:latin typeface="Arial"/>
                <a:ea typeface="Arial"/>
                <a:cs typeface="Arial"/>
                <a:sym typeface="Arial"/>
              </a:rPr>
              <a:t>COFFEE, các quán kinh doanh cà phê có thể tận dụng được những lợi thế về sản phẩm, khách hàng, marketing,... của </a:t>
            </a:r>
            <a:r>
              <a:rPr lang="en-US" sz="2000" b="1" i="0" u="none" strike="noStrike" cap="none">
                <a:solidFill>
                  <a:srgbClr val="434343"/>
                </a:solidFill>
                <a:uFillTx/>
                <a:latin typeface="Arial"/>
                <a:ea typeface="Arial"/>
                <a:cs typeface="Arial"/>
                <a:sym typeface="Arial"/>
              </a:rPr>
              <a:t>HAN</a:t>
            </a:r>
            <a:r>
              <a:rPr lang="en-US" sz="2000" b="0" i="0" u="none" strike="noStrike" cap="none">
                <a:solidFill>
                  <a:srgbClr val="434343"/>
                </a:solidFill>
                <a:uFillTx/>
                <a:latin typeface="Arial"/>
                <a:ea typeface="Arial"/>
                <a:cs typeface="Arial"/>
                <a:sym typeface="Arial"/>
              </a:rPr>
              <a:t>COFFEE để từ đó, tiết kiệm chi phí vận hành, nâng cao lợi nhuận kinh doanh.</a:t>
            </a:r>
            <a:endParaRPr sz="2000" b="0" i="0" u="none" strike="noStrike" cap="none">
              <a:solidFill>
                <a:schemeClr val="dk1"/>
              </a:solidFill>
              <a:uFillTx/>
              <a:latin typeface="Arial"/>
              <a:ea typeface="Arial"/>
              <a:cs typeface="Arial"/>
              <a:sym typeface="Arial"/>
            </a:endParaRPr>
          </a:p>
        </p:txBody>
      </p:sp>
      <p:cxnSp>
        <p:nvCxnSpPr>
          <p:cNvPr id="559" name="Google Shape;559;g627da72de4_0_77"/>
          <p:cNvCxnSpPr/>
          <p:nvPr/>
        </p:nvCxnSpPr>
        <p:spPr>
          <a:xfrm rot="10800000">
            <a:off x="8276700" y="4033000"/>
            <a:ext cx="13500" cy="8743800"/>
          </a:xfrm>
          <a:prstGeom prst="straightConnector1">
            <a:avLst/>
          </a:prstGeom>
          <a:noFill/>
          <a:ln w="12700" cap="flat" cmpd="sng">
            <a:solidFill>
              <a:srgbClr val="BFBFBF"/>
            </a:solidFill>
            <a:prstDash val="solid"/>
            <a:round/>
            <a:headEnd type="none" w="sm" len="sm"/>
            <a:tailEnd type="none" w="sm" len="sm"/>
          </a:ln>
        </p:spPr>
      </p:cxnSp>
      <p:sp>
        <p:nvSpPr>
          <p:cNvPr id="560" name="Google Shape;560;g627da72de4_0_77"/>
          <p:cNvSpPr txBox="1">
            <a:spLocks/>
          </p:cNvSpPr>
          <p:nvPr/>
        </p:nvSpPr>
        <p:spPr>
          <a:xfrm>
            <a:off x="2685225" y="2327325"/>
            <a:ext cx="19875599" cy="584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3200"/>
              <a:buFont typeface="Arial"/>
              <a:buNone/>
            </a:pPr>
            <a:r>
              <a:rPr lang="en-US" sz="3200" b="1" i="1" u="none" strike="noStrike" cap="none">
                <a:solidFill>
                  <a:schemeClr val="dk1"/>
                </a:solidFill>
                <a:uFillTx/>
                <a:latin typeface="Arial"/>
                <a:ea typeface="Arial"/>
                <a:cs typeface="Arial"/>
                <a:sym typeface="Arial"/>
              </a:rPr>
              <a:t>HAN</a:t>
            </a:r>
            <a:r>
              <a:rPr lang="en-US" sz="3200" b="0" i="1" u="none" strike="noStrike" cap="none">
                <a:solidFill>
                  <a:schemeClr val="dk1"/>
                </a:solidFill>
                <a:uFillTx/>
                <a:latin typeface="Arial"/>
                <a:ea typeface="Arial"/>
                <a:cs typeface="Arial"/>
                <a:sym typeface="Arial"/>
              </a:rPr>
              <a:t>COFFEE đem lại cho người kinh doanh cà phê những ưu thế vượt trội để nổi bật hơn trên thị trường kinh doanh cà phê giàu tính cạnh tranh.</a:t>
            </a:r>
            <a:endParaRPr sz="1400" b="0" i="1" u="none" strike="noStrike" cap="none">
              <a:solidFill>
                <a:srgbClr val="000000"/>
              </a:solidFill>
              <a:uFillTx/>
              <a:latin typeface="Arial"/>
              <a:ea typeface="Arial"/>
              <a:cs typeface="Arial"/>
              <a:sym typeface="Arial"/>
            </a:endParaRPr>
          </a:p>
        </p:txBody>
      </p:sp>
      <p:pic>
        <p:nvPicPr>
          <p:cNvPr id="561" name="Google Shape;561;g627da72de4_0_77"/>
          <p:cNvPicPr preferRelativeResize="0"/>
          <p:nvPr/>
        </p:nvPicPr>
        <p:blipFill rotWithShape="1">
          <a:blip r:embed="rId3"/>
          <a:srcRect/>
          <a:stretch/>
        </p:blipFill>
        <p:spPr>
          <a:xfrm>
            <a:off x="15881300" y="3063225"/>
            <a:ext cx="8505874" cy="10652774"/>
          </a:xfrm>
          <a:prstGeom prst="rect">
            <a:avLst/>
          </a:prstGeom>
          <a:noFill/>
          <a:ln>
            <a:noFill/>
          </a:ln>
        </p:spPr>
      </p:pic>
      <p:sp>
        <p:nvSpPr>
          <p:cNvPr id="562" name="Google Shape;562;g627da72de4_0_77"/>
          <p:cNvSpPr txBox="1">
            <a:spLocks/>
          </p:cNvSpPr>
          <p:nvPr/>
        </p:nvSpPr>
        <p:spPr>
          <a:xfrm>
            <a:off x="4648175" y="1230450"/>
            <a:ext cx="172178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Sản phẩm giải pháp kinh doanh quán cafe</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0"/>
                                        </p:tgtEl>
                                        <p:attrNameLst>
                                          <p:attrName>style.visibility</p:attrName>
                                        </p:attrNameLst>
                                      </p:cBhvr>
                                      <p:to>
                                        <p:strVal val="visible"/>
                                      </p:to>
                                    </p:set>
                                    <p:animEffect transition="in" filter="fade">
                                      <p:cBhvr>
                                        <p:cTn id="7" dur="500"/>
                                        <p:tgtEl>
                                          <p:spTgt spid="56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50"/>
                                        </p:tgtEl>
                                        <p:attrNameLst>
                                          <p:attrName>style.visibility</p:attrName>
                                        </p:attrNameLst>
                                      </p:cBhvr>
                                      <p:to>
                                        <p:strVal val="visible"/>
                                      </p:to>
                                    </p:set>
                                    <p:animEffect transition="in" filter="fade">
                                      <p:cBhvr>
                                        <p:cTn id="11" dur="500"/>
                                        <p:tgtEl>
                                          <p:spTgt spid="55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51"/>
                                        </p:tgtEl>
                                        <p:attrNameLst>
                                          <p:attrName>style.visibility</p:attrName>
                                        </p:attrNameLst>
                                      </p:cBhvr>
                                      <p:to>
                                        <p:strVal val="visible"/>
                                      </p:to>
                                    </p:set>
                                    <p:animEffect transition="in" filter="fade">
                                      <p:cBhvr>
                                        <p:cTn id="15" dur="500"/>
                                        <p:tgtEl>
                                          <p:spTgt spid="55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52"/>
                                        </p:tgtEl>
                                        <p:attrNameLst>
                                          <p:attrName>style.visibility</p:attrName>
                                        </p:attrNameLst>
                                      </p:cBhvr>
                                      <p:to>
                                        <p:strVal val="visible"/>
                                      </p:to>
                                    </p:set>
                                    <p:animEffect transition="in" filter="fade">
                                      <p:cBhvr>
                                        <p:cTn id="19" dur="500"/>
                                        <p:tgtEl>
                                          <p:spTgt spid="55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59"/>
                                        </p:tgtEl>
                                        <p:attrNameLst>
                                          <p:attrName>style.visibility</p:attrName>
                                        </p:attrNameLst>
                                      </p:cBhvr>
                                      <p:to>
                                        <p:strVal val="visible"/>
                                      </p:to>
                                    </p:set>
                                    <p:animEffect transition="in" filter="fade">
                                      <p:cBhvr>
                                        <p:cTn id="23" dur="500"/>
                                        <p:tgtEl>
                                          <p:spTgt spid="559"/>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553"/>
                                        </p:tgtEl>
                                        <p:attrNameLst>
                                          <p:attrName>style.visibility</p:attrName>
                                        </p:attrNameLst>
                                      </p:cBhvr>
                                      <p:to>
                                        <p:strVal val="visible"/>
                                      </p:to>
                                    </p:set>
                                    <p:animEffect transition="in" filter="fade">
                                      <p:cBhvr>
                                        <p:cTn id="27" dur="500"/>
                                        <p:tgtEl>
                                          <p:spTgt spid="55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54"/>
                                        </p:tgtEl>
                                        <p:attrNameLst>
                                          <p:attrName>style.visibility</p:attrName>
                                        </p:attrNameLst>
                                      </p:cBhvr>
                                      <p:to>
                                        <p:strVal val="visible"/>
                                      </p:to>
                                    </p:set>
                                    <p:animEffect transition="in" filter="fade">
                                      <p:cBhvr>
                                        <p:cTn id="31" dur="500"/>
                                        <p:tgtEl>
                                          <p:spTgt spid="55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55"/>
                                        </p:tgtEl>
                                        <p:attrNameLst>
                                          <p:attrName>style.visibility</p:attrName>
                                        </p:attrNameLst>
                                      </p:cBhvr>
                                      <p:to>
                                        <p:strVal val="visible"/>
                                      </p:to>
                                    </p:set>
                                    <p:animEffect transition="in" filter="fade">
                                      <p:cBhvr>
                                        <p:cTn id="35" dur="500"/>
                                        <p:tgtEl>
                                          <p:spTgt spid="555"/>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556"/>
                                        </p:tgtEl>
                                        <p:attrNameLst>
                                          <p:attrName>style.visibility</p:attrName>
                                        </p:attrNameLst>
                                      </p:cBhvr>
                                      <p:to>
                                        <p:strVal val="visible"/>
                                      </p:to>
                                    </p:set>
                                    <p:animEffect transition="in" filter="fade">
                                      <p:cBhvr>
                                        <p:cTn id="39" dur="500"/>
                                        <p:tgtEl>
                                          <p:spTgt spid="556"/>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557"/>
                                        </p:tgtEl>
                                        <p:attrNameLst>
                                          <p:attrName>style.visibility</p:attrName>
                                        </p:attrNameLst>
                                      </p:cBhvr>
                                      <p:to>
                                        <p:strVal val="visible"/>
                                      </p:to>
                                    </p:set>
                                    <p:animEffect transition="in" filter="fade">
                                      <p:cBhvr>
                                        <p:cTn id="43" dur="500"/>
                                        <p:tgtEl>
                                          <p:spTgt spid="557"/>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558"/>
                                        </p:tgtEl>
                                        <p:attrNameLst>
                                          <p:attrName>style.visibility</p:attrName>
                                        </p:attrNameLst>
                                      </p:cBhvr>
                                      <p:to>
                                        <p:strVal val="visible"/>
                                      </p:to>
                                    </p:set>
                                    <p:animEffect transition="in" filter="fade">
                                      <p:cBhvr>
                                        <p:cTn id="47" dur="500"/>
                                        <p:tgtEl>
                                          <p:spTgt spid="5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g627da72de4_0_93"/>
          <p:cNvSpPr txBox="1">
            <a:spLocks/>
          </p:cNvSpPr>
          <p:nvPr/>
        </p:nvSpPr>
        <p:spPr>
          <a:xfrm>
            <a:off x="1723991" y="3818597"/>
            <a:ext cx="1735500" cy="10158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6000"/>
              <a:buFont typeface="Open Sans Light"/>
              <a:buNone/>
            </a:pPr>
            <a:r>
              <a:rPr lang="en-US" sz="6000" b="1" i="0" u="none" strike="noStrike" cap="none">
                <a:solidFill>
                  <a:schemeClr val="dk1"/>
                </a:solidFill>
                <a:uFillTx/>
                <a:latin typeface="Arial"/>
                <a:ea typeface="Arial"/>
                <a:cs typeface="Arial"/>
                <a:sym typeface="Arial"/>
              </a:rPr>
              <a:t>01 </a:t>
            </a:r>
            <a:endParaRPr sz="1400" b="0" i="0" u="none" strike="noStrike" cap="none">
              <a:solidFill>
                <a:srgbClr val="000000"/>
              </a:solidFill>
              <a:uFillTx/>
              <a:latin typeface="Arial"/>
              <a:ea typeface="Arial"/>
              <a:cs typeface="Arial"/>
              <a:sym typeface="Arial"/>
            </a:endParaRPr>
          </a:p>
        </p:txBody>
      </p:sp>
      <p:sp>
        <p:nvSpPr>
          <p:cNvPr id="568" name="Google Shape;568;g627da72de4_0_93"/>
          <p:cNvSpPr txBox="1">
            <a:spLocks/>
          </p:cNvSpPr>
          <p:nvPr/>
        </p:nvSpPr>
        <p:spPr>
          <a:xfrm>
            <a:off x="3280808" y="3996368"/>
            <a:ext cx="4972800" cy="600300"/>
          </a:xfrm>
          <a:prstGeom prst="rect">
            <a:avLst/>
          </a:prstGeom>
          <a:noFill/>
          <a:ln>
            <a:noFill/>
          </a:ln>
        </p:spPr>
        <p:txBody>
          <a:bodyPr spcFirstLastPara="1" wrap="square" lIns="91425" tIns="0" rIns="91425" bIns="45700" anchor="t" anchorCtr="0">
            <a:noAutofit/>
          </a:bodyPr>
          <a:lstStyle/>
          <a:p>
            <a:pPr marL="0" marR="0" lvl="0" indent="0" algn="l" rtl="0">
              <a:lnSpc>
                <a:spcPct val="100000"/>
              </a:lnSpc>
              <a:spcBef>
                <a:spcPts val="0"/>
              </a:spcBef>
              <a:spcAft>
                <a:spcPts val="0"/>
              </a:spcAft>
              <a:buClr>
                <a:schemeClr val="dk1"/>
              </a:buClr>
              <a:buSzPts val="3600"/>
              <a:buFont typeface="Open Sans"/>
              <a:buNone/>
            </a:pPr>
            <a:r>
              <a:rPr lang="en-US" sz="3600" b="0" i="0" u="none" strike="noStrike" cap="none">
                <a:solidFill>
                  <a:schemeClr val="dk1"/>
                </a:solidFill>
                <a:uFillTx/>
                <a:latin typeface="Georgia"/>
                <a:ea typeface="Georgia"/>
                <a:cs typeface="Georgia"/>
                <a:sym typeface="Georgia"/>
              </a:rPr>
              <a:t>Lựa chọn phong phú</a:t>
            </a:r>
            <a:endParaRPr sz="1400" b="0" i="0" u="none" strike="noStrike" cap="none">
              <a:solidFill>
                <a:srgbClr val="000000"/>
              </a:solidFill>
              <a:uFillTx/>
              <a:latin typeface="Georgia"/>
              <a:ea typeface="Georgia"/>
              <a:cs typeface="Georgia"/>
              <a:sym typeface="Georgia"/>
            </a:endParaRPr>
          </a:p>
        </p:txBody>
      </p:sp>
      <p:sp>
        <p:nvSpPr>
          <p:cNvPr id="569" name="Google Shape;569;g627da72de4_0_93"/>
          <p:cNvSpPr txBox="1">
            <a:spLocks/>
          </p:cNvSpPr>
          <p:nvPr/>
        </p:nvSpPr>
        <p:spPr>
          <a:xfrm>
            <a:off x="3300344" y="5322071"/>
            <a:ext cx="4388700" cy="1066500"/>
          </a:xfrm>
          <a:prstGeom prst="rect">
            <a:avLst/>
          </a:prstGeom>
          <a:noFill/>
          <a:ln>
            <a:noFill/>
          </a:ln>
        </p:spPr>
        <p:txBody>
          <a:bodyPr spcFirstLastPara="1" wrap="square" lIns="91425" tIns="0" rIns="0" bIns="0" anchor="ctr" anchorCtr="0">
            <a:noAutofit/>
          </a:bodyPr>
          <a:lstStyle/>
          <a:p>
            <a:pPr marL="0" marR="0" lvl="0" indent="0" algn="just" rtl="0">
              <a:lnSpc>
                <a:spcPct val="120000"/>
              </a:lnSpc>
              <a:spcBef>
                <a:spcPts val="0"/>
              </a:spcBef>
              <a:spcAft>
                <a:spcPts val="0"/>
              </a:spcAft>
              <a:buClr>
                <a:schemeClr val="dk1"/>
              </a:buClr>
              <a:buSzPts val="1800"/>
              <a:buFont typeface="Open Sans Light"/>
              <a:buNone/>
            </a:pPr>
            <a:r>
              <a:rPr lang="en-US" sz="2000" b="0" i="0" u="none" strike="noStrike" cap="none">
                <a:solidFill>
                  <a:schemeClr val="dk1"/>
                </a:solidFill>
                <a:uFillTx/>
                <a:latin typeface="Arial"/>
                <a:ea typeface="Arial"/>
                <a:cs typeface="Arial"/>
                <a:sym typeface="Arial"/>
              </a:rPr>
              <a:t>Với khả năng cung cấp nhiều lựa chọn về bộ quà theo mức chi phí, đối tượng nhận,... khác nhau; bất cứ doanh nghiệp nào cũng có khả năng tìm được bộ quà ưng ý khi đến với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a:t>
            </a:r>
            <a:endParaRPr sz="2000" b="0" i="0" u="none" strike="noStrike" cap="none">
              <a:solidFill>
                <a:schemeClr val="dk1"/>
              </a:solidFill>
              <a:uFillTx/>
              <a:latin typeface="Arial"/>
              <a:ea typeface="Arial"/>
              <a:cs typeface="Arial"/>
              <a:sym typeface="Arial"/>
            </a:endParaRPr>
          </a:p>
        </p:txBody>
      </p:sp>
      <p:sp>
        <p:nvSpPr>
          <p:cNvPr id="570" name="Google Shape;570;g627da72de4_0_93"/>
          <p:cNvSpPr txBox="1">
            <a:spLocks/>
          </p:cNvSpPr>
          <p:nvPr/>
        </p:nvSpPr>
        <p:spPr>
          <a:xfrm>
            <a:off x="8264531" y="6208092"/>
            <a:ext cx="1735500" cy="10158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6000"/>
              <a:buFont typeface="Open Sans Light"/>
              <a:buNone/>
            </a:pPr>
            <a:r>
              <a:rPr lang="en-US" sz="6000" b="1" i="0" u="none" strike="noStrike" cap="none">
                <a:solidFill>
                  <a:schemeClr val="dk1"/>
                </a:solidFill>
                <a:uFillTx/>
                <a:latin typeface="Arial"/>
                <a:ea typeface="Arial"/>
                <a:cs typeface="Arial"/>
                <a:sym typeface="Arial"/>
              </a:rPr>
              <a:t>02</a:t>
            </a:r>
            <a:endParaRPr sz="1400" b="0" i="0" u="none" strike="noStrike" cap="none">
              <a:solidFill>
                <a:srgbClr val="000000"/>
              </a:solidFill>
              <a:uFillTx/>
              <a:latin typeface="Arial"/>
              <a:ea typeface="Arial"/>
              <a:cs typeface="Arial"/>
              <a:sym typeface="Arial"/>
            </a:endParaRPr>
          </a:p>
        </p:txBody>
      </p:sp>
      <p:sp>
        <p:nvSpPr>
          <p:cNvPr id="571" name="Google Shape;571;g627da72de4_0_93"/>
          <p:cNvSpPr txBox="1">
            <a:spLocks/>
          </p:cNvSpPr>
          <p:nvPr/>
        </p:nvSpPr>
        <p:spPr>
          <a:xfrm>
            <a:off x="9871854" y="6385863"/>
            <a:ext cx="5408290" cy="490425"/>
          </a:xfrm>
          <a:prstGeom prst="rect">
            <a:avLst/>
          </a:prstGeom>
          <a:noFill/>
          <a:ln>
            <a:noFill/>
          </a:ln>
        </p:spPr>
        <p:txBody>
          <a:bodyPr spcFirstLastPara="1" wrap="square" lIns="91425" tIns="0" rIns="91425" bIns="45700" anchor="t" anchorCtr="0">
            <a:noAutofit/>
          </a:bodyPr>
          <a:lstStyle/>
          <a:p>
            <a:pPr marL="0" marR="0" lvl="0" indent="0" algn="l" rtl="0">
              <a:lnSpc>
                <a:spcPct val="100000"/>
              </a:lnSpc>
              <a:spcBef>
                <a:spcPts val="0"/>
              </a:spcBef>
              <a:spcAft>
                <a:spcPts val="0"/>
              </a:spcAft>
              <a:buClr>
                <a:schemeClr val="dk1"/>
              </a:buClr>
              <a:buSzPts val="3600"/>
              <a:buFont typeface="Open Sans"/>
              <a:buNone/>
            </a:pPr>
            <a:r>
              <a:rPr lang="en-US" sz="3600" b="0" i="0" u="none" strike="noStrike" cap="none">
                <a:solidFill>
                  <a:schemeClr val="dk1"/>
                </a:solidFill>
                <a:uFillTx/>
                <a:latin typeface="Georgia"/>
                <a:ea typeface="Georgia"/>
                <a:cs typeface="Georgia"/>
                <a:sym typeface="Georgia"/>
              </a:rPr>
              <a:t>Nhận diện thương hiệu</a:t>
            </a:r>
            <a:endParaRPr sz="1400" b="0" i="0" u="none" strike="noStrike" cap="none">
              <a:solidFill>
                <a:srgbClr val="000000"/>
              </a:solidFill>
              <a:uFillTx/>
              <a:latin typeface="Georgia"/>
              <a:ea typeface="Georgia"/>
              <a:cs typeface="Georgia"/>
              <a:sym typeface="Georgia"/>
            </a:endParaRPr>
          </a:p>
        </p:txBody>
      </p:sp>
      <p:sp>
        <p:nvSpPr>
          <p:cNvPr id="572" name="Google Shape;572;g627da72de4_0_93"/>
          <p:cNvSpPr txBox="1">
            <a:spLocks/>
          </p:cNvSpPr>
          <p:nvPr/>
        </p:nvSpPr>
        <p:spPr>
          <a:xfrm>
            <a:off x="9891390" y="8024041"/>
            <a:ext cx="4388700" cy="1066500"/>
          </a:xfrm>
          <a:prstGeom prst="rect">
            <a:avLst/>
          </a:prstGeom>
          <a:noFill/>
          <a:ln>
            <a:noFill/>
          </a:ln>
        </p:spPr>
        <p:txBody>
          <a:bodyPr spcFirstLastPara="1" wrap="square" lIns="91425" tIns="0" rIns="0" bIns="0" anchor="ctr" anchorCtr="0">
            <a:noAutofit/>
          </a:bodyPr>
          <a:lstStyle/>
          <a:p>
            <a:pPr marL="0" marR="0" lvl="0" indent="0" algn="just" rtl="0">
              <a:lnSpc>
                <a:spcPct val="130000"/>
              </a:lnSpc>
              <a:spcBef>
                <a:spcPts val="0"/>
              </a:spcBef>
              <a:spcAft>
                <a:spcPts val="0"/>
              </a:spcAft>
              <a:buClr>
                <a:schemeClr val="dk1"/>
              </a:buClr>
              <a:buSzPts val="1800"/>
              <a:buFont typeface="Open Sans Light"/>
              <a:buNone/>
            </a:pPr>
            <a:r>
              <a:rPr lang="en-US" sz="2000" b="0" i="0" u="none" strike="noStrike" cap="none">
                <a:solidFill>
                  <a:schemeClr val="dk1"/>
                </a:solidFill>
                <a:uFillTx/>
                <a:latin typeface="Arial"/>
                <a:ea typeface="Arial"/>
                <a:cs typeface="Arial"/>
                <a:sym typeface="Arial"/>
              </a:rPr>
              <a:t>Am hiểu về các giải pháp hiển thị nhận diện thương hiệu,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đồng thời cũng có thể tư vấn giải pháp phù hợp nhất để in đậm dấu ấn của doanh nghiệp mình trên bộ quà cho các khách hàng sử dụng sản phẩm này.</a:t>
            </a:r>
            <a:endParaRPr sz="2000" b="0" i="0" u="none" strike="noStrike" cap="none">
              <a:solidFill>
                <a:schemeClr val="dk1"/>
              </a:solidFill>
              <a:uFillTx/>
              <a:latin typeface="Arial"/>
              <a:ea typeface="Arial"/>
              <a:cs typeface="Arial"/>
              <a:sym typeface="Arial"/>
            </a:endParaRPr>
          </a:p>
        </p:txBody>
      </p:sp>
      <p:sp>
        <p:nvSpPr>
          <p:cNvPr id="573" name="Google Shape;573;g627da72de4_0_93"/>
          <p:cNvSpPr txBox="1">
            <a:spLocks/>
          </p:cNvSpPr>
          <p:nvPr/>
        </p:nvSpPr>
        <p:spPr>
          <a:xfrm>
            <a:off x="1651223" y="8563691"/>
            <a:ext cx="1735500" cy="10158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6000"/>
              <a:buFont typeface="Open Sans Light"/>
              <a:buNone/>
            </a:pPr>
            <a:r>
              <a:rPr lang="en-US" sz="6000" b="1" i="0" u="none" strike="noStrike" cap="none">
                <a:solidFill>
                  <a:schemeClr val="dk1"/>
                </a:solidFill>
                <a:uFillTx/>
                <a:latin typeface="Arial"/>
                <a:ea typeface="Arial"/>
                <a:cs typeface="Arial"/>
                <a:sym typeface="Arial"/>
              </a:rPr>
              <a:t>03 </a:t>
            </a:r>
            <a:endParaRPr sz="1400" b="0" i="0" u="none" strike="noStrike" cap="none">
              <a:solidFill>
                <a:srgbClr val="000000"/>
              </a:solidFill>
              <a:uFillTx/>
              <a:latin typeface="Arial"/>
              <a:ea typeface="Arial"/>
              <a:cs typeface="Arial"/>
              <a:sym typeface="Arial"/>
            </a:endParaRPr>
          </a:p>
        </p:txBody>
      </p:sp>
      <p:sp>
        <p:nvSpPr>
          <p:cNvPr id="574" name="Google Shape;574;g627da72de4_0_93"/>
          <p:cNvSpPr txBox="1">
            <a:spLocks/>
          </p:cNvSpPr>
          <p:nvPr/>
        </p:nvSpPr>
        <p:spPr>
          <a:xfrm>
            <a:off x="3179175" y="8741462"/>
            <a:ext cx="4972800" cy="600300"/>
          </a:xfrm>
          <a:prstGeom prst="rect">
            <a:avLst/>
          </a:prstGeom>
          <a:noFill/>
          <a:ln>
            <a:noFill/>
          </a:ln>
        </p:spPr>
        <p:txBody>
          <a:bodyPr spcFirstLastPara="1" wrap="square" lIns="91425" tIns="0" rIns="91425" bIns="45700" anchor="t" anchorCtr="0">
            <a:noAutofit/>
          </a:bodyPr>
          <a:lstStyle/>
          <a:p>
            <a:pPr marL="0" marR="0" lvl="0" indent="0" algn="l" rtl="0">
              <a:lnSpc>
                <a:spcPct val="100000"/>
              </a:lnSpc>
              <a:spcBef>
                <a:spcPts val="0"/>
              </a:spcBef>
              <a:spcAft>
                <a:spcPts val="0"/>
              </a:spcAft>
              <a:buClr>
                <a:schemeClr val="dk1"/>
              </a:buClr>
              <a:buSzPts val="3600"/>
              <a:buFont typeface="Open Sans"/>
              <a:buNone/>
            </a:pPr>
            <a:r>
              <a:rPr lang="en-US" sz="3600" b="0" i="0" u="none" strike="noStrike" cap="none">
                <a:solidFill>
                  <a:schemeClr val="dk1"/>
                </a:solidFill>
                <a:uFillTx/>
                <a:latin typeface="Georgia"/>
                <a:ea typeface="Georgia"/>
                <a:cs typeface="Georgia"/>
                <a:sym typeface="Georgia"/>
              </a:rPr>
              <a:t>Tiết kiệm thời gian</a:t>
            </a:r>
            <a:endParaRPr sz="1400" b="0" i="0" u="none" strike="noStrike" cap="none">
              <a:solidFill>
                <a:srgbClr val="000000"/>
              </a:solidFill>
              <a:uFillTx/>
              <a:latin typeface="Georgia"/>
              <a:ea typeface="Georgia"/>
              <a:cs typeface="Georgia"/>
              <a:sym typeface="Georgia"/>
            </a:endParaRPr>
          </a:p>
        </p:txBody>
      </p:sp>
      <p:sp>
        <p:nvSpPr>
          <p:cNvPr id="575" name="Google Shape;575;g627da72de4_0_93"/>
          <p:cNvSpPr txBox="1">
            <a:spLocks/>
          </p:cNvSpPr>
          <p:nvPr/>
        </p:nvSpPr>
        <p:spPr>
          <a:xfrm>
            <a:off x="3198711" y="10371965"/>
            <a:ext cx="4388700" cy="1066500"/>
          </a:xfrm>
          <a:prstGeom prst="rect">
            <a:avLst/>
          </a:prstGeom>
          <a:noFill/>
          <a:ln>
            <a:noFill/>
          </a:ln>
        </p:spPr>
        <p:txBody>
          <a:bodyPr spcFirstLastPara="1" wrap="square" lIns="91425" tIns="0" rIns="0" bIns="0" anchor="ctr" anchorCtr="0">
            <a:noAutofit/>
          </a:bodyPr>
          <a:lstStyle/>
          <a:p>
            <a:pPr marL="0" marR="0" lvl="0" indent="0" algn="just" rtl="0">
              <a:lnSpc>
                <a:spcPct val="12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Nhu cầu tặng quà của doanh nghiệp là một nhu cầu lớn và có tính xuyên suốt, tiêu tốn nhiều thời gian của doanh nghiệp nếu tự đảm nhiệm. Sử dụng sản phẩm giải pháp quà tặng của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doanh nghiệp có thể tiết kiệm được rất nhiều thời gian dành cho việc này.</a:t>
            </a:r>
            <a:endParaRPr sz="2000" b="0" i="0" u="none" strike="noStrike" cap="none">
              <a:solidFill>
                <a:schemeClr val="dk1"/>
              </a:solidFill>
              <a:uFillTx/>
              <a:latin typeface="Arial"/>
              <a:ea typeface="Arial"/>
              <a:cs typeface="Arial"/>
              <a:sym typeface="Arial"/>
            </a:endParaRPr>
          </a:p>
        </p:txBody>
      </p:sp>
      <p:cxnSp>
        <p:nvCxnSpPr>
          <p:cNvPr id="576" name="Google Shape;576;g627da72de4_0_93"/>
          <p:cNvCxnSpPr/>
          <p:nvPr/>
        </p:nvCxnSpPr>
        <p:spPr>
          <a:xfrm rot="10800000">
            <a:off x="8276700" y="4033000"/>
            <a:ext cx="13500" cy="8743800"/>
          </a:xfrm>
          <a:prstGeom prst="straightConnector1">
            <a:avLst/>
          </a:prstGeom>
          <a:noFill/>
          <a:ln w="12700" cap="flat" cmpd="sng">
            <a:solidFill>
              <a:srgbClr val="BFBFBF"/>
            </a:solidFill>
            <a:prstDash val="solid"/>
            <a:round/>
            <a:headEnd type="none" w="sm" len="sm"/>
            <a:tailEnd type="none" w="sm" len="sm"/>
          </a:ln>
        </p:spPr>
      </p:cxnSp>
      <p:sp>
        <p:nvSpPr>
          <p:cNvPr id="577" name="Google Shape;577;g627da72de4_0_93"/>
          <p:cNvSpPr txBox="1">
            <a:spLocks/>
          </p:cNvSpPr>
          <p:nvPr/>
        </p:nvSpPr>
        <p:spPr>
          <a:xfrm>
            <a:off x="2685225" y="2327325"/>
            <a:ext cx="19875599" cy="584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3200"/>
              <a:buFont typeface="Arial"/>
              <a:buNone/>
            </a:pPr>
            <a:r>
              <a:rPr lang="en-US" sz="3200" b="1" i="1" u="none" strike="noStrike" cap="none">
                <a:solidFill>
                  <a:schemeClr val="dk1"/>
                </a:solidFill>
                <a:uFillTx/>
                <a:latin typeface="Arial"/>
                <a:ea typeface="Arial"/>
                <a:cs typeface="Arial"/>
                <a:sym typeface="Arial"/>
              </a:rPr>
              <a:t>HAN</a:t>
            </a:r>
            <a:r>
              <a:rPr lang="en-US" sz="3200" b="0" i="1" u="none" strike="noStrike" cap="none">
                <a:solidFill>
                  <a:schemeClr val="dk1"/>
                </a:solidFill>
                <a:uFillTx/>
                <a:latin typeface="Arial"/>
                <a:ea typeface="Arial"/>
                <a:cs typeface="Arial"/>
                <a:sym typeface="Arial"/>
              </a:rPr>
              <a:t>COFFEE phát triển các lựa chọn giải pháp quà tặng dành riêng cho doanh nghiệp, đồng thời hỗ trợ hiển thị nhận diện thương hiệu trên bộ quà.</a:t>
            </a:r>
            <a:endParaRPr sz="1400" b="0" i="1" u="none" strike="noStrike" cap="none">
              <a:solidFill>
                <a:srgbClr val="000000"/>
              </a:solidFill>
              <a:uFillTx/>
              <a:latin typeface="Arial"/>
              <a:ea typeface="Arial"/>
              <a:cs typeface="Arial"/>
              <a:sym typeface="Arial"/>
            </a:endParaRPr>
          </a:p>
        </p:txBody>
      </p:sp>
      <p:sp>
        <p:nvSpPr>
          <p:cNvPr id="578" name="Google Shape;578;g627da72de4_0_93"/>
          <p:cNvSpPr txBox="1">
            <a:spLocks/>
          </p:cNvSpPr>
          <p:nvPr/>
        </p:nvSpPr>
        <p:spPr>
          <a:xfrm>
            <a:off x="4648175" y="1230450"/>
            <a:ext cx="172178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Sản phẩm giải pháp quà tặng doanh nghiệp</a:t>
            </a:r>
            <a:endParaRPr sz="6000" b="1" i="0" u="none" strike="noStrike" cap="none">
              <a:solidFill>
                <a:schemeClr val="dk2"/>
              </a:solidFill>
              <a:uFillTx/>
              <a:latin typeface="Georgia"/>
              <a:ea typeface="Georgia"/>
              <a:cs typeface="Georgia"/>
              <a:sym typeface="Georgia"/>
            </a:endParaRPr>
          </a:p>
        </p:txBody>
      </p:sp>
      <p:pic>
        <p:nvPicPr>
          <p:cNvPr id="579" name="Google Shape;579;g627da72de4_0_93"/>
          <p:cNvPicPr preferRelativeResize="0"/>
          <p:nvPr/>
        </p:nvPicPr>
        <p:blipFill rotWithShape="1">
          <a:blip r:embed="rId3"/>
          <a:srcRect/>
          <a:stretch/>
        </p:blipFill>
        <p:spPr>
          <a:xfrm>
            <a:off x="15881300" y="3063225"/>
            <a:ext cx="8505875" cy="1065277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77"/>
                                        </p:tgtEl>
                                        <p:attrNameLst>
                                          <p:attrName>style.visibility</p:attrName>
                                        </p:attrNameLst>
                                      </p:cBhvr>
                                      <p:to>
                                        <p:strVal val="visible"/>
                                      </p:to>
                                    </p:set>
                                    <p:animEffect transition="in" filter="fade">
                                      <p:cBhvr>
                                        <p:cTn id="7" dur="500"/>
                                        <p:tgtEl>
                                          <p:spTgt spid="57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67"/>
                                        </p:tgtEl>
                                        <p:attrNameLst>
                                          <p:attrName>style.visibility</p:attrName>
                                        </p:attrNameLst>
                                      </p:cBhvr>
                                      <p:to>
                                        <p:strVal val="visible"/>
                                      </p:to>
                                    </p:set>
                                    <p:animEffect transition="in" filter="fade">
                                      <p:cBhvr>
                                        <p:cTn id="11" dur="500"/>
                                        <p:tgtEl>
                                          <p:spTgt spid="56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68"/>
                                        </p:tgtEl>
                                        <p:attrNameLst>
                                          <p:attrName>style.visibility</p:attrName>
                                        </p:attrNameLst>
                                      </p:cBhvr>
                                      <p:to>
                                        <p:strVal val="visible"/>
                                      </p:to>
                                    </p:set>
                                    <p:animEffect transition="in" filter="fade">
                                      <p:cBhvr>
                                        <p:cTn id="15" dur="500"/>
                                        <p:tgtEl>
                                          <p:spTgt spid="56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69"/>
                                        </p:tgtEl>
                                        <p:attrNameLst>
                                          <p:attrName>style.visibility</p:attrName>
                                        </p:attrNameLst>
                                      </p:cBhvr>
                                      <p:to>
                                        <p:strVal val="visible"/>
                                      </p:to>
                                    </p:set>
                                    <p:animEffect transition="in" filter="fade">
                                      <p:cBhvr>
                                        <p:cTn id="19" dur="500"/>
                                        <p:tgtEl>
                                          <p:spTgt spid="56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76"/>
                                        </p:tgtEl>
                                        <p:attrNameLst>
                                          <p:attrName>style.visibility</p:attrName>
                                        </p:attrNameLst>
                                      </p:cBhvr>
                                      <p:to>
                                        <p:strVal val="visible"/>
                                      </p:to>
                                    </p:set>
                                    <p:animEffect transition="in" filter="fade">
                                      <p:cBhvr>
                                        <p:cTn id="23" dur="500"/>
                                        <p:tgtEl>
                                          <p:spTgt spid="57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570"/>
                                        </p:tgtEl>
                                        <p:attrNameLst>
                                          <p:attrName>style.visibility</p:attrName>
                                        </p:attrNameLst>
                                      </p:cBhvr>
                                      <p:to>
                                        <p:strVal val="visible"/>
                                      </p:to>
                                    </p:set>
                                    <p:animEffect transition="in" filter="fade">
                                      <p:cBhvr>
                                        <p:cTn id="27" dur="500"/>
                                        <p:tgtEl>
                                          <p:spTgt spid="570"/>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71"/>
                                        </p:tgtEl>
                                        <p:attrNameLst>
                                          <p:attrName>style.visibility</p:attrName>
                                        </p:attrNameLst>
                                      </p:cBhvr>
                                      <p:to>
                                        <p:strVal val="visible"/>
                                      </p:to>
                                    </p:set>
                                    <p:animEffect transition="in" filter="fade">
                                      <p:cBhvr>
                                        <p:cTn id="31" dur="500"/>
                                        <p:tgtEl>
                                          <p:spTgt spid="571"/>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72"/>
                                        </p:tgtEl>
                                        <p:attrNameLst>
                                          <p:attrName>style.visibility</p:attrName>
                                        </p:attrNameLst>
                                      </p:cBhvr>
                                      <p:to>
                                        <p:strVal val="visible"/>
                                      </p:to>
                                    </p:set>
                                    <p:animEffect transition="in" filter="fade">
                                      <p:cBhvr>
                                        <p:cTn id="35" dur="500"/>
                                        <p:tgtEl>
                                          <p:spTgt spid="57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573"/>
                                        </p:tgtEl>
                                        <p:attrNameLst>
                                          <p:attrName>style.visibility</p:attrName>
                                        </p:attrNameLst>
                                      </p:cBhvr>
                                      <p:to>
                                        <p:strVal val="visible"/>
                                      </p:to>
                                    </p:set>
                                    <p:animEffect transition="in" filter="fade">
                                      <p:cBhvr>
                                        <p:cTn id="39" dur="500"/>
                                        <p:tgtEl>
                                          <p:spTgt spid="573"/>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574"/>
                                        </p:tgtEl>
                                        <p:attrNameLst>
                                          <p:attrName>style.visibility</p:attrName>
                                        </p:attrNameLst>
                                      </p:cBhvr>
                                      <p:to>
                                        <p:strVal val="visible"/>
                                      </p:to>
                                    </p:set>
                                    <p:animEffect transition="in" filter="fade">
                                      <p:cBhvr>
                                        <p:cTn id="43" dur="500"/>
                                        <p:tgtEl>
                                          <p:spTgt spid="574"/>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575"/>
                                        </p:tgtEl>
                                        <p:attrNameLst>
                                          <p:attrName>style.visibility</p:attrName>
                                        </p:attrNameLst>
                                      </p:cBhvr>
                                      <p:to>
                                        <p:strVal val="visible"/>
                                      </p:to>
                                    </p:set>
                                    <p:animEffect transition="in" filter="fade">
                                      <p:cBhvr>
                                        <p:cTn id="47" dur="500"/>
                                        <p:tgtEl>
                                          <p:spTgt spid="5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84"/>
        <p:cNvGrpSpPr/>
        <p:nvPr/>
      </p:nvGrpSpPr>
      <p:grpSpPr>
        <a:xfrm>
          <a:off x="0" y="0"/>
          <a:ext cx="0" cy="0"/>
          <a:chOff x="0" y="0"/>
          <a:chExt cx="0" cy="0"/>
        </a:xfrm>
      </p:grpSpPr>
      <p:pic>
        <p:nvPicPr>
          <p:cNvPr id="585" name="Google Shape;585;g5ff92cf44a_1_62"/>
          <p:cNvPicPr preferRelativeResize="0">
            <a:picLocks noGrp="1"/>
          </p:cNvPicPr>
          <p:nvPr>
            <p:ph type="pic" idx="2"/>
          </p:nvPr>
        </p:nvPicPr>
        <p:blipFill rotWithShape="1">
          <a:blip r:embed="rId3"/>
          <a:srcRect/>
          <a:stretch/>
        </p:blipFill>
        <p:spPr>
          <a:xfrm>
            <a:off x="0" y="0"/>
            <a:ext cx="24387300" cy="13716000"/>
          </a:xfrm>
          <a:prstGeom prst="rect">
            <a:avLst/>
          </a:prstGeom>
          <a:noFill/>
          <a:ln>
            <a:noFill/>
          </a:ln>
        </p:spPr>
      </p:pic>
      <p:sp>
        <p:nvSpPr>
          <p:cNvPr id="586" name="Google Shape;586;g5ff92cf44a_1_62"/>
          <p:cNvSpPr>
            <a:spLocks/>
          </p:cNvSpPr>
          <p:nvPr/>
        </p:nvSpPr>
        <p:spPr>
          <a:xfrm>
            <a:off x="0" y="0"/>
            <a:ext cx="24387300" cy="13716000"/>
          </a:xfrm>
          <a:prstGeom prst="rect">
            <a:avLst/>
          </a:prstGeom>
          <a:solidFill>
            <a:srgbClr val="202832">
              <a:alpha val="76078"/>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587" name="Google Shape;587;g5ff92cf44a_1_62"/>
          <p:cNvSpPr txBox="1">
            <a:spLocks/>
          </p:cNvSpPr>
          <p:nvPr/>
        </p:nvSpPr>
        <p:spPr>
          <a:xfrm>
            <a:off x="5004875" y="6581525"/>
            <a:ext cx="17782200" cy="755400"/>
          </a:xfrm>
          <a:prstGeom prst="rect">
            <a:avLst/>
          </a:prstGeom>
          <a:noFill/>
          <a:ln>
            <a:noFill/>
          </a:ln>
        </p:spPr>
        <p:txBody>
          <a:bodyPr spcFirstLastPara="1" wrap="square" lIns="91425" tIns="45700" rIns="91425" bIns="45700" anchor="t" anchorCtr="0">
            <a:noAutofit/>
          </a:bodyPr>
          <a:lstStyle/>
          <a:p>
            <a:pPr marL="0" marR="0" lvl="0" indent="0" algn="l" rtl="0">
              <a:lnSpc>
                <a:spcPct val="70000"/>
              </a:lnSpc>
              <a:spcBef>
                <a:spcPts val="0"/>
              </a:spcBef>
              <a:spcAft>
                <a:spcPts val="0"/>
              </a:spcAft>
              <a:buClr>
                <a:srgbClr val="000000"/>
              </a:buClr>
              <a:buSzPts val="6000"/>
              <a:buFont typeface="Arial"/>
              <a:buNone/>
            </a:pPr>
            <a:r>
              <a:rPr lang="en-US" sz="6000" b="1" i="0" u="none" strike="noStrike" cap="none">
                <a:solidFill>
                  <a:schemeClr val="lt1"/>
                </a:solidFill>
                <a:uFillTx/>
                <a:latin typeface="Georgia"/>
                <a:ea typeface="Georgia"/>
                <a:cs typeface="Georgia"/>
                <a:sym typeface="Georgia"/>
              </a:rPr>
              <a:t>NGUỒN LỰC &amp; THÀNH TỰU HANCOFFEE</a:t>
            </a:r>
            <a:endParaRPr sz="1400" b="0" i="0" u="none" strike="noStrike" cap="none">
              <a:solidFill>
                <a:srgbClr val="000000"/>
              </a:solidFill>
              <a:uFillTx/>
              <a:latin typeface="Arial"/>
              <a:ea typeface="Arial"/>
              <a:cs typeface="Arial"/>
              <a:sym typeface="Arial"/>
            </a:endParaRPr>
          </a:p>
        </p:txBody>
      </p:sp>
      <p:grpSp>
        <p:nvGrpSpPr>
          <p:cNvPr id="588" name="Google Shape;588;g5ff92cf44a_1_62"/>
          <p:cNvGrpSpPr/>
          <p:nvPr/>
        </p:nvGrpSpPr>
        <p:grpSpPr>
          <a:xfrm>
            <a:off x="5172984" y="7498900"/>
            <a:ext cx="16701148" cy="157158"/>
            <a:chOff x="5322418" y="8363956"/>
            <a:chExt cx="20399595" cy="230100"/>
          </a:xfrm>
        </p:grpSpPr>
        <p:sp>
          <p:nvSpPr>
            <p:cNvPr id="589" name="Google Shape;589;g5ff92cf44a_1_62"/>
            <p:cNvSpPr>
              <a:spLocks/>
            </p:cNvSpPr>
            <p:nvPr/>
          </p:nvSpPr>
          <p:spPr>
            <a:xfrm>
              <a:off x="5322418" y="8363956"/>
              <a:ext cx="6200100" cy="2301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590" name="Google Shape;590;g5ff92cf44a_1_62"/>
            <p:cNvSpPr>
              <a:spLocks/>
            </p:cNvSpPr>
            <p:nvPr/>
          </p:nvSpPr>
          <p:spPr>
            <a:xfrm>
              <a:off x="11795808" y="8363956"/>
              <a:ext cx="732900" cy="2301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591" name="Google Shape;591;g5ff92cf44a_1_62"/>
            <p:cNvSpPr>
              <a:spLocks/>
            </p:cNvSpPr>
            <p:nvPr/>
          </p:nvSpPr>
          <p:spPr>
            <a:xfrm>
              <a:off x="12767265" y="8363956"/>
              <a:ext cx="6369900" cy="230100"/>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592" name="Google Shape;592;g5ff92cf44a_1_62"/>
            <p:cNvSpPr>
              <a:spLocks/>
            </p:cNvSpPr>
            <p:nvPr/>
          </p:nvSpPr>
          <p:spPr>
            <a:xfrm>
              <a:off x="19462813" y="8363956"/>
              <a:ext cx="6259200" cy="2301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grpSp>
      <p:sp>
        <p:nvSpPr>
          <p:cNvPr id="593" name="Google Shape;593;g5ff92cf44a_1_62"/>
          <p:cNvSpPr txBox="1">
            <a:spLocks/>
          </p:cNvSpPr>
          <p:nvPr/>
        </p:nvSpPr>
        <p:spPr>
          <a:xfrm>
            <a:off x="4852475" y="8098275"/>
            <a:ext cx="15938099" cy="3888900"/>
          </a:xfrm>
          <a:prstGeom prst="rect">
            <a:avLst/>
          </a:prstGeom>
          <a:noFill/>
          <a:ln>
            <a:noFill/>
          </a:ln>
        </p:spPr>
        <p:txBody>
          <a:bodyPr spcFirstLastPara="1" wrap="square" lIns="91425" tIns="45700" rIns="91425" bIns="45700" anchor="t" anchorCtr="0">
            <a:noAutofit/>
          </a:bodyPr>
          <a:lstStyle/>
          <a:p>
            <a:pPr marL="1028700" marR="0" lvl="0" indent="-571500" algn="l" rtl="0">
              <a:lnSpc>
                <a:spcPct val="150000"/>
              </a:lnSpc>
              <a:spcBef>
                <a:spcPts val="0"/>
              </a:spcBef>
              <a:spcAft>
                <a:spcPts val="0"/>
              </a:spcAft>
              <a:buClr>
                <a:schemeClr val="lt1"/>
              </a:buClr>
              <a:buSzPts val="4500"/>
              <a:buFont typeface="Noto Sans Symbols"/>
              <a:buChar char="❖"/>
            </a:pPr>
            <a:r>
              <a:rPr lang="en-US" sz="4500" b="0" i="0" u="none" strike="noStrike" cap="none">
                <a:solidFill>
                  <a:schemeClr val="lt1"/>
                </a:solidFill>
                <a:uFillTx/>
                <a:latin typeface="Arial"/>
                <a:ea typeface="Arial"/>
                <a:cs typeface="Arial"/>
                <a:sym typeface="Arial"/>
              </a:rPr>
              <a:t>Nguồn lực: Nhân sự, sản xuất &amp; sản phẩm</a:t>
            </a:r>
            <a:endParaRPr sz="4500" b="0" i="0" u="none" strike="noStrike" cap="none">
              <a:solidFill>
                <a:schemeClr val="lt1"/>
              </a:solidFill>
              <a:uFillTx/>
              <a:latin typeface="Arial"/>
              <a:ea typeface="Arial"/>
              <a:cs typeface="Arial"/>
              <a:sym typeface="Arial"/>
            </a:endParaRPr>
          </a:p>
          <a:p>
            <a:pPr marL="1028700" marR="0" lvl="0" indent="-571500" algn="l" rtl="0">
              <a:lnSpc>
                <a:spcPct val="150000"/>
              </a:lnSpc>
              <a:spcBef>
                <a:spcPts val="0"/>
              </a:spcBef>
              <a:spcAft>
                <a:spcPts val="0"/>
              </a:spcAft>
              <a:buClr>
                <a:schemeClr val="lt1"/>
              </a:buClr>
              <a:buSzPts val="4500"/>
              <a:buFont typeface="Arial"/>
              <a:buChar char="❖"/>
            </a:pPr>
            <a:r>
              <a:rPr lang="en-US" sz="4500" b="0" i="0" u="none" strike="noStrike" cap="none">
                <a:solidFill>
                  <a:schemeClr val="lt1"/>
                </a:solidFill>
                <a:uFillTx/>
                <a:latin typeface="Arial"/>
                <a:ea typeface="Arial"/>
                <a:cs typeface="Arial"/>
                <a:sym typeface="Arial"/>
              </a:rPr>
              <a:t>Thành tựu: Kinh doanh, chinh phục thị trường</a:t>
            </a:r>
            <a:endParaRPr sz="4500" b="0" i="0" u="none" strike="noStrike" cap="none">
              <a:solidFill>
                <a:schemeClr val="lt1"/>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87"/>
                                        </p:tgtEl>
                                        <p:attrNameLst>
                                          <p:attrName>style.visibility</p:attrName>
                                        </p:attrNameLst>
                                      </p:cBhvr>
                                      <p:to>
                                        <p:strVal val="visible"/>
                                      </p:to>
                                    </p:set>
                                    <p:animEffect transition="in" filter="fade">
                                      <p:cBhvr>
                                        <p:cTn id="7" dur="500"/>
                                        <p:tgtEl>
                                          <p:spTgt spid="58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88"/>
                                        </p:tgtEl>
                                        <p:attrNameLst>
                                          <p:attrName>style.visibility</p:attrName>
                                        </p:attrNameLst>
                                      </p:cBhvr>
                                      <p:to>
                                        <p:strVal val="visible"/>
                                      </p:to>
                                    </p:set>
                                    <p:animEffect transition="in" filter="fade">
                                      <p:cBhvr>
                                        <p:cTn id="11" dur="500"/>
                                        <p:tgtEl>
                                          <p:spTgt spid="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98"/>
        <p:cNvGrpSpPr/>
        <p:nvPr/>
      </p:nvGrpSpPr>
      <p:grpSpPr>
        <a:xfrm>
          <a:off x="0" y="0"/>
          <a:ext cx="0" cy="0"/>
          <a:chOff x="0" y="0"/>
          <a:chExt cx="0" cy="0"/>
        </a:xfrm>
      </p:grpSpPr>
      <p:sp>
        <p:nvSpPr>
          <p:cNvPr id="599" name="Google Shape;599;g62aec89a2e_1_33"/>
          <p:cNvSpPr>
            <a:spLocks/>
          </p:cNvSpPr>
          <p:nvPr/>
        </p:nvSpPr>
        <p:spPr>
          <a:xfrm>
            <a:off x="1722450" y="8189225"/>
            <a:ext cx="5686500" cy="3570300"/>
          </a:xfrm>
          <a:prstGeom prst="rect">
            <a:avLst/>
          </a:prstGeom>
          <a:noFill/>
          <a:ln>
            <a:noFill/>
          </a:ln>
        </p:spPr>
        <p:txBody>
          <a:bodyPr spcFirstLastPara="1" wrap="square" lIns="182875" tIns="91425" rIns="182875" bIns="91425" anchor="t" anchorCtr="0">
            <a:noAutofit/>
          </a:bodyPr>
          <a:lstStyle/>
          <a:p>
            <a:pPr marL="0" marR="0" lvl="0" indent="0" algn="l" rtl="0">
              <a:lnSpc>
                <a:spcPct val="100000"/>
              </a:lnSpc>
              <a:spcBef>
                <a:spcPts val="0"/>
              </a:spcBef>
              <a:spcAft>
                <a:spcPts val="0"/>
              </a:spcAft>
              <a:buClr>
                <a:srgbClr val="000000"/>
              </a:buClr>
              <a:buSzPts val="6400"/>
              <a:buFont typeface="Arial"/>
              <a:buNone/>
            </a:pPr>
            <a:r>
              <a:rPr lang="en-US" sz="6400" b="1" i="0" u="none" strike="noStrike" cap="none">
                <a:solidFill>
                  <a:schemeClr val="accent1"/>
                </a:solidFill>
                <a:uFillTx/>
                <a:latin typeface="Arial"/>
                <a:ea typeface="Arial"/>
                <a:cs typeface="Arial"/>
                <a:sym typeface="Arial"/>
              </a:rPr>
              <a:t>01.</a:t>
            </a:r>
            <a:endParaRPr sz="6400" b="1" i="0" u="none" strike="noStrike" cap="none">
              <a:solidFill>
                <a:schemeClr val="accent1"/>
              </a:solidFill>
              <a:uFillTx/>
              <a:latin typeface="Arial"/>
              <a:ea typeface="Arial"/>
              <a:cs typeface="Arial"/>
              <a:sym typeface="Arial"/>
            </a:endParaRPr>
          </a:p>
          <a:p>
            <a:pPr marL="0" marR="0" lvl="0" indent="0" algn="l" rtl="0">
              <a:lnSpc>
                <a:spcPct val="100000"/>
              </a:lnSpc>
              <a:spcBef>
                <a:spcPts val="0"/>
              </a:spcBef>
              <a:spcAft>
                <a:spcPts val="0"/>
              </a:spcAft>
              <a:buClr>
                <a:srgbClr val="000000"/>
              </a:buClr>
              <a:buSzPts val="3000"/>
              <a:buFont typeface="Arial"/>
              <a:buNone/>
            </a:pPr>
            <a:r>
              <a:rPr lang="en-US" sz="3000" b="1" i="0" u="none" strike="noStrike" cap="none">
                <a:solidFill>
                  <a:schemeClr val="accent1"/>
                </a:solidFill>
                <a:uFillTx/>
                <a:latin typeface="Georgia"/>
                <a:ea typeface="Georgia"/>
                <a:cs typeface="Georgia"/>
                <a:sym typeface="Georgia"/>
              </a:rPr>
              <a:t>NGUỒN LỰC SẢN XUẤT</a:t>
            </a:r>
            <a:endParaRPr>
              <a:uFillTx/>
            </a:endParaRPr>
          </a:p>
          <a:p>
            <a:pPr marL="0" marR="0" lvl="0" indent="0" algn="l" rtl="0">
              <a:lnSpc>
                <a:spcPct val="100000"/>
              </a:lnSpc>
              <a:spcBef>
                <a:spcPts val="0"/>
              </a:spcBef>
              <a:spcAft>
                <a:spcPts val="0"/>
              </a:spcAft>
              <a:buClr>
                <a:srgbClr val="000000"/>
              </a:buClr>
              <a:buSzPts val="3000"/>
              <a:buFont typeface="Arial"/>
              <a:buNone/>
            </a:pPr>
            <a:endParaRPr sz="2400" b="0" i="0" u="none" strike="noStrike" cap="none">
              <a:solidFill>
                <a:schemeClr val="dk1"/>
              </a:solidFill>
              <a:uFillTx/>
              <a:latin typeface="Georgia"/>
              <a:ea typeface="Georgia"/>
              <a:cs typeface="Georgia"/>
              <a:sym typeface="Georgia"/>
            </a:endParaRPr>
          </a:p>
          <a:p>
            <a:pPr marL="0" marR="0" lvl="0" indent="0" algn="l" rtl="0">
              <a:lnSpc>
                <a:spcPct val="130000"/>
              </a:lnSpc>
              <a:spcBef>
                <a:spcPts val="0"/>
              </a:spcBef>
              <a:spcAft>
                <a:spcPts val="0"/>
              </a:spcAft>
              <a:buClr>
                <a:srgbClr val="000000"/>
              </a:buClr>
              <a:buSzPts val="2000"/>
              <a:buFont typeface="Arial"/>
              <a:buNone/>
            </a:pP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là một trong những thương hiệu cà phê hiếm của Việt Nam sở hữu vùng trồng nguyên liệu tại Cầu Đất, Đà Lạt; nhờ thế có khả năng tự chủ trong khâu kiểm soát chất lượng nguyên liệu mình sử dụng và hạ thấp chi phí trên mỗi sản phẩm đồ uống.</a:t>
            </a:r>
            <a:endParaRPr sz="2700" b="0" i="0" u="none" strike="noStrike" cap="none">
              <a:solidFill>
                <a:schemeClr val="dk1"/>
              </a:solidFill>
              <a:uFillTx/>
              <a:latin typeface="Arial"/>
              <a:ea typeface="Arial"/>
              <a:cs typeface="Arial"/>
              <a:sym typeface="Arial"/>
            </a:endParaRPr>
          </a:p>
        </p:txBody>
      </p:sp>
      <p:sp>
        <p:nvSpPr>
          <p:cNvPr id="600" name="Google Shape;600;g62aec89a2e_1_33"/>
          <p:cNvSpPr>
            <a:spLocks/>
          </p:cNvSpPr>
          <p:nvPr/>
        </p:nvSpPr>
        <p:spPr>
          <a:xfrm>
            <a:off x="9517900" y="8138575"/>
            <a:ext cx="5913000" cy="3570300"/>
          </a:xfrm>
          <a:prstGeom prst="rect">
            <a:avLst/>
          </a:prstGeom>
          <a:noFill/>
          <a:ln>
            <a:noFill/>
          </a:ln>
        </p:spPr>
        <p:txBody>
          <a:bodyPr spcFirstLastPara="1" wrap="square" lIns="182875" tIns="91425" rIns="182875" bIns="91425" anchor="t" anchorCtr="0">
            <a:noAutofit/>
          </a:bodyPr>
          <a:lstStyle/>
          <a:p>
            <a:pPr marL="0" marR="0" lvl="0" indent="0" algn="l" rtl="0">
              <a:lnSpc>
                <a:spcPct val="100000"/>
              </a:lnSpc>
              <a:spcBef>
                <a:spcPts val="0"/>
              </a:spcBef>
              <a:spcAft>
                <a:spcPts val="0"/>
              </a:spcAft>
              <a:buClr>
                <a:srgbClr val="000000"/>
              </a:buClr>
              <a:buSzPts val="6400"/>
              <a:buFont typeface="Arial"/>
              <a:buNone/>
            </a:pPr>
            <a:r>
              <a:rPr lang="en-US" sz="6400" b="1" i="0" u="none" strike="noStrike" cap="none">
                <a:solidFill>
                  <a:schemeClr val="accent2"/>
                </a:solidFill>
                <a:uFillTx/>
                <a:latin typeface="Arial"/>
                <a:ea typeface="Arial"/>
                <a:cs typeface="Arial"/>
                <a:sym typeface="Arial"/>
              </a:rPr>
              <a:t>02.</a:t>
            </a:r>
            <a:endParaRPr sz="6400" b="1" i="0" u="none" strike="noStrike" cap="none">
              <a:solidFill>
                <a:schemeClr val="accent2"/>
              </a:solidFill>
              <a:uFillTx/>
              <a:latin typeface="Arial"/>
              <a:ea typeface="Arial"/>
              <a:cs typeface="Arial"/>
              <a:sym typeface="Arial"/>
            </a:endParaRPr>
          </a:p>
          <a:p>
            <a:pPr marL="0" marR="0" lvl="0" indent="0" algn="l" rtl="0">
              <a:lnSpc>
                <a:spcPct val="100000"/>
              </a:lnSpc>
              <a:spcBef>
                <a:spcPts val="0"/>
              </a:spcBef>
              <a:spcAft>
                <a:spcPts val="0"/>
              </a:spcAft>
              <a:buClr>
                <a:srgbClr val="000000"/>
              </a:buClr>
              <a:buSzPts val="3000"/>
              <a:buFont typeface="Arial"/>
              <a:buNone/>
            </a:pPr>
            <a:r>
              <a:rPr lang="en-US" sz="3000" b="1" i="0" u="none" strike="noStrike" cap="none">
                <a:solidFill>
                  <a:schemeClr val="accent2"/>
                </a:solidFill>
                <a:uFillTx/>
                <a:latin typeface="Georgia"/>
                <a:ea typeface="Georgia"/>
                <a:cs typeface="Georgia"/>
                <a:sym typeface="Georgia"/>
              </a:rPr>
              <a:t>NGUỒN LỰC NHÂN SỰ</a:t>
            </a:r>
            <a:endParaRPr sz="2400" b="0" i="0" u="none" strike="noStrike" cap="none">
              <a:solidFill>
                <a:schemeClr val="dk1"/>
              </a:solidFill>
              <a:uFillTx/>
              <a:latin typeface="Georgia"/>
              <a:ea typeface="Georgia"/>
              <a:cs typeface="Georgia"/>
              <a:sym typeface="Georgia"/>
            </a:endParaRPr>
          </a:p>
          <a:p>
            <a:pPr marL="0" marR="0" lvl="0" indent="0" algn="l" rtl="0">
              <a:lnSpc>
                <a:spcPct val="130000"/>
              </a:lnSpc>
              <a:spcBef>
                <a:spcPts val="0"/>
              </a:spcBef>
              <a:spcAft>
                <a:spcPts val="0"/>
              </a:spcAft>
              <a:buClr>
                <a:srgbClr val="000000"/>
              </a:buClr>
              <a:buSzPts val="2000"/>
              <a:buFont typeface="Arial"/>
              <a:buNone/>
            </a:pPr>
            <a:endParaRPr sz="2000" b="0" i="0" u="none" strike="noStrike" cap="none">
              <a:solidFill>
                <a:schemeClr val="dk1"/>
              </a:solidFill>
              <a:uFillTx/>
              <a:latin typeface="Arial"/>
              <a:ea typeface="Arial"/>
              <a:cs typeface="Arial"/>
              <a:sym typeface="Arial"/>
            </a:endParaRPr>
          </a:p>
          <a:p>
            <a:pPr marL="0" marR="0" lvl="0" indent="0" algn="l" rtl="0">
              <a:lnSpc>
                <a:spcPct val="13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Không giống các thương hiệu cà phê thông thường,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sở hữu đội ngũ chuyên viên R&amp;D mang chứng chỉ quốc tế, am hiểu về cà phê, có khả năng xử lý hạt cà phê từ chăm sóc, thu hoạch, đến xử lý, chế biến. Hàng năm, các chuyên viên R&amp;D của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sẽ xuống tận vùng trồng vào mỗi mùa thu hoạch và trực tiếp tham gia vào quy trình xử lý.</a:t>
            </a:r>
            <a:endParaRPr sz="2000" b="0" i="0" u="none" strike="noStrike" cap="none">
              <a:solidFill>
                <a:schemeClr val="dk1"/>
              </a:solidFill>
              <a:uFillTx/>
              <a:latin typeface="Arial"/>
              <a:ea typeface="Arial"/>
              <a:cs typeface="Arial"/>
              <a:sym typeface="Arial"/>
            </a:endParaRPr>
          </a:p>
        </p:txBody>
      </p:sp>
      <p:sp>
        <p:nvSpPr>
          <p:cNvPr id="601" name="Google Shape;601;g62aec89a2e_1_33"/>
          <p:cNvSpPr>
            <a:spLocks/>
          </p:cNvSpPr>
          <p:nvPr/>
        </p:nvSpPr>
        <p:spPr>
          <a:xfrm>
            <a:off x="17416175" y="8177125"/>
            <a:ext cx="5686500" cy="3493200"/>
          </a:xfrm>
          <a:prstGeom prst="rect">
            <a:avLst/>
          </a:prstGeom>
          <a:noFill/>
          <a:ln>
            <a:noFill/>
          </a:ln>
        </p:spPr>
        <p:txBody>
          <a:bodyPr spcFirstLastPara="1" wrap="square" lIns="182875" tIns="91425" rIns="182875" bIns="91425" anchor="t" anchorCtr="0">
            <a:noAutofit/>
          </a:bodyPr>
          <a:lstStyle/>
          <a:p>
            <a:pPr marL="0" marR="0" lvl="0" indent="0" algn="l" rtl="0">
              <a:lnSpc>
                <a:spcPct val="100000"/>
              </a:lnSpc>
              <a:spcBef>
                <a:spcPts val="0"/>
              </a:spcBef>
              <a:spcAft>
                <a:spcPts val="0"/>
              </a:spcAft>
              <a:buClr>
                <a:srgbClr val="000000"/>
              </a:buClr>
              <a:buSzPts val="6400"/>
              <a:buFont typeface="Arial"/>
              <a:buNone/>
            </a:pPr>
            <a:r>
              <a:rPr lang="en-US" sz="6400" b="1" i="0" u="none" strike="noStrike" cap="none">
                <a:solidFill>
                  <a:schemeClr val="accent3"/>
                </a:solidFill>
                <a:uFillTx/>
                <a:latin typeface="Arial"/>
                <a:ea typeface="Arial"/>
                <a:cs typeface="Arial"/>
                <a:sym typeface="Arial"/>
              </a:rPr>
              <a:t>03.</a:t>
            </a:r>
            <a:endParaRPr sz="6400" b="1" i="0" u="none" strike="noStrike" cap="none">
              <a:solidFill>
                <a:schemeClr val="accent3"/>
              </a:solidFill>
              <a:uFillTx/>
              <a:latin typeface="Arial"/>
              <a:ea typeface="Arial"/>
              <a:cs typeface="Arial"/>
              <a:sym typeface="Arial"/>
            </a:endParaRPr>
          </a:p>
          <a:p>
            <a:pPr marL="0" marR="0" lvl="0" indent="0" algn="l" rtl="0">
              <a:lnSpc>
                <a:spcPct val="100000"/>
              </a:lnSpc>
              <a:spcBef>
                <a:spcPts val="0"/>
              </a:spcBef>
              <a:spcAft>
                <a:spcPts val="0"/>
              </a:spcAft>
              <a:buClr>
                <a:srgbClr val="000000"/>
              </a:buClr>
              <a:buSzPts val="3000"/>
              <a:buFont typeface="Arial"/>
              <a:buNone/>
            </a:pPr>
            <a:r>
              <a:rPr lang="en-US" sz="3000" b="1" i="0" u="none" strike="noStrike" cap="none">
                <a:solidFill>
                  <a:schemeClr val="accent3"/>
                </a:solidFill>
                <a:uFillTx/>
                <a:latin typeface="Georgia"/>
                <a:ea typeface="Georgia"/>
                <a:cs typeface="Georgia"/>
                <a:sym typeface="Georgia"/>
              </a:rPr>
              <a:t>NGUỒN LỰC SẢN PHẨM</a:t>
            </a:r>
            <a:endParaRPr sz="3000" b="1" i="0" u="none" strike="noStrike" cap="none">
              <a:solidFill>
                <a:schemeClr val="accent3"/>
              </a:solidFill>
              <a:uFillTx/>
              <a:latin typeface="Georgia"/>
              <a:ea typeface="Georgia"/>
              <a:cs typeface="Georgia"/>
              <a:sym typeface="Georgia"/>
            </a:endParaRPr>
          </a:p>
          <a:p>
            <a:pPr marL="0" marR="0" lvl="0" indent="0" algn="l" rtl="0">
              <a:lnSpc>
                <a:spcPct val="100000"/>
              </a:lnSpc>
              <a:spcBef>
                <a:spcPts val="0"/>
              </a:spcBef>
              <a:spcAft>
                <a:spcPts val="0"/>
              </a:spcAft>
              <a:buClr>
                <a:srgbClr val="000000"/>
              </a:buClr>
              <a:buSzPts val="1900"/>
              <a:buFont typeface="Arial"/>
              <a:buNone/>
            </a:pPr>
            <a:endParaRPr sz="1900" b="0" i="0" u="none" strike="noStrike" cap="none">
              <a:solidFill>
                <a:schemeClr val="dk1"/>
              </a:solidFill>
              <a:uFillTx/>
              <a:latin typeface="Arial"/>
              <a:ea typeface="Arial"/>
              <a:cs typeface="Arial"/>
              <a:sym typeface="Arial"/>
            </a:endParaRPr>
          </a:p>
          <a:p>
            <a:pPr marL="0" marR="0" lvl="0" indent="0" algn="l" rtl="0">
              <a:lnSpc>
                <a:spcPct val="13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Tôn chỉ của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là luôn chỉ mang những sản phẩm tốt nhất đến tay khách hàng. Về chất lượng sản phẩm, nhờ hai nguồn lực kể trên, thành phẩm tới tay khách hàng của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luôn đạt tiêu chuẩn cao nhất. Về bao bì sản phẩm,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cũng chú trọng mang những yếu tố văn hoá đậm nét Việt Nam vào thiết kế.</a:t>
            </a:r>
            <a:endParaRPr sz="2000" b="0" i="0" u="none" strike="noStrike" cap="none">
              <a:solidFill>
                <a:schemeClr val="dk1"/>
              </a:solidFill>
              <a:uFillTx/>
              <a:latin typeface="Arial"/>
              <a:ea typeface="Arial"/>
              <a:cs typeface="Arial"/>
              <a:sym typeface="Arial"/>
            </a:endParaRPr>
          </a:p>
        </p:txBody>
      </p:sp>
      <p:sp>
        <p:nvSpPr>
          <p:cNvPr id="602" name="Google Shape;602;g62aec89a2e_1_33"/>
          <p:cNvSpPr>
            <a:spLocks/>
          </p:cNvSpPr>
          <p:nvPr/>
        </p:nvSpPr>
        <p:spPr>
          <a:xfrm>
            <a:off x="2043799" y="7529350"/>
            <a:ext cx="4823700" cy="2790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03" name="Google Shape;603;g62aec89a2e_1_33"/>
          <p:cNvSpPr>
            <a:spLocks/>
          </p:cNvSpPr>
          <p:nvPr/>
        </p:nvSpPr>
        <p:spPr>
          <a:xfrm>
            <a:off x="9744400" y="7478700"/>
            <a:ext cx="5356800" cy="2790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04" name="Google Shape;604;g62aec89a2e_1_33"/>
          <p:cNvSpPr>
            <a:spLocks/>
          </p:cNvSpPr>
          <p:nvPr/>
        </p:nvSpPr>
        <p:spPr>
          <a:xfrm>
            <a:off x="17524525" y="7472650"/>
            <a:ext cx="5469900" cy="279000"/>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05" name="Google Shape;605;g62aec89a2e_1_33"/>
          <p:cNvSpPr txBox="1">
            <a:spLocks/>
          </p:cNvSpPr>
          <p:nvPr/>
        </p:nvSpPr>
        <p:spPr>
          <a:xfrm>
            <a:off x="4648175" y="1230450"/>
            <a:ext cx="160716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Nguồn lực của HANCOFFEE</a:t>
            </a:r>
            <a:endParaRPr sz="6000" b="1" i="0" u="none" strike="noStrike" cap="none">
              <a:solidFill>
                <a:schemeClr val="dk2"/>
              </a:solidFill>
              <a:uFillTx/>
              <a:latin typeface="Georgia"/>
              <a:ea typeface="Georgia"/>
              <a:cs typeface="Georgia"/>
              <a:sym typeface="Georgia"/>
            </a:endParaRPr>
          </a:p>
        </p:txBody>
      </p:sp>
      <p:pic>
        <p:nvPicPr>
          <p:cNvPr id="606" name="Google Shape;606;g62aec89a2e_1_33"/>
          <p:cNvPicPr preferRelativeResize="0"/>
          <p:nvPr/>
        </p:nvPicPr>
        <p:blipFill rotWithShape="1">
          <a:blip r:embed="rId3"/>
          <a:srcRect/>
          <a:stretch/>
        </p:blipFill>
        <p:spPr>
          <a:xfrm>
            <a:off x="9744425" y="3693388"/>
            <a:ext cx="5356749" cy="3570301"/>
          </a:xfrm>
          <a:prstGeom prst="rect">
            <a:avLst/>
          </a:prstGeom>
          <a:noFill/>
          <a:ln>
            <a:noFill/>
          </a:ln>
        </p:spPr>
      </p:pic>
      <p:pic>
        <p:nvPicPr>
          <p:cNvPr id="607" name="Google Shape;607;g62aec89a2e_1_33"/>
          <p:cNvPicPr preferRelativeResize="0"/>
          <p:nvPr/>
        </p:nvPicPr>
        <p:blipFill rotWithShape="1">
          <a:blip r:embed="rId4"/>
          <a:srcRect/>
          <a:stretch/>
        </p:blipFill>
        <p:spPr>
          <a:xfrm>
            <a:off x="2043800" y="3655725"/>
            <a:ext cx="4823700" cy="3645648"/>
          </a:xfrm>
          <a:prstGeom prst="rect">
            <a:avLst/>
          </a:prstGeom>
          <a:noFill/>
          <a:ln>
            <a:noFill/>
          </a:ln>
        </p:spPr>
      </p:pic>
      <p:pic>
        <p:nvPicPr>
          <p:cNvPr id="608" name="Google Shape;608;g62aec89a2e_1_33"/>
          <p:cNvPicPr preferRelativeResize="0"/>
          <p:nvPr/>
        </p:nvPicPr>
        <p:blipFill rotWithShape="1">
          <a:blip r:embed="rId5"/>
          <a:srcRect/>
          <a:stretch/>
        </p:blipFill>
        <p:spPr>
          <a:xfrm>
            <a:off x="17524522" y="3655725"/>
            <a:ext cx="5469804" cy="3645649"/>
          </a:xfrm>
          <a:prstGeom prst="rect">
            <a:avLst/>
          </a:prstGeom>
          <a:noFill/>
          <a:ln>
            <a:noFill/>
          </a:ln>
        </p:spPr>
      </p:pic>
      <p:sp>
        <p:nvSpPr>
          <p:cNvPr id="609" name="Google Shape;609;g62aec89a2e_1_33"/>
          <p:cNvSpPr>
            <a:spLocks/>
          </p:cNvSpPr>
          <p:nvPr/>
        </p:nvSpPr>
        <p:spPr>
          <a:xfrm>
            <a:off x="23217581" y="13762138"/>
            <a:ext cx="542136"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400" b="0" i="0" u="none" strike="noStrike" cap="none">
                <a:solidFill>
                  <a:schemeClr val="dk1"/>
                </a:solidFill>
                <a:uFillTx/>
                <a:latin typeface="Arial"/>
                <a:ea typeface="Arial"/>
                <a:cs typeface="Arial"/>
                <a:sym typeface="Arial"/>
              </a:rPr>
              <a:t>Tôn </a:t>
            </a:r>
            <a:endParaRPr sz="1400" b="0" i="0" u="none" strike="noStrike" cap="none">
              <a:solidFill>
                <a:srgbClr val="000000"/>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02"/>
                                        </p:tgtEl>
                                        <p:attrNameLst>
                                          <p:attrName>style.visibility</p:attrName>
                                        </p:attrNameLst>
                                      </p:cBhvr>
                                      <p:to>
                                        <p:strVal val="visible"/>
                                      </p:to>
                                    </p:set>
                                    <p:animEffect transition="in" filter="fade">
                                      <p:cBhvr>
                                        <p:cTn id="7" dur="500"/>
                                        <p:tgtEl>
                                          <p:spTgt spid="60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99"/>
                                        </p:tgtEl>
                                        <p:attrNameLst>
                                          <p:attrName>style.visibility</p:attrName>
                                        </p:attrNameLst>
                                      </p:cBhvr>
                                      <p:to>
                                        <p:strVal val="visible"/>
                                      </p:to>
                                    </p:set>
                                    <p:animEffect transition="in" filter="fade">
                                      <p:cBhvr>
                                        <p:cTn id="11" dur="500"/>
                                        <p:tgtEl>
                                          <p:spTgt spid="59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03"/>
                                        </p:tgtEl>
                                        <p:attrNameLst>
                                          <p:attrName>style.visibility</p:attrName>
                                        </p:attrNameLst>
                                      </p:cBhvr>
                                      <p:to>
                                        <p:strVal val="visible"/>
                                      </p:to>
                                    </p:set>
                                    <p:animEffect transition="in" filter="fade">
                                      <p:cBhvr>
                                        <p:cTn id="15" dur="500"/>
                                        <p:tgtEl>
                                          <p:spTgt spid="60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00"/>
                                        </p:tgtEl>
                                        <p:attrNameLst>
                                          <p:attrName>style.visibility</p:attrName>
                                        </p:attrNameLst>
                                      </p:cBhvr>
                                      <p:to>
                                        <p:strVal val="visible"/>
                                      </p:to>
                                    </p:set>
                                    <p:animEffect transition="in" filter="fade">
                                      <p:cBhvr>
                                        <p:cTn id="19" dur="500"/>
                                        <p:tgtEl>
                                          <p:spTgt spid="600"/>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04"/>
                                        </p:tgtEl>
                                        <p:attrNameLst>
                                          <p:attrName>style.visibility</p:attrName>
                                        </p:attrNameLst>
                                      </p:cBhvr>
                                      <p:to>
                                        <p:strVal val="visible"/>
                                      </p:to>
                                    </p:set>
                                    <p:animEffect transition="in" filter="fade">
                                      <p:cBhvr>
                                        <p:cTn id="23" dur="500"/>
                                        <p:tgtEl>
                                          <p:spTgt spid="60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01"/>
                                        </p:tgtEl>
                                        <p:attrNameLst>
                                          <p:attrName>style.visibility</p:attrName>
                                        </p:attrNameLst>
                                      </p:cBhvr>
                                      <p:to>
                                        <p:strVal val="visible"/>
                                      </p:to>
                                    </p:set>
                                    <p:animEffect transition="in" filter="fade">
                                      <p:cBhvr>
                                        <p:cTn id="27" dur="500"/>
                                        <p:tgtEl>
                                          <p:spTgt spid="6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14"/>
        <p:cNvGrpSpPr/>
        <p:nvPr/>
      </p:nvGrpSpPr>
      <p:grpSpPr>
        <a:xfrm>
          <a:off x="0" y="0"/>
          <a:ext cx="0" cy="0"/>
          <a:chOff x="0" y="0"/>
          <a:chExt cx="0" cy="0"/>
        </a:xfrm>
      </p:grpSpPr>
      <p:sp>
        <p:nvSpPr>
          <p:cNvPr id="615" name="Google Shape;615;g5ff92cf44a_1_114"/>
          <p:cNvSpPr>
            <a:spLocks noGrp="1"/>
          </p:cNvSpPr>
          <p:nvPr>
            <p:ph type="pic" idx="2"/>
          </p:nvPr>
        </p:nvSpPr>
        <p:spPr>
          <a:xfrm>
            <a:off x="2043799" y="3972181"/>
            <a:ext cx="4823700" cy="3657600"/>
          </a:xfrm>
          <a:prstGeom prst="rect">
            <a:avLst/>
          </a:prstGeom>
          <a:noFill/>
          <a:ln>
            <a:noFill/>
          </a:ln>
        </p:spPr>
        <p:txBody>
          <a:bodyPr spcFirstLastPara="1" wrap="square" lIns="217725" tIns="108850" rIns="217725" bIns="108850" anchor="t" anchorCtr="0">
            <a:noAutofit/>
          </a:bodyPr>
          <a:lstStyle/>
          <a:p>
            <a:pPr marL="0" marR="0" lvl="0" indent="0" algn="l" rtl="0">
              <a:lnSpc>
                <a:spcPct val="100000"/>
              </a:lnSpc>
              <a:spcBef>
                <a:spcPts val="640"/>
              </a:spcBef>
              <a:spcAft>
                <a:spcPts val="0"/>
              </a:spcAft>
              <a:buClr>
                <a:schemeClr val="dk1"/>
              </a:buClr>
              <a:buSzPts val="3200"/>
              <a:buFont typeface="Arial"/>
              <a:buNone/>
            </a:pPr>
            <a:endParaRPr sz="3200" b="0" i="0" u="none" strike="noStrike" cap="none">
              <a:solidFill>
                <a:schemeClr val="dk1"/>
              </a:solidFill>
              <a:uFillTx/>
              <a:latin typeface="Calibri"/>
              <a:ea typeface="Calibri"/>
              <a:cs typeface="Calibri"/>
              <a:sym typeface="Calibri"/>
            </a:endParaRPr>
          </a:p>
        </p:txBody>
      </p:sp>
      <p:sp>
        <p:nvSpPr>
          <p:cNvPr id="616" name="Google Shape;616;g5ff92cf44a_1_114"/>
          <p:cNvSpPr>
            <a:spLocks noGrp="1"/>
          </p:cNvSpPr>
          <p:nvPr>
            <p:ph type="pic" idx="3"/>
          </p:nvPr>
        </p:nvSpPr>
        <p:spPr>
          <a:xfrm>
            <a:off x="7243796" y="3972181"/>
            <a:ext cx="4823700" cy="3657600"/>
          </a:xfrm>
          <a:prstGeom prst="rect">
            <a:avLst/>
          </a:prstGeom>
          <a:noFill/>
          <a:ln>
            <a:noFill/>
          </a:ln>
        </p:spPr>
        <p:txBody>
          <a:bodyPr spcFirstLastPara="1" wrap="square" lIns="217725" tIns="108850" rIns="217725" bIns="108850" anchor="t" anchorCtr="0">
            <a:noAutofit/>
          </a:bodyPr>
          <a:lstStyle/>
          <a:p>
            <a:pPr marL="0" marR="0" lvl="0" indent="0" algn="l" rtl="0">
              <a:lnSpc>
                <a:spcPct val="100000"/>
              </a:lnSpc>
              <a:spcBef>
                <a:spcPts val="640"/>
              </a:spcBef>
              <a:spcAft>
                <a:spcPts val="0"/>
              </a:spcAft>
              <a:buClr>
                <a:schemeClr val="dk1"/>
              </a:buClr>
              <a:buSzPts val="3200"/>
              <a:buFont typeface="Arial"/>
              <a:buNone/>
            </a:pPr>
            <a:endParaRPr sz="3200" b="0" i="0" u="none" strike="noStrike" cap="none">
              <a:solidFill>
                <a:schemeClr val="dk1"/>
              </a:solidFill>
              <a:uFillTx/>
              <a:latin typeface="Calibri"/>
              <a:ea typeface="Calibri"/>
              <a:cs typeface="Calibri"/>
              <a:sym typeface="Calibri"/>
            </a:endParaRPr>
          </a:p>
        </p:txBody>
      </p:sp>
      <p:sp>
        <p:nvSpPr>
          <p:cNvPr id="617" name="Google Shape;617;g5ff92cf44a_1_114"/>
          <p:cNvSpPr>
            <a:spLocks noGrp="1"/>
          </p:cNvSpPr>
          <p:nvPr>
            <p:ph type="pic" idx="4"/>
          </p:nvPr>
        </p:nvSpPr>
        <p:spPr>
          <a:xfrm>
            <a:off x="12450926" y="3972181"/>
            <a:ext cx="4823700" cy="3657600"/>
          </a:xfrm>
          <a:prstGeom prst="rect">
            <a:avLst/>
          </a:prstGeom>
          <a:noFill/>
          <a:ln>
            <a:noFill/>
          </a:ln>
        </p:spPr>
        <p:txBody>
          <a:bodyPr spcFirstLastPara="1" wrap="square" lIns="217725" tIns="108850" rIns="217725" bIns="108850" anchor="t" anchorCtr="0">
            <a:noAutofit/>
          </a:bodyPr>
          <a:lstStyle/>
          <a:p>
            <a:pPr marL="0" marR="0" lvl="0" indent="0" algn="l" rtl="0">
              <a:lnSpc>
                <a:spcPct val="100000"/>
              </a:lnSpc>
              <a:spcBef>
                <a:spcPts val="640"/>
              </a:spcBef>
              <a:spcAft>
                <a:spcPts val="0"/>
              </a:spcAft>
              <a:buClr>
                <a:schemeClr val="dk1"/>
              </a:buClr>
              <a:buSzPts val="3200"/>
              <a:buFont typeface="Arial"/>
              <a:buNone/>
            </a:pPr>
            <a:endParaRPr sz="3200" b="0" i="0" u="none" strike="noStrike" cap="none">
              <a:solidFill>
                <a:schemeClr val="dk1"/>
              </a:solidFill>
              <a:uFillTx/>
              <a:latin typeface="Calibri"/>
              <a:ea typeface="Calibri"/>
              <a:cs typeface="Calibri"/>
              <a:sym typeface="Calibri"/>
            </a:endParaRPr>
          </a:p>
        </p:txBody>
      </p:sp>
      <p:sp>
        <p:nvSpPr>
          <p:cNvPr id="618" name="Google Shape;618;g5ff92cf44a_1_114"/>
          <p:cNvSpPr>
            <a:spLocks noGrp="1"/>
          </p:cNvSpPr>
          <p:nvPr>
            <p:ph type="pic" idx="5"/>
          </p:nvPr>
        </p:nvSpPr>
        <p:spPr>
          <a:xfrm>
            <a:off x="17650923" y="3972181"/>
            <a:ext cx="4823700" cy="3657600"/>
          </a:xfrm>
          <a:prstGeom prst="rect">
            <a:avLst/>
          </a:prstGeom>
          <a:noFill/>
          <a:ln>
            <a:noFill/>
          </a:ln>
        </p:spPr>
        <p:txBody>
          <a:bodyPr spcFirstLastPara="1" wrap="square" lIns="217725" tIns="108850" rIns="217725" bIns="108850" anchor="t" anchorCtr="0">
            <a:noAutofit/>
          </a:bodyPr>
          <a:lstStyle/>
          <a:p>
            <a:pPr marL="0" marR="0" lvl="0" indent="0" algn="l" rtl="0">
              <a:lnSpc>
                <a:spcPct val="100000"/>
              </a:lnSpc>
              <a:spcBef>
                <a:spcPts val="640"/>
              </a:spcBef>
              <a:spcAft>
                <a:spcPts val="0"/>
              </a:spcAft>
              <a:buClr>
                <a:schemeClr val="dk1"/>
              </a:buClr>
              <a:buSzPts val="3200"/>
              <a:buFont typeface="Arial"/>
              <a:buNone/>
            </a:pPr>
            <a:endParaRPr sz="3200" b="0" i="0" u="none" strike="noStrike" cap="none">
              <a:solidFill>
                <a:schemeClr val="dk1"/>
              </a:solidFill>
              <a:uFillTx/>
              <a:latin typeface="Calibri"/>
              <a:ea typeface="Calibri"/>
              <a:cs typeface="Calibri"/>
              <a:sym typeface="Calibri"/>
            </a:endParaRPr>
          </a:p>
        </p:txBody>
      </p:sp>
      <p:sp>
        <p:nvSpPr>
          <p:cNvPr id="619" name="Google Shape;619;g5ff92cf44a_1_114"/>
          <p:cNvSpPr>
            <a:spLocks/>
          </p:cNvSpPr>
          <p:nvPr/>
        </p:nvSpPr>
        <p:spPr>
          <a:xfrm>
            <a:off x="1224621" y="3346773"/>
            <a:ext cx="5462700" cy="4876800"/>
          </a:xfrm>
          <a:prstGeom prst="rect">
            <a:avLst/>
          </a:prstGeom>
          <a:solidFill>
            <a:schemeClr val="accent1"/>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20" name="Google Shape;620;g5ff92cf44a_1_114"/>
          <p:cNvSpPr>
            <a:spLocks/>
          </p:cNvSpPr>
          <p:nvPr/>
        </p:nvSpPr>
        <p:spPr>
          <a:xfrm>
            <a:off x="12187075" y="3346775"/>
            <a:ext cx="5538900" cy="4876800"/>
          </a:xfrm>
          <a:prstGeom prst="rect">
            <a:avLst/>
          </a:prstGeom>
          <a:solidFill>
            <a:schemeClr val="accent4"/>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21" name="Google Shape;621;g5ff92cf44a_1_114"/>
          <p:cNvSpPr>
            <a:spLocks/>
          </p:cNvSpPr>
          <p:nvPr/>
        </p:nvSpPr>
        <p:spPr>
          <a:xfrm>
            <a:off x="6703250" y="8190125"/>
            <a:ext cx="5462700" cy="4944900"/>
          </a:xfrm>
          <a:prstGeom prst="rect">
            <a:avLst/>
          </a:prstGeom>
          <a:solidFill>
            <a:schemeClr val="accent2"/>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22" name="Google Shape;622;g5ff92cf44a_1_114"/>
          <p:cNvSpPr>
            <a:spLocks/>
          </p:cNvSpPr>
          <p:nvPr/>
        </p:nvSpPr>
        <p:spPr>
          <a:xfrm>
            <a:off x="17663325" y="8190200"/>
            <a:ext cx="5538900" cy="4944900"/>
          </a:xfrm>
          <a:prstGeom prst="rect">
            <a:avLst/>
          </a:prstGeom>
          <a:solidFill>
            <a:schemeClr val="accent3"/>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23" name="Google Shape;623;g5ff92cf44a_1_114"/>
          <p:cNvSpPr txBox="1">
            <a:spLocks/>
          </p:cNvSpPr>
          <p:nvPr/>
        </p:nvSpPr>
        <p:spPr>
          <a:xfrm>
            <a:off x="1148425" y="3858650"/>
            <a:ext cx="5538900" cy="3857400"/>
          </a:xfrm>
          <a:prstGeom prst="rect">
            <a:avLst/>
          </a:prstGeom>
          <a:noFill/>
          <a:ln>
            <a:noFill/>
          </a:ln>
        </p:spPr>
        <p:txBody>
          <a:bodyPr spcFirstLastPara="1" wrap="square" lIns="243850" tIns="121925" rIns="243850" bIns="121925" anchor="ctr" anchorCtr="0">
            <a:noAutofit/>
          </a:bodyPr>
          <a:lstStyle/>
          <a:p>
            <a:pPr marL="0" marR="0" lvl="0" indent="0" algn="just" rtl="0">
              <a:lnSpc>
                <a:spcPct val="150000"/>
              </a:lnSpc>
              <a:spcBef>
                <a:spcPts val="0"/>
              </a:spcBef>
              <a:spcAft>
                <a:spcPts val="0"/>
              </a:spcAft>
              <a:buClr>
                <a:srgbClr val="000000"/>
              </a:buClr>
              <a:buSzPts val="2400"/>
              <a:buFont typeface="Arial"/>
              <a:buNone/>
            </a:pPr>
            <a:r>
              <a:rPr lang="en-US" sz="2400" b="1" i="0" u="none" strike="noStrike" cap="none">
                <a:solidFill>
                  <a:srgbClr val="FFFFFF"/>
                </a:solidFill>
                <a:uFillTx/>
                <a:latin typeface="Arial"/>
                <a:ea typeface="Arial"/>
                <a:cs typeface="Arial"/>
                <a:sym typeface="Arial"/>
              </a:rPr>
              <a:t>HAN</a:t>
            </a:r>
            <a:r>
              <a:rPr lang="en-US" sz="2400" b="0" i="0" u="none" strike="noStrike" cap="none">
                <a:solidFill>
                  <a:srgbClr val="FFFFFF"/>
                </a:solidFill>
                <a:uFillTx/>
                <a:latin typeface="Arial"/>
                <a:ea typeface="Arial"/>
                <a:cs typeface="Arial"/>
                <a:sym typeface="Arial"/>
              </a:rPr>
              <a:t>COFFEE sở hữu 3 vùng trồng có điều kiện tự nhiên thuận lợi nhất cho sự phát triển của cây cà phê tại Việt Nam: Cầu Đất – Đà Lạt – Lâm Đồng, Đắk Glei - Kon Tum, Yasao - Chư Pảh - Gia Lai. </a:t>
            </a:r>
            <a:endParaRPr sz="2400" b="0" i="0" u="none" strike="noStrike" cap="none">
              <a:solidFill>
                <a:srgbClr val="FFFFFF"/>
              </a:solidFill>
              <a:uFillTx/>
              <a:latin typeface="Arial"/>
              <a:ea typeface="Arial"/>
              <a:cs typeface="Arial"/>
              <a:sym typeface="Arial"/>
            </a:endParaRPr>
          </a:p>
        </p:txBody>
      </p:sp>
      <p:sp>
        <p:nvSpPr>
          <p:cNvPr id="624" name="Google Shape;624;g5ff92cf44a_1_114"/>
          <p:cNvSpPr txBox="1">
            <a:spLocks/>
          </p:cNvSpPr>
          <p:nvPr/>
        </p:nvSpPr>
        <p:spPr>
          <a:xfrm>
            <a:off x="12487002" y="3750440"/>
            <a:ext cx="4793400" cy="3857400"/>
          </a:xfrm>
          <a:prstGeom prst="rect">
            <a:avLst/>
          </a:prstGeom>
          <a:noFill/>
          <a:ln>
            <a:noFill/>
          </a:ln>
        </p:spPr>
        <p:txBody>
          <a:bodyPr spcFirstLastPara="1" wrap="square" lIns="243850" tIns="121925" rIns="243850" bIns="121925" anchor="ctr" anchorCtr="0">
            <a:noAutofit/>
          </a:bodyPr>
          <a:lstStyle/>
          <a:p>
            <a:pPr marL="0" marR="0" lvl="0" indent="0" algn="just" rtl="0">
              <a:lnSpc>
                <a:spcPct val="150000"/>
              </a:lnSpc>
              <a:spcBef>
                <a:spcPts val="0"/>
              </a:spcBef>
              <a:spcAft>
                <a:spcPts val="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Cây cà phê của </a:t>
            </a:r>
            <a:r>
              <a:rPr lang="en-US" sz="2600" b="1" i="0" u="none" strike="noStrike" cap="none">
                <a:solidFill>
                  <a:srgbClr val="FFFFFF"/>
                </a:solidFill>
                <a:uFillTx/>
                <a:latin typeface="Arial"/>
                <a:ea typeface="Arial"/>
                <a:cs typeface="Arial"/>
                <a:sym typeface="Arial"/>
              </a:rPr>
              <a:t>HAN</a:t>
            </a:r>
            <a:r>
              <a:rPr lang="en-US" sz="2600" b="0" i="0" u="none" strike="noStrike" cap="none">
                <a:solidFill>
                  <a:srgbClr val="FFFFFF"/>
                </a:solidFill>
                <a:uFillTx/>
                <a:latin typeface="Arial"/>
                <a:ea typeface="Arial"/>
                <a:cs typeface="Arial"/>
                <a:sym typeface="Arial"/>
              </a:rPr>
              <a:t>COFFEE đều phải đảm bảo có tuổi đời từ 8 năm trở lên để cho ra chất lượng trái tốt nhất.</a:t>
            </a:r>
            <a:endParaRPr sz="2600" b="0" i="0" u="none" strike="noStrike" cap="none">
              <a:solidFill>
                <a:srgbClr val="FFFFFF"/>
              </a:solidFill>
              <a:uFillTx/>
              <a:latin typeface="Arial"/>
              <a:ea typeface="Arial"/>
              <a:cs typeface="Arial"/>
              <a:sym typeface="Arial"/>
            </a:endParaRPr>
          </a:p>
          <a:p>
            <a:pPr marL="0" marR="0" lvl="0" indent="0" algn="ctr" rtl="0">
              <a:lnSpc>
                <a:spcPct val="100000"/>
              </a:lnSpc>
              <a:spcBef>
                <a:spcPts val="0"/>
              </a:spcBef>
              <a:spcAft>
                <a:spcPts val="0"/>
              </a:spcAft>
              <a:buClr>
                <a:srgbClr val="FFFFFF"/>
              </a:buClr>
              <a:buSzPts val="3200"/>
              <a:buFont typeface="Open Sans Light"/>
              <a:buNone/>
            </a:pPr>
            <a:endParaRPr sz="2600" b="0" i="0" u="none" strike="noStrike" cap="none">
              <a:solidFill>
                <a:srgbClr val="FFFFFF"/>
              </a:solidFill>
              <a:uFillTx/>
              <a:latin typeface="Arial"/>
              <a:ea typeface="Arial"/>
              <a:cs typeface="Arial"/>
              <a:sym typeface="Arial"/>
            </a:endParaRPr>
          </a:p>
        </p:txBody>
      </p:sp>
      <p:sp>
        <p:nvSpPr>
          <p:cNvPr id="625" name="Google Shape;625;g5ff92cf44a_1_114"/>
          <p:cNvSpPr txBox="1">
            <a:spLocks/>
          </p:cNvSpPr>
          <p:nvPr/>
        </p:nvSpPr>
        <p:spPr>
          <a:xfrm>
            <a:off x="7061341" y="8614925"/>
            <a:ext cx="4793400" cy="3857400"/>
          </a:xfrm>
          <a:prstGeom prst="rect">
            <a:avLst/>
          </a:prstGeom>
          <a:noFill/>
          <a:ln>
            <a:noFill/>
          </a:ln>
        </p:spPr>
        <p:txBody>
          <a:bodyPr spcFirstLastPara="1" wrap="square" lIns="243850" tIns="121925" rIns="243850" bIns="121925" anchor="ctr" anchorCtr="0">
            <a:noAutofit/>
          </a:bodyPr>
          <a:lstStyle/>
          <a:p>
            <a:pPr marL="0" marR="0" lvl="0" indent="0" algn="just" rtl="0">
              <a:lnSpc>
                <a:spcPct val="150000"/>
              </a:lnSpc>
              <a:spcBef>
                <a:spcPts val="0"/>
              </a:spcBef>
              <a:spcAft>
                <a:spcPts val="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Các nông hộ canh tác đều qua tuyển chọn, có kỹ thuật nông nghiệp cao, sản lượng ổn định qua mỗi năm.</a:t>
            </a:r>
            <a:endParaRPr sz="2600" b="0" i="0" u="none" strike="noStrike" cap="none">
              <a:solidFill>
                <a:srgbClr val="FFFFFF"/>
              </a:solidFill>
              <a:uFillTx/>
              <a:latin typeface="Arial"/>
              <a:ea typeface="Arial"/>
              <a:cs typeface="Arial"/>
              <a:sym typeface="Arial"/>
            </a:endParaRPr>
          </a:p>
          <a:p>
            <a:pPr marL="0" marR="0" lvl="0" indent="0" algn="ctr" rtl="0">
              <a:lnSpc>
                <a:spcPct val="100000"/>
              </a:lnSpc>
              <a:spcBef>
                <a:spcPts val="0"/>
              </a:spcBef>
              <a:spcAft>
                <a:spcPts val="0"/>
              </a:spcAft>
              <a:buClr>
                <a:srgbClr val="FFFFFF"/>
              </a:buClr>
              <a:buSzPts val="3200"/>
              <a:buFont typeface="Open Sans Light"/>
              <a:buNone/>
            </a:pPr>
            <a:endParaRPr sz="2600" b="0" i="0" u="none" strike="noStrike" cap="none">
              <a:solidFill>
                <a:srgbClr val="FFFFFF"/>
              </a:solidFill>
              <a:uFillTx/>
              <a:latin typeface="Arial"/>
              <a:ea typeface="Arial"/>
              <a:cs typeface="Arial"/>
              <a:sym typeface="Arial"/>
            </a:endParaRPr>
          </a:p>
        </p:txBody>
      </p:sp>
      <p:sp>
        <p:nvSpPr>
          <p:cNvPr id="626" name="Google Shape;626;g5ff92cf44a_1_114"/>
          <p:cNvSpPr txBox="1">
            <a:spLocks/>
          </p:cNvSpPr>
          <p:nvPr/>
        </p:nvSpPr>
        <p:spPr>
          <a:xfrm>
            <a:off x="18052145" y="8584139"/>
            <a:ext cx="4793400" cy="3857400"/>
          </a:xfrm>
          <a:prstGeom prst="rect">
            <a:avLst/>
          </a:prstGeom>
          <a:noFill/>
          <a:ln>
            <a:noFill/>
          </a:ln>
        </p:spPr>
        <p:txBody>
          <a:bodyPr spcFirstLastPara="1" wrap="square" lIns="243850" tIns="121925" rIns="243850" bIns="121925" anchor="ctr" anchorCtr="0">
            <a:noAutofit/>
          </a:bodyPr>
          <a:lstStyle/>
          <a:p>
            <a:pPr marL="0" marR="0" lvl="0" indent="0" algn="just" rtl="0">
              <a:lnSpc>
                <a:spcPct val="150000"/>
              </a:lnSpc>
              <a:spcBef>
                <a:spcPts val="0"/>
              </a:spcBef>
              <a:spcAft>
                <a:spcPts val="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Chất lượng quả cà phê được đánh giá và lựa chọn khắt khe bởi đội ngũ R&amp;D giàu kinh nghiệm.</a:t>
            </a:r>
            <a:endParaRPr sz="2600" b="0" i="0" u="none" strike="noStrike" cap="none">
              <a:solidFill>
                <a:srgbClr val="FFFFFF"/>
              </a:solidFill>
              <a:uFillTx/>
              <a:latin typeface="Arial"/>
              <a:ea typeface="Arial"/>
              <a:cs typeface="Arial"/>
              <a:sym typeface="Arial"/>
            </a:endParaRPr>
          </a:p>
          <a:p>
            <a:pPr marL="0" marR="0" lvl="0" indent="0" algn="ctr" rtl="0">
              <a:lnSpc>
                <a:spcPct val="100000"/>
              </a:lnSpc>
              <a:spcBef>
                <a:spcPts val="1000"/>
              </a:spcBef>
              <a:spcAft>
                <a:spcPts val="0"/>
              </a:spcAft>
              <a:buClr>
                <a:srgbClr val="FFFFFF"/>
              </a:buClr>
              <a:buSzPts val="3200"/>
              <a:buFont typeface="Open Sans Light"/>
              <a:buNone/>
            </a:pPr>
            <a:endParaRPr sz="2600" b="0" i="0" u="none" strike="noStrike" cap="none">
              <a:solidFill>
                <a:srgbClr val="FFFFFF"/>
              </a:solidFill>
              <a:uFillTx/>
              <a:latin typeface="Arial"/>
              <a:ea typeface="Arial"/>
              <a:cs typeface="Arial"/>
              <a:sym typeface="Arial"/>
            </a:endParaRPr>
          </a:p>
        </p:txBody>
      </p:sp>
      <p:pic>
        <p:nvPicPr>
          <p:cNvPr id="627" name="Google Shape;627;g5ff92cf44a_1_114"/>
          <p:cNvPicPr preferRelativeResize="0"/>
          <p:nvPr/>
        </p:nvPicPr>
        <p:blipFill rotWithShape="1">
          <a:blip r:embed="rId3"/>
          <a:srcRect/>
          <a:stretch/>
        </p:blipFill>
        <p:spPr>
          <a:xfrm>
            <a:off x="12200625" y="8250050"/>
            <a:ext cx="5538906" cy="4876798"/>
          </a:xfrm>
          <a:prstGeom prst="rect">
            <a:avLst/>
          </a:prstGeom>
          <a:noFill/>
          <a:ln>
            <a:noFill/>
          </a:ln>
        </p:spPr>
      </p:pic>
      <p:sp>
        <p:nvSpPr>
          <p:cNvPr id="628" name="Google Shape;628;g5ff92cf44a_1_114"/>
          <p:cNvSpPr txBox="1">
            <a:spLocks/>
          </p:cNvSpPr>
          <p:nvPr/>
        </p:nvSpPr>
        <p:spPr>
          <a:xfrm>
            <a:off x="4648175" y="1230450"/>
            <a:ext cx="160716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Nguồn lực của HANCOFFEE</a:t>
            </a:r>
            <a:endParaRPr sz="6000" b="1" i="0" u="none" strike="noStrike" cap="none">
              <a:solidFill>
                <a:schemeClr val="dk2"/>
              </a:solidFill>
              <a:uFillTx/>
              <a:latin typeface="Georgia"/>
              <a:ea typeface="Georgia"/>
              <a:cs typeface="Georgia"/>
              <a:sym typeface="Georgia"/>
            </a:endParaRPr>
          </a:p>
        </p:txBody>
      </p:sp>
      <p:sp>
        <p:nvSpPr>
          <p:cNvPr id="629" name="Google Shape;629;g5ff92cf44a_1_114"/>
          <p:cNvSpPr txBox="1">
            <a:spLocks/>
          </p:cNvSpPr>
          <p:nvPr/>
        </p:nvSpPr>
        <p:spPr>
          <a:xfrm>
            <a:off x="9571025" y="2288600"/>
            <a:ext cx="5471100" cy="1015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6000"/>
              <a:buFont typeface="Arial"/>
              <a:buNone/>
            </a:pPr>
            <a:r>
              <a:rPr lang="en-US" sz="3600" b="1" i="0" u="none" strike="noStrike" cap="none">
                <a:solidFill>
                  <a:schemeClr val="dk2"/>
                </a:solidFill>
                <a:uFillTx/>
                <a:latin typeface="Arial"/>
                <a:ea typeface="Arial"/>
                <a:cs typeface="Arial"/>
                <a:sym typeface="Arial"/>
              </a:rPr>
              <a:t>Nguồn lực sản xuất</a:t>
            </a:r>
            <a:endParaRPr sz="3600" b="1" i="0" u="none" strike="noStrike" cap="none">
              <a:solidFill>
                <a:schemeClr val="dk2"/>
              </a:solidFill>
              <a:uFillTx/>
              <a:latin typeface="Arial"/>
              <a:ea typeface="Arial"/>
              <a:cs typeface="Arial"/>
              <a:sym typeface="Arial"/>
            </a:endParaRPr>
          </a:p>
        </p:txBody>
      </p:sp>
      <p:pic>
        <p:nvPicPr>
          <p:cNvPr id="630" name="Google Shape;630;g5ff92cf44a_1_114"/>
          <p:cNvPicPr preferRelativeResize="0"/>
          <p:nvPr/>
        </p:nvPicPr>
        <p:blipFill rotWithShape="1">
          <a:blip r:embed="rId4"/>
          <a:srcRect t="-1276" b="-868"/>
          <a:stretch/>
        </p:blipFill>
        <p:spPr>
          <a:xfrm>
            <a:off x="6681925" y="3346775"/>
            <a:ext cx="5492424" cy="4895808"/>
          </a:xfrm>
          <a:prstGeom prst="rect">
            <a:avLst/>
          </a:prstGeom>
          <a:noFill/>
          <a:ln>
            <a:noFill/>
          </a:ln>
        </p:spPr>
      </p:pic>
      <p:pic>
        <p:nvPicPr>
          <p:cNvPr id="631" name="Google Shape;631;g5ff92cf44a_1_114"/>
          <p:cNvPicPr preferRelativeResize="0"/>
          <p:nvPr/>
        </p:nvPicPr>
        <p:blipFill rotWithShape="1">
          <a:blip r:embed="rId5"/>
          <a:srcRect b="-766"/>
          <a:stretch/>
        </p:blipFill>
        <p:spPr>
          <a:xfrm>
            <a:off x="17662500" y="3337725"/>
            <a:ext cx="5538898" cy="4895801"/>
          </a:xfrm>
          <a:prstGeom prst="rect">
            <a:avLst/>
          </a:prstGeom>
          <a:noFill/>
          <a:ln>
            <a:noFill/>
          </a:ln>
        </p:spPr>
      </p:pic>
      <p:pic>
        <p:nvPicPr>
          <p:cNvPr id="632" name="Google Shape;632;g5ff92cf44a_1_114"/>
          <p:cNvPicPr preferRelativeResize="0"/>
          <p:nvPr/>
        </p:nvPicPr>
        <p:blipFill rotWithShape="1">
          <a:blip r:embed="rId6"/>
          <a:srcRect/>
          <a:stretch/>
        </p:blipFill>
        <p:spPr>
          <a:xfrm>
            <a:off x="1224625" y="8233525"/>
            <a:ext cx="5492424" cy="4876799"/>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37"/>
        <p:cNvGrpSpPr/>
        <p:nvPr/>
      </p:nvGrpSpPr>
      <p:grpSpPr>
        <a:xfrm>
          <a:off x="0" y="0"/>
          <a:ext cx="0" cy="0"/>
          <a:chOff x="0" y="0"/>
          <a:chExt cx="0" cy="0"/>
        </a:xfrm>
      </p:grpSpPr>
      <p:sp>
        <p:nvSpPr>
          <p:cNvPr id="638" name="Google Shape;638;g5ff92cf44a_1_140"/>
          <p:cNvSpPr>
            <a:spLocks noGrp="1"/>
          </p:cNvSpPr>
          <p:nvPr>
            <p:ph type="pic" idx="2"/>
          </p:nvPr>
        </p:nvSpPr>
        <p:spPr>
          <a:xfrm>
            <a:off x="2043799" y="3972181"/>
            <a:ext cx="4823700" cy="36576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uFillTx/>
              <a:latin typeface="Arial"/>
              <a:ea typeface="Arial"/>
              <a:cs typeface="Arial"/>
              <a:sym typeface="Arial"/>
            </a:endParaRPr>
          </a:p>
        </p:txBody>
      </p:sp>
      <p:sp>
        <p:nvSpPr>
          <p:cNvPr id="639" name="Google Shape;639;g5ff92cf44a_1_140"/>
          <p:cNvSpPr>
            <a:spLocks noGrp="1"/>
          </p:cNvSpPr>
          <p:nvPr>
            <p:ph type="pic" idx="3"/>
          </p:nvPr>
        </p:nvSpPr>
        <p:spPr>
          <a:xfrm>
            <a:off x="7243796" y="3972181"/>
            <a:ext cx="4823700" cy="36576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uFillTx/>
              <a:latin typeface="Arial"/>
              <a:ea typeface="Arial"/>
              <a:cs typeface="Arial"/>
              <a:sym typeface="Arial"/>
            </a:endParaRPr>
          </a:p>
        </p:txBody>
      </p:sp>
      <p:sp>
        <p:nvSpPr>
          <p:cNvPr id="640" name="Google Shape;640;g5ff92cf44a_1_140"/>
          <p:cNvSpPr>
            <a:spLocks/>
          </p:cNvSpPr>
          <p:nvPr/>
        </p:nvSpPr>
        <p:spPr>
          <a:xfrm>
            <a:off x="1168825" y="3346775"/>
            <a:ext cx="5594700" cy="4876800"/>
          </a:xfrm>
          <a:prstGeom prst="rect">
            <a:avLst/>
          </a:prstGeom>
          <a:solidFill>
            <a:schemeClr val="accent1"/>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41" name="Google Shape;641;g5ff92cf44a_1_140"/>
          <p:cNvSpPr>
            <a:spLocks/>
          </p:cNvSpPr>
          <p:nvPr/>
        </p:nvSpPr>
        <p:spPr>
          <a:xfrm>
            <a:off x="6700675" y="3346775"/>
            <a:ext cx="5538900" cy="4876800"/>
          </a:xfrm>
          <a:prstGeom prst="rect">
            <a:avLst/>
          </a:prstGeom>
          <a:solidFill>
            <a:schemeClr val="accent4"/>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42" name="Google Shape;642;g5ff92cf44a_1_140"/>
          <p:cNvSpPr>
            <a:spLocks/>
          </p:cNvSpPr>
          <p:nvPr/>
        </p:nvSpPr>
        <p:spPr>
          <a:xfrm>
            <a:off x="6703250" y="8190125"/>
            <a:ext cx="5538900" cy="4944900"/>
          </a:xfrm>
          <a:prstGeom prst="rect">
            <a:avLst/>
          </a:prstGeom>
          <a:solidFill>
            <a:schemeClr val="accent2"/>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43" name="Google Shape;643;g5ff92cf44a_1_140"/>
          <p:cNvSpPr>
            <a:spLocks/>
          </p:cNvSpPr>
          <p:nvPr/>
        </p:nvSpPr>
        <p:spPr>
          <a:xfrm>
            <a:off x="1148425" y="8190200"/>
            <a:ext cx="5594700" cy="4944900"/>
          </a:xfrm>
          <a:prstGeom prst="rect">
            <a:avLst/>
          </a:prstGeom>
          <a:solidFill>
            <a:schemeClr val="accent3"/>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44" name="Google Shape;644;g5ff92cf44a_1_140"/>
          <p:cNvSpPr txBox="1">
            <a:spLocks/>
          </p:cNvSpPr>
          <p:nvPr/>
        </p:nvSpPr>
        <p:spPr>
          <a:xfrm>
            <a:off x="1148425" y="3858650"/>
            <a:ext cx="5538900" cy="3857400"/>
          </a:xfrm>
          <a:prstGeom prst="rect">
            <a:avLst/>
          </a:prstGeom>
          <a:noFill/>
          <a:ln>
            <a:noFill/>
          </a:ln>
        </p:spPr>
        <p:txBody>
          <a:bodyPr spcFirstLastPara="1" wrap="square" lIns="243850" tIns="121925" rIns="243850" bIns="121925" anchor="ctr" anchorCtr="0">
            <a:noAutofit/>
          </a:bodyPr>
          <a:lstStyle/>
          <a:p>
            <a:pPr marL="0" marR="0" lvl="0" indent="0" algn="l" rtl="0">
              <a:lnSpc>
                <a:spcPct val="150000"/>
              </a:lnSpc>
              <a:spcBef>
                <a:spcPts val="0"/>
              </a:spcBef>
              <a:spcAft>
                <a:spcPts val="0"/>
              </a:spcAft>
              <a:buClr>
                <a:srgbClr val="000000"/>
              </a:buClr>
              <a:buSzPts val="2600"/>
              <a:buFont typeface="Arial"/>
              <a:buNone/>
            </a:pPr>
            <a:r>
              <a:rPr lang="en-US" sz="2600" b="1" i="0" u="none" strike="noStrike" cap="none">
                <a:solidFill>
                  <a:srgbClr val="FFFFFF"/>
                </a:solidFill>
                <a:uFillTx/>
                <a:latin typeface="Arial"/>
                <a:ea typeface="Arial"/>
                <a:cs typeface="Arial"/>
                <a:sym typeface="Arial"/>
              </a:rPr>
              <a:t>HAN</a:t>
            </a:r>
            <a:r>
              <a:rPr lang="en-US" sz="2600" b="0" i="0" u="none" strike="noStrike" cap="none">
                <a:solidFill>
                  <a:srgbClr val="FFFFFF"/>
                </a:solidFill>
                <a:uFillTx/>
                <a:latin typeface="Arial"/>
                <a:ea typeface="Arial"/>
                <a:cs typeface="Arial"/>
                <a:sym typeface="Arial"/>
              </a:rPr>
              <a:t>COFFEE đầu tư xây dựng nhà máy và hệ thống trang thiết bị nhằm nâng cao năng lực sản xuất, phục vụ cho các thị trường trong và ngoài nước.</a:t>
            </a:r>
            <a:endParaRPr sz="2600" b="0" i="0" u="none" strike="noStrike" cap="none">
              <a:solidFill>
                <a:srgbClr val="FFFFFF"/>
              </a:solidFill>
              <a:uFillTx/>
              <a:latin typeface="Arial"/>
              <a:ea typeface="Arial"/>
              <a:cs typeface="Arial"/>
              <a:sym typeface="Arial"/>
            </a:endParaRPr>
          </a:p>
          <a:p>
            <a:pPr marL="0" marR="0" lvl="0" indent="0" algn="just" rtl="0">
              <a:lnSpc>
                <a:spcPct val="150000"/>
              </a:lnSpc>
              <a:spcBef>
                <a:spcPts val="1000"/>
              </a:spcBef>
              <a:spcAft>
                <a:spcPts val="0"/>
              </a:spcAft>
              <a:buClr>
                <a:srgbClr val="000000"/>
              </a:buClr>
              <a:buSzPts val="2600"/>
              <a:buFont typeface="Arial"/>
              <a:buNone/>
            </a:pPr>
            <a:endParaRPr sz="2600" b="0" i="0" u="none" strike="noStrike" cap="none">
              <a:solidFill>
                <a:srgbClr val="FFFFFF"/>
              </a:solidFill>
              <a:uFillTx/>
              <a:latin typeface="Arial"/>
              <a:ea typeface="Arial"/>
              <a:cs typeface="Arial"/>
              <a:sym typeface="Arial"/>
            </a:endParaRPr>
          </a:p>
        </p:txBody>
      </p:sp>
      <p:sp>
        <p:nvSpPr>
          <p:cNvPr id="645" name="Google Shape;645;g5ff92cf44a_1_140"/>
          <p:cNvSpPr txBox="1">
            <a:spLocks/>
          </p:cNvSpPr>
          <p:nvPr/>
        </p:nvSpPr>
        <p:spPr>
          <a:xfrm>
            <a:off x="7000602" y="3750440"/>
            <a:ext cx="4793400" cy="3857400"/>
          </a:xfrm>
          <a:prstGeom prst="rect">
            <a:avLst/>
          </a:prstGeom>
          <a:noFill/>
          <a:ln>
            <a:noFill/>
          </a:ln>
        </p:spPr>
        <p:txBody>
          <a:bodyPr spcFirstLastPara="1" wrap="square" lIns="243850" tIns="121925" rIns="243850" bIns="121925" anchor="ctr" anchorCtr="0">
            <a:noAutofit/>
          </a:bodyPr>
          <a:lstStyle/>
          <a:p>
            <a:pPr marL="0" marR="0" lvl="0" indent="0" algn="l" rtl="0">
              <a:lnSpc>
                <a:spcPct val="150000"/>
              </a:lnSpc>
              <a:spcBef>
                <a:spcPts val="0"/>
              </a:spcBef>
              <a:spcAft>
                <a:spcPts val="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Diện tích vùng trồng: trên 1.500 ha.</a:t>
            </a:r>
            <a:endParaRPr sz="2600" b="0" i="0" u="none" strike="noStrike" cap="none">
              <a:solidFill>
                <a:srgbClr val="FFFFFF"/>
              </a:solidFill>
              <a:uFillTx/>
              <a:latin typeface="Arial"/>
              <a:ea typeface="Arial"/>
              <a:cs typeface="Arial"/>
              <a:sym typeface="Arial"/>
            </a:endParaRPr>
          </a:p>
          <a:p>
            <a:pPr marL="0" marR="0" lvl="0" indent="0" algn="l" rtl="0">
              <a:lnSpc>
                <a:spcPct val="150000"/>
              </a:lnSpc>
              <a:spcBef>
                <a:spcPts val="1000"/>
              </a:spcBef>
              <a:spcAft>
                <a:spcPts val="100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Năng suất trên 5.000 tấn nhân xô/niên vụ. (1.500 tấn Arabica, 3.500 tấn Robusta)</a:t>
            </a:r>
            <a:endParaRPr sz="2600" b="0" i="0" u="none" strike="noStrike" cap="none">
              <a:solidFill>
                <a:srgbClr val="FFFFFF"/>
              </a:solidFill>
              <a:uFillTx/>
              <a:latin typeface="Arial"/>
              <a:ea typeface="Arial"/>
              <a:cs typeface="Arial"/>
              <a:sym typeface="Arial"/>
            </a:endParaRPr>
          </a:p>
        </p:txBody>
      </p:sp>
      <p:sp>
        <p:nvSpPr>
          <p:cNvPr id="646" name="Google Shape;646;g5ff92cf44a_1_140"/>
          <p:cNvSpPr txBox="1">
            <a:spLocks/>
          </p:cNvSpPr>
          <p:nvPr/>
        </p:nvSpPr>
        <p:spPr>
          <a:xfrm>
            <a:off x="6867500" y="9072925"/>
            <a:ext cx="5305500" cy="3857400"/>
          </a:xfrm>
          <a:prstGeom prst="rect">
            <a:avLst/>
          </a:prstGeom>
          <a:noFill/>
          <a:ln>
            <a:noFill/>
          </a:ln>
        </p:spPr>
        <p:txBody>
          <a:bodyPr spcFirstLastPara="1" wrap="square" lIns="243850" tIns="121925" rIns="243850" bIns="121925" anchor="ctr" anchorCtr="0">
            <a:noAutofit/>
          </a:bodyPr>
          <a:lstStyle/>
          <a:p>
            <a:pPr marL="0" marR="0" lvl="0" indent="0" algn="l" rtl="0">
              <a:lnSpc>
                <a:spcPct val="150000"/>
              </a:lnSpc>
              <a:spcBef>
                <a:spcPts val="0"/>
              </a:spcBef>
              <a:spcAft>
                <a:spcPts val="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Công suất đóng gói cà phê hòa tan 3 tấn/ngày tương đương với 5.625.000 gói/tháng.</a:t>
            </a:r>
            <a:endParaRPr sz="2600" b="0" i="0" u="none" strike="noStrike" cap="none">
              <a:solidFill>
                <a:srgbClr val="FFFFFF"/>
              </a:solidFill>
              <a:uFillTx/>
              <a:latin typeface="Arial"/>
              <a:ea typeface="Arial"/>
              <a:cs typeface="Arial"/>
              <a:sym typeface="Arial"/>
            </a:endParaRPr>
          </a:p>
          <a:p>
            <a:pPr marL="0" marR="0" lvl="0" indent="0" algn="l" rtl="0">
              <a:lnSpc>
                <a:spcPct val="150000"/>
              </a:lnSpc>
              <a:spcBef>
                <a:spcPts val="1000"/>
              </a:spcBef>
              <a:spcAft>
                <a:spcPts val="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Công suất đóng gói cà phê túi lọc 3 tấn/ngày tương đương với 9.000.000 gói/tháng.</a:t>
            </a:r>
            <a:endParaRPr sz="2600" b="0" i="0" u="none" strike="noStrike" cap="none">
              <a:solidFill>
                <a:srgbClr val="FFFFFF"/>
              </a:solidFill>
              <a:uFillTx/>
              <a:latin typeface="Arial"/>
              <a:ea typeface="Arial"/>
              <a:cs typeface="Arial"/>
              <a:sym typeface="Arial"/>
            </a:endParaRPr>
          </a:p>
          <a:p>
            <a:pPr marL="0" marR="0" lvl="0" indent="0" algn="ctr" rtl="0">
              <a:lnSpc>
                <a:spcPct val="100000"/>
              </a:lnSpc>
              <a:spcBef>
                <a:spcPts val="1000"/>
              </a:spcBef>
              <a:spcAft>
                <a:spcPts val="0"/>
              </a:spcAft>
              <a:buClr>
                <a:srgbClr val="FFFFFF"/>
              </a:buClr>
              <a:buSzPts val="3200"/>
              <a:buFont typeface="Open Sans Light"/>
              <a:buNone/>
            </a:pPr>
            <a:endParaRPr sz="2600" b="0" i="0" u="none" strike="noStrike" cap="none">
              <a:solidFill>
                <a:srgbClr val="FFFFFF"/>
              </a:solidFill>
              <a:uFillTx/>
              <a:latin typeface="Arial"/>
              <a:ea typeface="Arial"/>
              <a:cs typeface="Arial"/>
              <a:sym typeface="Arial"/>
            </a:endParaRPr>
          </a:p>
        </p:txBody>
      </p:sp>
      <p:sp>
        <p:nvSpPr>
          <p:cNvPr id="647" name="Google Shape;647;g5ff92cf44a_1_140"/>
          <p:cNvSpPr txBox="1">
            <a:spLocks/>
          </p:cNvSpPr>
          <p:nvPr/>
        </p:nvSpPr>
        <p:spPr>
          <a:xfrm>
            <a:off x="1592950" y="8873249"/>
            <a:ext cx="4793400" cy="3492000"/>
          </a:xfrm>
          <a:prstGeom prst="rect">
            <a:avLst/>
          </a:prstGeom>
          <a:noFill/>
          <a:ln>
            <a:noFill/>
          </a:ln>
        </p:spPr>
        <p:txBody>
          <a:bodyPr spcFirstLastPara="1" wrap="square" lIns="243850" tIns="121925" rIns="243850" bIns="121925" anchor="ctr" anchorCtr="0">
            <a:noAutofit/>
          </a:bodyPr>
          <a:lstStyle/>
          <a:p>
            <a:pPr marL="0" marR="0" lvl="0" indent="0" algn="l" rtl="0">
              <a:lnSpc>
                <a:spcPct val="150000"/>
              </a:lnSpc>
              <a:spcBef>
                <a:spcPts val="0"/>
              </a:spcBef>
              <a:spcAft>
                <a:spcPts val="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Công suất nhà máy rang trên 6.500 tấn/năm. Đảm bảo cung ứng tất cả các sản phẩm theo yêu cầu thị trường.</a:t>
            </a:r>
            <a:endParaRPr sz="2600" b="0" i="0" u="none" strike="noStrike" cap="none">
              <a:solidFill>
                <a:srgbClr val="FFFFFF"/>
              </a:solidFill>
              <a:uFillTx/>
              <a:latin typeface="Arial"/>
              <a:ea typeface="Arial"/>
              <a:cs typeface="Arial"/>
              <a:sym typeface="Arial"/>
            </a:endParaRPr>
          </a:p>
          <a:p>
            <a:pPr marL="0" marR="0" lvl="0" indent="0" algn="ctr" rtl="0">
              <a:lnSpc>
                <a:spcPct val="100000"/>
              </a:lnSpc>
              <a:spcBef>
                <a:spcPts val="1000"/>
              </a:spcBef>
              <a:spcAft>
                <a:spcPts val="0"/>
              </a:spcAft>
              <a:buClr>
                <a:srgbClr val="FFFFFF"/>
              </a:buClr>
              <a:buSzPts val="3200"/>
              <a:buFont typeface="Open Sans Light"/>
              <a:buNone/>
            </a:pPr>
            <a:endParaRPr sz="2600" b="0" i="0" u="none" strike="noStrike" cap="none">
              <a:solidFill>
                <a:srgbClr val="FFFFFF"/>
              </a:solidFill>
              <a:uFillTx/>
              <a:latin typeface="Arial"/>
              <a:ea typeface="Arial"/>
              <a:cs typeface="Arial"/>
              <a:sym typeface="Arial"/>
            </a:endParaRPr>
          </a:p>
        </p:txBody>
      </p:sp>
      <p:sp>
        <p:nvSpPr>
          <p:cNvPr id="648" name="Google Shape;648;g5ff92cf44a_1_140"/>
          <p:cNvSpPr txBox="1">
            <a:spLocks/>
          </p:cNvSpPr>
          <p:nvPr/>
        </p:nvSpPr>
        <p:spPr>
          <a:xfrm>
            <a:off x="9571025" y="2288600"/>
            <a:ext cx="5471100" cy="1015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6000"/>
              <a:buFont typeface="Arial"/>
              <a:buNone/>
            </a:pPr>
            <a:r>
              <a:rPr lang="en-US" sz="3600" b="1" i="0" u="none" strike="noStrike" cap="none">
                <a:solidFill>
                  <a:schemeClr val="dk2"/>
                </a:solidFill>
                <a:uFillTx/>
                <a:latin typeface="Arial"/>
                <a:ea typeface="Arial"/>
                <a:cs typeface="Arial"/>
                <a:sym typeface="Arial"/>
              </a:rPr>
              <a:t>Nguồn lực sản xuất</a:t>
            </a:r>
            <a:endParaRPr sz="3600" b="1" i="0" u="none" strike="noStrike" cap="none">
              <a:solidFill>
                <a:schemeClr val="dk2"/>
              </a:solidFill>
              <a:uFillTx/>
              <a:latin typeface="Arial"/>
              <a:ea typeface="Arial"/>
              <a:cs typeface="Arial"/>
              <a:sym typeface="Arial"/>
            </a:endParaRPr>
          </a:p>
        </p:txBody>
      </p:sp>
      <p:pic>
        <p:nvPicPr>
          <p:cNvPr id="649" name="Google Shape;649;g5ff92cf44a_1_140"/>
          <p:cNvPicPr preferRelativeResize="0"/>
          <p:nvPr/>
        </p:nvPicPr>
        <p:blipFill rotWithShape="1">
          <a:blip r:embed="rId3"/>
          <a:srcRect/>
          <a:stretch/>
        </p:blipFill>
        <p:spPr>
          <a:xfrm>
            <a:off x="12172975" y="3346775"/>
            <a:ext cx="11392276" cy="9788251"/>
          </a:xfrm>
          <a:prstGeom prst="rect">
            <a:avLst/>
          </a:prstGeom>
          <a:noFill/>
          <a:ln>
            <a:noFill/>
          </a:ln>
        </p:spPr>
      </p:pic>
      <p:sp>
        <p:nvSpPr>
          <p:cNvPr id="650" name="Google Shape;650;g5ff92cf44a_1_140"/>
          <p:cNvSpPr txBox="1">
            <a:spLocks/>
          </p:cNvSpPr>
          <p:nvPr/>
        </p:nvSpPr>
        <p:spPr>
          <a:xfrm>
            <a:off x="4648175" y="1230450"/>
            <a:ext cx="160716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Nguồn lực của HANCOFFEE</a:t>
            </a:r>
            <a:endParaRPr sz="6000" b="1" i="0" u="none" strike="noStrike" cap="none">
              <a:solidFill>
                <a:schemeClr val="dk2"/>
              </a:solidFill>
              <a:uFillTx/>
              <a:latin typeface="Georgia"/>
              <a:ea typeface="Georgia"/>
              <a:cs typeface="Georgia"/>
              <a:sym typeface="Georgia"/>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55"/>
        <p:cNvGrpSpPr/>
        <p:nvPr/>
      </p:nvGrpSpPr>
      <p:grpSpPr>
        <a:xfrm>
          <a:off x="0" y="0"/>
          <a:ext cx="0" cy="0"/>
          <a:chOff x="0" y="0"/>
          <a:chExt cx="0" cy="0"/>
        </a:xfrm>
      </p:grpSpPr>
      <p:sp>
        <p:nvSpPr>
          <p:cNvPr id="656" name="Google Shape;656;g5ff92cf44a_1_163"/>
          <p:cNvSpPr>
            <a:spLocks noGrp="1"/>
          </p:cNvSpPr>
          <p:nvPr>
            <p:ph type="pic" idx="2"/>
          </p:nvPr>
        </p:nvSpPr>
        <p:spPr>
          <a:xfrm>
            <a:off x="13092799" y="3972181"/>
            <a:ext cx="4823700" cy="36576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uFillTx/>
              <a:latin typeface="Arial"/>
              <a:ea typeface="Arial"/>
              <a:cs typeface="Arial"/>
              <a:sym typeface="Arial"/>
            </a:endParaRPr>
          </a:p>
        </p:txBody>
      </p:sp>
      <p:sp>
        <p:nvSpPr>
          <p:cNvPr id="657" name="Google Shape;657;g5ff92cf44a_1_163"/>
          <p:cNvSpPr>
            <a:spLocks noGrp="1"/>
          </p:cNvSpPr>
          <p:nvPr>
            <p:ph type="pic" idx="3"/>
          </p:nvPr>
        </p:nvSpPr>
        <p:spPr>
          <a:xfrm>
            <a:off x="18292795" y="3972181"/>
            <a:ext cx="4823700" cy="36576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uFillTx/>
              <a:latin typeface="Arial"/>
              <a:ea typeface="Arial"/>
              <a:cs typeface="Arial"/>
              <a:sym typeface="Arial"/>
            </a:endParaRPr>
          </a:p>
        </p:txBody>
      </p:sp>
      <p:sp>
        <p:nvSpPr>
          <p:cNvPr id="658" name="Google Shape;658;g5ff92cf44a_1_163"/>
          <p:cNvSpPr>
            <a:spLocks/>
          </p:cNvSpPr>
          <p:nvPr/>
        </p:nvSpPr>
        <p:spPr>
          <a:xfrm>
            <a:off x="12217825" y="3346775"/>
            <a:ext cx="5594700" cy="4876800"/>
          </a:xfrm>
          <a:prstGeom prst="rect">
            <a:avLst/>
          </a:prstGeom>
          <a:solidFill>
            <a:schemeClr val="accent1"/>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59" name="Google Shape;659;g5ff92cf44a_1_163"/>
          <p:cNvSpPr>
            <a:spLocks/>
          </p:cNvSpPr>
          <p:nvPr/>
        </p:nvSpPr>
        <p:spPr>
          <a:xfrm>
            <a:off x="17749675" y="3346775"/>
            <a:ext cx="5538900" cy="4876800"/>
          </a:xfrm>
          <a:prstGeom prst="rect">
            <a:avLst/>
          </a:prstGeom>
          <a:solidFill>
            <a:schemeClr val="accent4"/>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60" name="Google Shape;660;g5ff92cf44a_1_163"/>
          <p:cNvSpPr>
            <a:spLocks/>
          </p:cNvSpPr>
          <p:nvPr/>
        </p:nvSpPr>
        <p:spPr>
          <a:xfrm>
            <a:off x="17752250" y="8190125"/>
            <a:ext cx="5538900" cy="4944900"/>
          </a:xfrm>
          <a:prstGeom prst="rect">
            <a:avLst/>
          </a:prstGeom>
          <a:solidFill>
            <a:schemeClr val="accent2"/>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61" name="Google Shape;661;g5ff92cf44a_1_163"/>
          <p:cNvSpPr>
            <a:spLocks/>
          </p:cNvSpPr>
          <p:nvPr/>
        </p:nvSpPr>
        <p:spPr>
          <a:xfrm>
            <a:off x="12197425" y="8190200"/>
            <a:ext cx="5594700" cy="4944900"/>
          </a:xfrm>
          <a:prstGeom prst="rect">
            <a:avLst/>
          </a:prstGeom>
          <a:solidFill>
            <a:schemeClr val="accent3"/>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662" name="Google Shape;662;g5ff92cf44a_1_163"/>
          <p:cNvSpPr txBox="1">
            <a:spLocks/>
          </p:cNvSpPr>
          <p:nvPr/>
        </p:nvSpPr>
        <p:spPr>
          <a:xfrm>
            <a:off x="12225325" y="3831350"/>
            <a:ext cx="5538900" cy="4215300"/>
          </a:xfrm>
          <a:prstGeom prst="rect">
            <a:avLst/>
          </a:prstGeom>
          <a:noFill/>
          <a:ln>
            <a:noFill/>
          </a:ln>
        </p:spPr>
        <p:txBody>
          <a:bodyPr spcFirstLastPara="1" wrap="square" lIns="243850" tIns="121925" rIns="243850" bIns="121925" anchor="ctr" anchorCtr="0">
            <a:noAutofit/>
          </a:bodyPr>
          <a:lstStyle/>
          <a:p>
            <a:pPr marL="0" marR="0" lvl="0" indent="0" algn="just" rtl="0">
              <a:lnSpc>
                <a:spcPct val="150000"/>
              </a:lnSpc>
              <a:spcBef>
                <a:spcPts val="0"/>
              </a:spcBef>
              <a:spcAft>
                <a:spcPts val="100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Dự kiến, trong tháng 9/2019 </a:t>
            </a:r>
            <a:r>
              <a:rPr lang="en-US" sz="2600" b="1" i="0" u="none" strike="noStrike" cap="none">
                <a:solidFill>
                  <a:srgbClr val="FFFFFF"/>
                </a:solidFill>
                <a:uFillTx/>
                <a:latin typeface="Arial"/>
                <a:ea typeface="Arial"/>
                <a:cs typeface="Arial"/>
                <a:sym typeface="Arial"/>
              </a:rPr>
              <a:t>HAN</a:t>
            </a:r>
            <a:r>
              <a:rPr lang="en-US" sz="2600" b="0" i="0" u="none" strike="noStrike" cap="none">
                <a:solidFill>
                  <a:srgbClr val="FFFFFF"/>
                </a:solidFill>
                <a:uFillTx/>
                <a:latin typeface="Arial"/>
                <a:ea typeface="Arial"/>
                <a:cs typeface="Arial"/>
                <a:sym typeface="Arial"/>
              </a:rPr>
              <a:t>COFFEE sẽ bổ sung thêm 2 dây chuyền máy móc hiện đại để nâng cao năng lực sản xuất, đáp ứng nhu cầu thị trường.</a:t>
            </a:r>
            <a:endParaRPr sz="2600" b="0" i="0" u="none" strike="noStrike" cap="none">
              <a:solidFill>
                <a:srgbClr val="FFFFFF"/>
              </a:solidFill>
              <a:uFillTx/>
              <a:latin typeface="Arial"/>
              <a:ea typeface="Arial"/>
              <a:cs typeface="Arial"/>
              <a:sym typeface="Arial"/>
            </a:endParaRPr>
          </a:p>
        </p:txBody>
      </p:sp>
      <p:sp>
        <p:nvSpPr>
          <p:cNvPr id="663" name="Google Shape;663;g5ff92cf44a_1_163"/>
          <p:cNvSpPr txBox="1">
            <a:spLocks/>
          </p:cNvSpPr>
          <p:nvPr/>
        </p:nvSpPr>
        <p:spPr>
          <a:xfrm>
            <a:off x="17916498" y="3939650"/>
            <a:ext cx="4793400" cy="3657600"/>
          </a:xfrm>
          <a:prstGeom prst="rect">
            <a:avLst/>
          </a:prstGeom>
          <a:noFill/>
          <a:ln>
            <a:noFill/>
          </a:ln>
        </p:spPr>
        <p:txBody>
          <a:bodyPr spcFirstLastPara="1" wrap="square" lIns="243850" tIns="121925" rIns="243850" bIns="121925" anchor="ctr" anchorCtr="0">
            <a:noAutofit/>
          </a:bodyPr>
          <a:lstStyle/>
          <a:p>
            <a:pPr marL="0" marR="0" lvl="0" indent="0" algn="just" rtl="0">
              <a:lnSpc>
                <a:spcPct val="150000"/>
              </a:lnSpc>
              <a:spcBef>
                <a:spcPts val="0"/>
              </a:spcBef>
              <a:spcAft>
                <a:spcPts val="100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Tới năm 2020, dự kiến năng lực sản xuất sẽ tăng gấp 2 lần so với cùng kỳ năm 2019 bằng việc đầu tư nhà máy sản xuất công nghệ cao tại KCN Hưng Yên.</a:t>
            </a:r>
            <a:endParaRPr sz="2600" b="0" i="0" u="none" strike="noStrike" cap="none">
              <a:solidFill>
                <a:srgbClr val="FFFFFF"/>
              </a:solidFill>
              <a:uFillTx/>
              <a:latin typeface="Arial"/>
              <a:ea typeface="Arial"/>
              <a:cs typeface="Arial"/>
              <a:sym typeface="Arial"/>
            </a:endParaRPr>
          </a:p>
        </p:txBody>
      </p:sp>
      <p:sp>
        <p:nvSpPr>
          <p:cNvPr id="664" name="Google Shape;664;g5ff92cf44a_1_163"/>
          <p:cNvSpPr txBox="1">
            <a:spLocks/>
          </p:cNvSpPr>
          <p:nvPr/>
        </p:nvSpPr>
        <p:spPr>
          <a:xfrm>
            <a:off x="17866375" y="8525450"/>
            <a:ext cx="5305500" cy="3857400"/>
          </a:xfrm>
          <a:prstGeom prst="rect">
            <a:avLst/>
          </a:prstGeom>
          <a:noFill/>
          <a:ln>
            <a:noFill/>
          </a:ln>
        </p:spPr>
        <p:txBody>
          <a:bodyPr spcFirstLastPara="1" wrap="square" lIns="243850" tIns="121925" rIns="243850" bIns="121925" anchor="ctr" anchorCtr="0">
            <a:noAutofit/>
          </a:bodyPr>
          <a:lstStyle/>
          <a:p>
            <a:pPr marL="0" marR="0" lvl="0" indent="0" algn="just" rtl="0">
              <a:lnSpc>
                <a:spcPct val="150000"/>
              </a:lnSpc>
              <a:spcBef>
                <a:spcPts val="0"/>
              </a:spcBef>
              <a:spcAft>
                <a:spcPts val="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Dây chuyền máy móc tự động, công nghệ cao của Ý. </a:t>
            </a:r>
            <a:endParaRPr sz="2600" b="0" i="0" u="none" strike="noStrike" cap="none">
              <a:solidFill>
                <a:srgbClr val="FFFFFF"/>
              </a:solidFill>
              <a:uFillTx/>
              <a:latin typeface="Arial"/>
              <a:ea typeface="Arial"/>
              <a:cs typeface="Arial"/>
              <a:sym typeface="Arial"/>
            </a:endParaRPr>
          </a:p>
          <a:p>
            <a:pPr marL="0" marR="0" lvl="0" indent="0" algn="just" rtl="0">
              <a:lnSpc>
                <a:spcPct val="150000"/>
              </a:lnSpc>
              <a:spcBef>
                <a:spcPts val="1000"/>
              </a:spcBef>
              <a:spcAft>
                <a:spcPts val="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Tiêu chuẩn chất lượng Châu Âu.</a:t>
            </a:r>
            <a:endParaRPr sz="2600" b="0" i="0" u="none" strike="noStrike" cap="none">
              <a:solidFill>
                <a:srgbClr val="FFFFFF"/>
              </a:solidFill>
              <a:uFillTx/>
              <a:latin typeface="Arial"/>
              <a:ea typeface="Arial"/>
              <a:cs typeface="Arial"/>
              <a:sym typeface="Arial"/>
            </a:endParaRPr>
          </a:p>
          <a:p>
            <a:pPr marL="0" marR="0" lvl="0" indent="0" algn="just" rtl="0">
              <a:lnSpc>
                <a:spcPct val="100000"/>
              </a:lnSpc>
              <a:spcBef>
                <a:spcPts val="1000"/>
              </a:spcBef>
              <a:spcAft>
                <a:spcPts val="0"/>
              </a:spcAft>
              <a:buClr>
                <a:srgbClr val="FFFFFF"/>
              </a:buClr>
              <a:buSzPts val="3200"/>
              <a:buFont typeface="Open Sans Light"/>
              <a:buNone/>
            </a:pPr>
            <a:endParaRPr sz="2600" b="0" i="0" u="none" strike="noStrike" cap="none">
              <a:solidFill>
                <a:srgbClr val="FFFFFF"/>
              </a:solidFill>
              <a:uFillTx/>
              <a:latin typeface="Arial"/>
              <a:ea typeface="Arial"/>
              <a:cs typeface="Arial"/>
              <a:sym typeface="Arial"/>
            </a:endParaRPr>
          </a:p>
        </p:txBody>
      </p:sp>
      <p:sp>
        <p:nvSpPr>
          <p:cNvPr id="665" name="Google Shape;665;g5ff92cf44a_1_163"/>
          <p:cNvSpPr txBox="1">
            <a:spLocks/>
          </p:cNvSpPr>
          <p:nvPr/>
        </p:nvSpPr>
        <p:spPr>
          <a:xfrm>
            <a:off x="12588338" y="8708150"/>
            <a:ext cx="4793400" cy="3492000"/>
          </a:xfrm>
          <a:prstGeom prst="rect">
            <a:avLst/>
          </a:prstGeom>
          <a:noFill/>
          <a:ln>
            <a:noFill/>
          </a:ln>
        </p:spPr>
        <p:txBody>
          <a:bodyPr spcFirstLastPara="1" wrap="square" lIns="243850" tIns="121925" rIns="243850" bIns="121925" anchor="ctr" anchorCtr="0">
            <a:noAutofit/>
          </a:bodyPr>
          <a:lstStyle/>
          <a:p>
            <a:pPr marL="0" marR="0" lvl="0" indent="0" algn="just" rtl="0">
              <a:lnSpc>
                <a:spcPct val="150000"/>
              </a:lnSpc>
              <a:spcBef>
                <a:spcPts val="0"/>
              </a:spcBef>
              <a:spcAft>
                <a:spcPts val="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Diện tích: trên 20.000 m2.</a:t>
            </a:r>
            <a:endParaRPr sz="2600" b="0" i="0" u="none" strike="noStrike" cap="none">
              <a:solidFill>
                <a:srgbClr val="FFFFFF"/>
              </a:solidFill>
              <a:uFillTx/>
              <a:latin typeface="Arial"/>
              <a:ea typeface="Arial"/>
              <a:cs typeface="Arial"/>
              <a:sym typeface="Arial"/>
            </a:endParaRPr>
          </a:p>
          <a:p>
            <a:pPr marL="0" marR="0" lvl="0" indent="0" algn="just" rtl="0">
              <a:lnSpc>
                <a:spcPct val="150000"/>
              </a:lnSpc>
              <a:spcBef>
                <a:spcPts val="1000"/>
              </a:spcBef>
              <a:spcAft>
                <a:spcPts val="1000"/>
              </a:spcAft>
              <a:buClr>
                <a:srgbClr val="000000"/>
              </a:buClr>
              <a:buSzPts val="2600"/>
              <a:buFont typeface="Arial"/>
              <a:buNone/>
            </a:pPr>
            <a:r>
              <a:rPr lang="en-US" sz="2600" b="0" i="0" u="none" strike="noStrike" cap="none">
                <a:solidFill>
                  <a:srgbClr val="FFFFFF"/>
                </a:solidFill>
                <a:uFillTx/>
                <a:latin typeface="Arial"/>
                <a:ea typeface="Arial"/>
                <a:cs typeface="Arial"/>
                <a:sym typeface="Arial"/>
              </a:rPr>
              <a:t>Tổng giá trị đầu tư: 2 triệu USD. </a:t>
            </a:r>
            <a:endParaRPr sz="2600" b="0" i="0" u="none" strike="noStrike" cap="none">
              <a:solidFill>
                <a:srgbClr val="FFFFFF"/>
              </a:solidFill>
              <a:uFillTx/>
              <a:latin typeface="Arial"/>
              <a:ea typeface="Arial"/>
              <a:cs typeface="Arial"/>
              <a:sym typeface="Arial"/>
            </a:endParaRPr>
          </a:p>
        </p:txBody>
      </p:sp>
      <p:pic>
        <p:nvPicPr>
          <p:cNvPr id="666" name="Google Shape;666;g5ff92cf44a_1_163"/>
          <p:cNvPicPr preferRelativeResize="0"/>
          <p:nvPr/>
        </p:nvPicPr>
        <p:blipFill rotWithShape="1">
          <a:blip r:embed="rId3"/>
          <a:srcRect t="-442"/>
          <a:stretch/>
        </p:blipFill>
        <p:spPr>
          <a:xfrm>
            <a:off x="1167325" y="3346775"/>
            <a:ext cx="11019924" cy="9788251"/>
          </a:xfrm>
          <a:prstGeom prst="rect">
            <a:avLst/>
          </a:prstGeom>
          <a:noFill/>
          <a:ln>
            <a:noFill/>
          </a:ln>
        </p:spPr>
      </p:pic>
      <p:sp>
        <p:nvSpPr>
          <p:cNvPr id="667" name="Google Shape;667;g5ff92cf44a_1_163"/>
          <p:cNvSpPr txBox="1">
            <a:spLocks/>
          </p:cNvSpPr>
          <p:nvPr/>
        </p:nvSpPr>
        <p:spPr>
          <a:xfrm>
            <a:off x="9571025" y="2288600"/>
            <a:ext cx="5471100" cy="1015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6000"/>
              <a:buFont typeface="Arial"/>
              <a:buNone/>
            </a:pPr>
            <a:r>
              <a:rPr lang="en-US" sz="3600" b="1" i="0" u="none" strike="noStrike" cap="none">
                <a:solidFill>
                  <a:schemeClr val="dk2"/>
                </a:solidFill>
                <a:uFillTx/>
                <a:latin typeface="Arial"/>
                <a:ea typeface="Arial"/>
                <a:cs typeface="Arial"/>
                <a:sym typeface="Arial"/>
              </a:rPr>
              <a:t>Nguồn lực sản xuất</a:t>
            </a:r>
            <a:endParaRPr sz="3600" b="1" i="0" u="none" strike="noStrike" cap="none">
              <a:solidFill>
                <a:schemeClr val="dk2"/>
              </a:solidFill>
              <a:uFillTx/>
              <a:latin typeface="Arial"/>
              <a:ea typeface="Arial"/>
              <a:cs typeface="Arial"/>
              <a:sym typeface="Arial"/>
            </a:endParaRPr>
          </a:p>
        </p:txBody>
      </p:sp>
      <p:sp>
        <p:nvSpPr>
          <p:cNvPr id="668" name="Google Shape;668;g5ff92cf44a_1_163"/>
          <p:cNvSpPr txBox="1">
            <a:spLocks/>
          </p:cNvSpPr>
          <p:nvPr/>
        </p:nvSpPr>
        <p:spPr>
          <a:xfrm>
            <a:off x="4648175" y="1230450"/>
            <a:ext cx="160716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Nguồn lực của HANCOFFEE</a:t>
            </a:r>
            <a:endParaRPr sz="6000" b="1" i="0" u="none" strike="noStrike" cap="none">
              <a:solidFill>
                <a:schemeClr val="dk2"/>
              </a:solidFill>
              <a:uFillTx/>
              <a:latin typeface="Georgia"/>
              <a:ea typeface="Georgia"/>
              <a:cs typeface="Georgia"/>
              <a:sym typeface="Georgi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72"/>
        <p:cNvGrpSpPr/>
        <p:nvPr/>
      </p:nvGrpSpPr>
      <p:grpSpPr>
        <a:xfrm>
          <a:off x="0" y="0"/>
          <a:ext cx="0" cy="0"/>
          <a:chOff x="0" y="0"/>
          <a:chExt cx="0" cy="0"/>
        </a:xfrm>
      </p:grpSpPr>
      <p:sp>
        <p:nvSpPr>
          <p:cNvPr id="673" name="Google Shape;673;g627d42fa04_0_150"/>
          <p:cNvSpPr txBox="1">
            <a:spLocks/>
          </p:cNvSpPr>
          <p:nvPr/>
        </p:nvSpPr>
        <p:spPr>
          <a:xfrm>
            <a:off x="15610823" y="4851325"/>
            <a:ext cx="1735500" cy="14466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3"/>
              </a:buClr>
              <a:buSzPts val="8800"/>
              <a:buFont typeface="Open Sans"/>
              <a:buNone/>
            </a:pPr>
            <a:r>
              <a:rPr lang="en-US" sz="8800" b="1" i="0" u="none" strike="noStrike" cap="none">
                <a:solidFill>
                  <a:schemeClr val="accent3"/>
                </a:solidFill>
                <a:uFillTx/>
                <a:latin typeface="Arial"/>
                <a:ea typeface="Arial"/>
                <a:cs typeface="Arial"/>
                <a:sym typeface="Arial"/>
              </a:rPr>
              <a:t>03 </a:t>
            </a:r>
            <a:endParaRPr sz="1400" b="0" i="0" u="none" strike="noStrike" cap="none">
              <a:solidFill>
                <a:srgbClr val="000000"/>
              </a:solidFill>
              <a:uFillTx/>
              <a:latin typeface="Arial"/>
              <a:ea typeface="Arial"/>
              <a:cs typeface="Arial"/>
              <a:sym typeface="Arial"/>
            </a:endParaRPr>
          </a:p>
        </p:txBody>
      </p:sp>
      <p:sp>
        <p:nvSpPr>
          <p:cNvPr id="674" name="Google Shape;674;g627d42fa04_0_150"/>
          <p:cNvSpPr txBox="1">
            <a:spLocks/>
          </p:cNvSpPr>
          <p:nvPr/>
        </p:nvSpPr>
        <p:spPr>
          <a:xfrm>
            <a:off x="15378675" y="8134818"/>
            <a:ext cx="1960436" cy="14466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4"/>
              </a:buClr>
              <a:buSzPts val="8800"/>
              <a:buFont typeface="Open Sans"/>
              <a:buNone/>
            </a:pPr>
            <a:r>
              <a:rPr lang="en-US" sz="8800" b="1" i="0" u="none" strike="noStrike" cap="none">
                <a:solidFill>
                  <a:schemeClr val="accent4"/>
                </a:solidFill>
                <a:uFillTx/>
                <a:latin typeface="Arial"/>
                <a:ea typeface="Arial"/>
                <a:cs typeface="Arial"/>
                <a:sym typeface="Arial"/>
              </a:rPr>
              <a:t>04 </a:t>
            </a:r>
            <a:endParaRPr sz="1400" b="0" i="0" u="none" strike="noStrike" cap="none">
              <a:solidFill>
                <a:srgbClr val="000000"/>
              </a:solidFill>
              <a:uFillTx/>
              <a:latin typeface="Arial"/>
              <a:ea typeface="Arial"/>
              <a:cs typeface="Arial"/>
              <a:sym typeface="Arial"/>
            </a:endParaRPr>
          </a:p>
        </p:txBody>
      </p:sp>
      <p:grpSp>
        <p:nvGrpSpPr>
          <p:cNvPr id="675" name="Google Shape;675;g627d42fa04_0_150"/>
          <p:cNvGrpSpPr/>
          <p:nvPr/>
        </p:nvGrpSpPr>
        <p:grpSpPr>
          <a:xfrm>
            <a:off x="2878759" y="2626872"/>
            <a:ext cx="5419703" cy="14398658"/>
            <a:chOff x="2200272" y="360363"/>
            <a:chExt cx="3514723" cy="9337651"/>
          </a:xfrm>
        </p:grpSpPr>
        <p:sp>
          <p:nvSpPr>
            <p:cNvPr id="676" name="Google Shape;676;g627d42fa04_0_150"/>
            <p:cNvSpPr>
              <a:spLocks/>
            </p:cNvSpPr>
            <p:nvPr/>
          </p:nvSpPr>
          <p:spPr>
            <a:xfrm>
              <a:off x="2200272" y="360363"/>
              <a:ext cx="1554156" cy="9337651"/>
            </a:xfrm>
            <a:custGeom>
              <a:avLst/>
              <a:gdLst/>
              <a:ahLst/>
              <a:cxnLst/>
              <a:rect l="l" t="t" r="r" b="b"/>
              <a:pathLst>
                <a:path w="4318" h="25939" extrusionOk="0">
                  <a:moveTo>
                    <a:pt x="4217" y="25760"/>
                  </a:moveTo>
                  <a:lnTo>
                    <a:pt x="4217" y="25760"/>
                  </a:lnTo>
                  <a:cubicBezTo>
                    <a:pt x="3366" y="25760"/>
                    <a:pt x="3366" y="25760"/>
                    <a:pt x="3366" y="25760"/>
                  </a:cubicBezTo>
                  <a:cubicBezTo>
                    <a:pt x="3307" y="25760"/>
                    <a:pt x="3267" y="25720"/>
                    <a:pt x="3267" y="25661"/>
                  </a:cubicBezTo>
                  <a:cubicBezTo>
                    <a:pt x="3267" y="3842"/>
                    <a:pt x="3267" y="3842"/>
                    <a:pt x="3267" y="3842"/>
                  </a:cubicBezTo>
                  <a:cubicBezTo>
                    <a:pt x="3267" y="1406"/>
                    <a:pt x="3267" y="1406"/>
                    <a:pt x="3267" y="1406"/>
                  </a:cubicBezTo>
                  <a:cubicBezTo>
                    <a:pt x="3267" y="99"/>
                    <a:pt x="3267" y="99"/>
                    <a:pt x="3267" y="99"/>
                  </a:cubicBezTo>
                  <a:cubicBezTo>
                    <a:pt x="3267" y="40"/>
                    <a:pt x="3228" y="0"/>
                    <a:pt x="3188" y="0"/>
                  </a:cubicBezTo>
                  <a:cubicBezTo>
                    <a:pt x="3148" y="0"/>
                    <a:pt x="3108" y="40"/>
                    <a:pt x="3108" y="99"/>
                  </a:cubicBezTo>
                  <a:cubicBezTo>
                    <a:pt x="3108" y="1406"/>
                    <a:pt x="3108" y="1406"/>
                    <a:pt x="3108" y="1406"/>
                  </a:cubicBezTo>
                  <a:cubicBezTo>
                    <a:pt x="3108" y="1684"/>
                    <a:pt x="3108" y="1684"/>
                    <a:pt x="3108" y="1684"/>
                  </a:cubicBezTo>
                  <a:cubicBezTo>
                    <a:pt x="3108" y="1723"/>
                    <a:pt x="3050" y="1763"/>
                    <a:pt x="3010" y="1763"/>
                  </a:cubicBezTo>
                  <a:cubicBezTo>
                    <a:pt x="1307" y="1763"/>
                    <a:pt x="1307" y="1763"/>
                    <a:pt x="1307" y="1763"/>
                  </a:cubicBezTo>
                  <a:cubicBezTo>
                    <a:pt x="1248" y="1763"/>
                    <a:pt x="1208" y="1723"/>
                    <a:pt x="1208" y="1684"/>
                  </a:cubicBezTo>
                  <a:cubicBezTo>
                    <a:pt x="1208" y="1406"/>
                    <a:pt x="1208" y="1406"/>
                    <a:pt x="1208" y="1406"/>
                  </a:cubicBezTo>
                  <a:cubicBezTo>
                    <a:pt x="1208" y="99"/>
                    <a:pt x="1208" y="99"/>
                    <a:pt x="1208" y="99"/>
                  </a:cubicBezTo>
                  <a:cubicBezTo>
                    <a:pt x="1208" y="40"/>
                    <a:pt x="1168" y="0"/>
                    <a:pt x="1128" y="0"/>
                  </a:cubicBezTo>
                  <a:cubicBezTo>
                    <a:pt x="1070" y="0"/>
                    <a:pt x="1030" y="40"/>
                    <a:pt x="1030" y="99"/>
                  </a:cubicBezTo>
                  <a:cubicBezTo>
                    <a:pt x="1030" y="1406"/>
                    <a:pt x="1030" y="1406"/>
                    <a:pt x="1030" y="1406"/>
                  </a:cubicBezTo>
                  <a:cubicBezTo>
                    <a:pt x="1030" y="3842"/>
                    <a:pt x="1030" y="3842"/>
                    <a:pt x="1030" y="3842"/>
                  </a:cubicBezTo>
                  <a:cubicBezTo>
                    <a:pt x="1030" y="25661"/>
                    <a:pt x="1030" y="25661"/>
                    <a:pt x="1030" y="25661"/>
                  </a:cubicBezTo>
                  <a:cubicBezTo>
                    <a:pt x="1030" y="25720"/>
                    <a:pt x="990" y="25760"/>
                    <a:pt x="950" y="25760"/>
                  </a:cubicBezTo>
                  <a:cubicBezTo>
                    <a:pt x="99" y="25760"/>
                    <a:pt x="99" y="25760"/>
                    <a:pt x="99" y="25760"/>
                  </a:cubicBezTo>
                  <a:cubicBezTo>
                    <a:pt x="40" y="25760"/>
                    <a:pt x="0" y="25800"/>
                    <a:pt x="0" y="25859"/>
                  </a:cubicBezTo>
                  <a:cubicBezTo>
                    <a:pt x="0" y="25898"/>
                    <a:pt x="40" y="25938"/>
                    <a:pt x="99" y="25938"/>
                  </a:cubicBezTo>
                  <a:cubicBezTo>
                    <a:pt x="1128" y="25938"/>
                    <a:pt x="1128" y="25938"/>
                    <a:pt x="1128" y="25938"/>
                  </a:cubicBezTo>
                  <a:cubicBezTo>
                    <a:pt x="1168" y="25938"/>
                    <a:pt x="1208" y="25898"/>
                    <a:pt x="1208" y="25859"/>
                  </a:cubicBezTo>
                  <a:cubicBezTo>
                    <a:pt x="1208" y="24295"/>
                    <a:pt x="1208" y="24295"/>
                    <a:pt x="1208" y="24295"/>
                  </a:cubicBezTo>
                  <a:cubicBezTo>
                    <a:pt x="1208" y="24255"/>
                    <a:pt x="1248" y="24216"/>
                    <a:pt x="1307" y="24216"/>
                  </a:cubicBezTo>
                  <a:cubicBezTo>
                    <a:pt x="3010" y="24216"/>
                    <a:pt x="3010" y="24216"/>
                    <a:pt x="3010" y="24216"/>
                  </a:cubicBezTo>
                  <a:cubicBezTo>
                    <a:pt x="3050" y="24216"/>
                    <a:pt x="3108" y="24255"/>
                    <a:pt x="3108" y="24295"/>
                  </a:cubicBezTo>
                  <a:cubicBezTo>
                    <a:pt x="3108" y="25859"/>
                    <a:pt x="3108" y="25859"/>
                    <a:pt x="3108" y="25859"/>
                  </a:cubicBezTo>
                  <a:cubicBezTo>
                    <a:pt x="3108" y="25898"/>
                    <a:pt x="3148" y="25938"/>
                    <a:pt x="3188" y="25938"/>
                  </a:cubicBezTo>
                  <a:cubicBezTo>
                    <a:pt x="4217" y="25938"/>
                    <a:pt x="4217" y="25938"/>
                    <a:pt x="4217" y="25938"/>
                  </a:cubicBezTo>
                  <a:cubicBezTo>
                    <a:pt x="4277" y="25938"/>
                    <a:pt x="4317" y="25898"/>
                    <a:pt x="4317" y="25859"/>
                  </a:cubicBezTo>
                  <a:cubicBezTo>
                    <a:pt x="4317" y="25800"/>
                    <a:pt x="4277" y="25760"/>
                    <a:pt x="4217" y="25760"/>
                  </a:cubicBezTo>
                  <a:close/>
                  <a:moveTo>
                    <a:pt x="1307" y="1941"/>
                  </a:moveTo>
                  <a:lnTo>
                    <a:pt x="1307" y="1941"/>
                  </a:lnTo>
                  <a:cubicBezTo>
                    <a:pt x="3010" y="1941"/>
                    <a:pt x="3010" y="1941"/>
                    <a:pt x="3010" y="1941"/>
                  </a:cubicBezTo>
                  <a:cubicBezTo>
                    <a:pt x="3050" y="1941"/>
                    <a:pt x="3108" y="1980"/>
                    <a:pt x="3108" y="2040"/>
                  </a:cubicBezTo>
                  <a:cubicBezTo>
                    <a:pt x="3108" y="2990"/>
                    <a:pt x="3108" y="2990"/>
                    <a:pt x="3108" y="2990"/>
                  </a:cubicBezTo>
                  <a:cubicBezTo>
                    <a:pt x="3108" y="3029"/>
                    <a:pt x="3050" y="3089"/>
                    <a:pt x="3010" y="3089"/>
                  </a:cubicBezTo>
                  <a:cubicBezTo>
                    <a:pt x="1307" y="3089"/>
                    <a:pt x="1307" y="3089"/>
                    <a:pt x="1307" y="3089"/>
                  </a:cubicBezTo>
                  <a:cubicBezTo>
                    <a:pt x="1248" y="3089"/>
                    <a:pt x="1208" y="3029"/>
                    <a:pt x="1208" y="2990"/>
                  </a:cubicBezTo>
                  <a:cubicBezTo>
                    <a:pt x="1208" y="2040"/>
                    <a:pt x="1208" y="2040"/>
                    <a:pt x="1208" y="2040"/>
                  </a:cubicBezTo>
                  <a:cubicBezTo>
                    <a:pt x="1208" y="1980"/>
                    <a:pt x="1248" y="1941"/>
                    <a:pt x="1307" y="1941"/>
                  </a:cubicBezTo>
                  <a:close/>
                  <a:moveTo>
                    <a:pt x="3108" y="23939"/>
                  </a:moveTo>
                  <a:lnTo>
                    <a:pt x="3108" y="23939"/>
                  </a:lnTo>
                  <a:cubicBezTo>
                    <a:pt x="3108" y="23998"/>
                    <a:pt x="3050" y="24037"/>
                    <a:pt x="3010" y="24037"/>
                  </a:cubicBezTo>
                  <a:cubicBezTo>
                    <a:pt x="1307" y="24037"/>
                    <a:pt x="1307" y="24037"/>
                    <a:pt x="1307" y="24037"/>
                  </a:cubicBezTo>
                  <a:cubicBezTo>
                    <a:pt x="1248" y="24037"/>
                    <a:pt x="1208" y="23998"/>
                    <a:pt x="1208" y="23939"/>
                  </a:cubicBezTo>
                  <a:cubicBezTo>
                    <a:pt x="1208" y="22988"/>
                    <a:pt x="1208" y="22988"/>
                    <a:pt x="1208" y="22988"/>
                  </a:cubicBezTo>
                  <a:cubicBezTo>
                    <a:pt x="1208" y="22948"/>
                    <a:pt x="1248" y="22909"/>
                    <a:pt x="1307" y="22909"/>
                  </a:cubicBezTo>
                  <a:cubicBezTo>
                    <a:pt x="3010" y="22909"/>
                    <a:pt x="3010" y="22909"/>
                    <a:pt x="3010" y="22909"/>
                  </a:cubicBezTo>
                  <a:cubicBezTo>
                    <a:pt x="3050" y="22909"/>
                    <a:pt x="3108" y="22948"/>
                    <a:pt x="3108" y="22988"/>
                  </a:cubicBezTo>
                  <a:lnTo>
                    <a:pt x="3108" y="23939"/>
                  </a:lnTo>
                  <a:close/>
                  <a:moveTo>
                    <a:pt x="3108" y="22631"/>
                  </a:moveTo>
                  <a:lnTo>
                    <a:pt x="3108" y="22631"/>
                  </a:lnTo>
                  <a:cubicBezTo>
                    <a:pt x="3108" y="22691"/>
                    <a:pt x="3050" y="22730"/>
                    <a:pt x="3010" y="22730"/>
                  </a:cubicBezTo>
                  <a:cubicBezTo>
                    <a:pt x="1307" y="22730"/>
                    <a:pt x="1307" y="22730"/>
                    <a:pt x="1307" y="22730"/>
                  </a:cubicBezTo>
                  <a:cubicBezTo>
                    <a:pt x="1248" y="22730"/>
                    <a:pt x="1208" y="22691"/>
                    <a:pt x="1208" y="22631"/>
                  </a:cubicBezTo>
                  <a:cubicBezTo>
                    <a:pt x="1208" y="21681"/>
                    <a:pt x="1208" y="21681"/>
                    <a:pt x="1208" y="21681"/>
                  </a:cubicBezTo>
                  <a:cubicBezTo>
                    <a:pt x="1208" y="21642"/>
                    <a:pt x="1248" y="21602"/>
                    <a:pt x="1307" y="21602"/>
                  </a:cubicBezTo>
                  <a:cubicBezTo>
                    <a:pt x="3010" y="21602"/>
                    <a:pt x="3010" y="21602"/>
                    <a:pt x="3010" y="21602"/>
                  </a:cubicBezTo>
                  <a:cubicBezTo>
                    <a:pt x="3050" y="21602"/>
                    <a:pt x="3108" y="21642"/>
                    <a:pt x="3108" y="21681"/>
                  </a:cubicBezTo>
                  <a:lnTo>
                    <a:pt x="3108" y="22631"/>
                  </a:lnTo>
                  <a:close/>
                  <a:moveTo>
                    <a:pt x="3108" y="21325"/>
                  </a:moveTo>
                  <a:lnTo>
                    <a:pt x="3108" y="21325"/>
                  </a:lnTo>
                  <a:cubicBezTo>
                    <a:pt x="3108" y="21384"/>
                    <a:pt x="3050" y="21424"/>
                    <a:pt x="3010" y="21424"/>
                  </a:cubicBezTo>
                  <a:cubicBezTo>
                    <a:pt x="1307" y="21424"/>
                    <a:pt x="1307" y="21424"/>
                    <a:pt x="1307" y="21424"/>
                  </a:cubicBezTo>
                  <a:cubicBezTo>
                    <a:pt x="1248" y="21424"/>
                    <a:pt x="1208" y="21384"/>
                    <a:pt x="1208" y="21325"/>
                  </a:cubicBezTo>
                  <a:cubicBezTo>
                    <a:pt x="1208" y="20374"/>
                    <a:pt x="1208" y="20374"/>
                    <a:pt x="1208" y="20374"/>
                  </a:cubicBezTo>
                  <a:cubicBezTo>
                    <a:pt x="1208" y="20315"/>
                    <a:pt x="1248" y="20275"/>
                    <a:pt x="1307" y="20275"/>
                  </a:cubicBezTo>
                  <a:cubicBezTo>
                    <a:pt x="3010" y="20275"/>
                    <a:pt x="3010" y="20275"/>
                    <a:pt x="3010" y="20275"/>
                  </a:cubicBezTo>
                  <a:cubicBezTo>
                    <a:pt x="3050" y="20275"/>
                    <a:pt x="3108" y="20315"/>
                    <a:pt x="3108" y="20374"/>
                  </a:cubicBezTo>
                  <a:lnTo>
                    <a:pt x="3108" y="21325"/>
                  </a:lnTo>
                  <a:close/>
                  <a:moveTo>
                    <a:pt x="3108" y="20018"/>
                  </a:moveTo>
                  <a:lnTo>
                    <a:pt x="3108" y="20018"/>
                  </a:lnTo>
                  <a:cubicBezTo>
                    <a:pt x="3108" y="20058"/>
                    <a:pt x="3050" y="20097"/>
                    <a:pt x="3010" y="20097"/>
                  </a:cubicBezTo>
                  <a:cubicBezTo>
                    <a:pt x="1307" y="20097"/>
                    <a:pt x="1307" y="20097"/>
                    <a:pt x="1307" y="20097"/>
                  </a:cubicBezTo>
                  <a:cubicBezTo>
                    <a:pt x="1248" y="20097"/>
                    <a:pt x="1208" y="20058"/>
                    <a:pt x="1208" y="20018"/>
                  </a:cubicBezTo>
                  <a:cubicBezTo>
                    <a:pt x="1208" y="19067"/>
                    <a:pt x="1208" y="19067"/>
                    <a:pt x="1208" y="19067"/>
                  </a:cubicBezTo>
                  <a:cubicBezTo>
                    <a:pt x="1208" y="19008"/>
                    <a:pt x="1248" y="18968"/>
                    <a:pt x="1307" y="18968"/>
                  </a:cubicBezTo>
                  <a:cubicBezTo>
                    <a:pt x="3010" y="18968"/>
                    <a:pt x="3010" y="18968"/>
                    <a:pt x="3010" y="18968"/>
                  </a:cubicBezTo>
                  <a:cubicBezTo>
                    <a:pt x="3050" y="18968"/>
                    <a:pt x="3108" y="19008"/>
                    <a:pt x="3108" y="19067"/>
                  </a:cubicBezTo>
                  <a:lnTo>
                    <a:pt x="3108" y="20018"/>
                  </a:lnTo>
                  <a:close/>
                  <a:moveTo>
                    <a:pt x="3108" y="18711"/>
                  </a:moveTo>
                  <a:lnTo>
                    <a:pt x="3108" y="18711"/>
                  </a:lnTo>
                  <a:cubicBezTo>
                    <a:pt x="3108" y="18751"/>
                    <a:pt x="3050" y="18790"/>
                    <a:pt x="3010" y="18790"/>
                  </a:cubicBezTo>
                  <a:cubicBezTo>
                    <a:pt x="1307" y="18790"/>
                    <a:pt x="1307" y="18790"/>
                    <a:pt x="1307" y="18790"/>
                  </a:cubicBezTo>
                  <a:cubicBezTo>
                    <a:pt x="1248" y="18790"/>
                    <a:pt x="1208" y="18751"/>
                    <a:pt x="1208" y="18711"/>
                  </a:cubicBezTo>
                  <a:cubicBezTo>
                    <a:pt x="1208" y="17761"/>
                    <a:pt x="1208" y="17761"/>
                    <a:pt x="1208" y="17761"/>
                  </a:cubicBezTo>
                  <a:cubicBezTo>
                    <a:pt x="1208" y="17701"/>
                    <a:pt x="1248" y="17661"/>
                    <a:pt x="1307" y="17661"/>
                  </a:cubicBezTo>
                  <a:cubicBezTo>
                    <a:pt x="3010" y="17661"/>
                    <a:pt x="3010" y="17661"/>
                    <a:pt x="3010" y="17661"/>
                  </a:cubicBezTo>
                  <a:cubicBezTo>
                    <a:pt x="3050" y="17661"/>
                    <a:pt x="3108" y="17701"/>
                    <a:pt x="3108" y="17761"/>
                  </a:cubicBezTo>
                  <a:lnTo>
                    <a:pt x="3108" y="18711"/>
                  </a:lnTo>
                  <a:close/>
                  <a:moveTo>
                    <a:pt x="3108" y="17404"/>
                  </a:moveTo>
                  <a:lnTo>
                    <a:pt x="3108" y="17404"/>
                  </a:lnTo>
                  <a:cubicBezTo>
                    <a:pt x="3108" y="17444"/>
                    <a:pt x="3050" y="17483"/>
                    <a:pt x="3010" y="17483"/>
                  </a:cubicBezTo>
                  <a:cubicBezTo>
                    <a:pt x="1307" y="17483"/>
                    <a:pt x="1307" y="17483"/>
                    <a:pt x="1307" y="17483"/>
                  </a:cubicBezTo>
                  <a:cubicBezTo>
                    <a:pt x="1248" y="17483"/>
                    <a:pt x="1208" y="17444"/>
                    <a:pt x="1208" y="17404"/>
                  </a:cubicBezTo>
                  <a:cubicBezTo>
                    <a:pt x="1208" y="16434"/>
                    <a:pt x="1208" y="16434"/>
                    <a:pt x="1208" y="16434"/>
                  </a:cubicBezTo>
                  <a:cubicBezTo>
                    <a:pt x="1208" y="16394"/>
                    <a:pt x="1248" y="16355"/>
                    <a:pt x="1307" y="16355"/>
                  </a:cubicBezTo>
                  <a:cubicBezTo>
                    <a:pt x="3010" y="16355"/>
                    <a:pt x="3010" y="16355"/>
                    <a:pt x="3010" y="16355"/>
                  </a:cubicBezTo>
                  <a:cubicBezTo>
                    <a:pt x="3050" y="16355"/>
                    <a:pt x="3108" y="16394"/>
                    <a:pt x="3108" y="16434"/>
                  </a:cubicBezTo>
                  <a:lnTo>
                    <a:pt x="3108" y="17404"/>
                  </a:lnTo>
                  <a:close/>
                  <a:moveTo>
                    <a:pt x="3108" y="16077"/>
                  </a:moveTo>
                  <a:lnTo>
                    <a:pt x="3108" y="16077"/>
                  </a:lnTo>
                  <a:cubicBezTo>
                    <a:pt x="3108" y="16137"/>
                    <a:pt x="3050" y="16177"/>
                    <a:pt x="3010" y="16177"/>
                  </a:cubicBezTo>
                  <a:cubicBezTo>
                    <a:pt x="1307" y="16177"/>
                    <a:pt x="1307" y="16177"/>
                    <a:pt x="1307" y="16177"/>
                  </a:cubicBezTo>
                  <a:cubicBezTo>
                    <a:pt x="1248" y="16177"/>
                    <a:pt x="1208" y="16137"/>
                    <a:pt x="1208" y="16077"/>
                  </a:cubicBezTo>
                  <a:cubicBezTo>
                    <a:pt x="1208" y="15127"/>
                    <a:pt x="1208" y="15127"/>
                    <a:pt x="1208" y="15127"/>
                  </a:cubicBezTo>
                  <a:cubicBezTo>
                    <a:pt x="1208" y="15088"/>
                    <a:pt x="1248" y="15048"/>
                    <a:pt x="1307" y="15048"/>
                  </a:cubicBezTo>
                  <a:cubicBezTo>
                    <a:pt x="3010" y="15048"/>
                    <a:pt x="3010" y="15048"/>
                    <a:pt x="3010" y="15048"/>
                  </a:cubicBezTo>
                  <a:cubicBezTo>
                    <a:pt x="3050" y="15048"/>
                    <a:pt x="3108" y="15088"/>
                    <a:pt x="3108" y="15127"/>
                  </a:cubicBezTo>
                  <a:lnTo>
                    <a:pt x="3108" y="16077"/>
                  </a:lnTo>
                  <a:close/>
                  <a:moveTo>
                    <a:pt x="3108" y="14771"/>
                  </a:moveTo>
                  <a:lnTo>
                    <a:pt x="3108" y="14771"/>
                  </a:lnTo>
                  <a:cubicBezTo>
                    <a:pt x="3108" y="14830"/>
                    <a:pt x="3050" y="14870"/>
                    <a:pt x="3010" y="14870"/>
                  </a:cubicBezTo>
                  <a:cubicBezTo>
                    <a:pt x="1307" y="14870"/>
                    <a:pt x="1307" y="14870"/>
                    <a:pt x="1307" y="14870"/>
                  </a:cubicBezTo>
                  <a:cubicBezTo>
                    <a:pt x="1248" y="14870"/>
                    <a:pt x="1208" y="14830"/>
                    <a:pt x="1208" y="14771"/>
                  </a:cubicBezTo>
                  <a:cubicBezTo>
                    <a:pt x="1208" y="13820"/>
                    <a:pt x="1208" y="13820"/>
                    <a:pt x="1208" y="13820"/>
                  </a:cubicBezTo>
                  <a:cubicBezTo>
                    <a:pt x="1208" y="13780"/>
                    <a:pt x="1248" y="13741"/>
                    <a:pt x="1307" y="13741"/>
                  </a:cubicBezTo>
                  <a:cubicBezTo>
                    <a:pt x="3010" y="13741"/>
                    <a:pt x="3010" y="13741"/>
                    <a:pt x="3010" y="13741"/>
                  </a:cubicBezTo>
                  <a:cubicBezTo>
                    <a:pt x="3050" y="13741"/>
                    <a:pt x="3108" y="13780"/>
                    <a:pt x="3108" y="13820"/>
                  </a:cubicBezTo>
                  <a:lnTo>
                    <a:pt x="3108" y="14771"/>
                  </a:lnTo>
                  <a:close/>
                  <a:moveTo>
                    <a:pt x="3108" y="13464"/>
                  </a:moveTo>
                  <a:lnTo>
                    <a:pt x="3108" y="13464"/>
                  </a:lnTo>
                  <a:cubicBezTo>
                    <a:pt x="3108" y="13523"/>
                    <a:pt x="3050" y="13562"/>
                    <a:pt x="3010" y="13562"/>
                  </a:cubicBezTo>
                  <a:cubicBezTo>
                    <a:pt x="1307" y="13562"/>
                    <a:pt x="1307" y="13562"/>
                    <a:pt x="1307" y="13562"/>
                  </a:cubicBezTo>
                  <a:cubicBezTo>
                    <a:pt x="1248" y="13562"/>
                    <a:pt x="1208" y="13523"/>
                    <a:pt x="1208" y="13464"/>
                  </a:cubicBezTo>
                  <a:cubicBezTo>
                    <a:pt x="1208" y="12514"/>
                    <a:pt x="1208" y="12514"/>
                    <a:pt x="1208" y="12514"/>
                  </a:cubicBezTo>
                  <a:cubicBezTo>
                    <a:pt x="1208" y="12475"/>
                    <a:pt x="1248" y="12435"/>
                    <a:pt x="1307" y="12435"/>
                  </a:cubicBezTo>
                  <a:cubicBezTo>
                    <a:pt x="3010" y="12435"/>
                    <a:pt x="3010" y="12435"/>
                    <a:pt x="3010" y="12435"/>
                  </a:cubicBezTo>
                  <a:cubicBezTo>
                    <a:pt x="3050" y="12435"/>
                    <a:pt x="3108" y="12475"/>
                    <a:pt x="3108" y="12514"/>
                  </a:cubicBezTo>
                  <a:lnTo>
                    <a:pt x="3108" y="13464"/>
                  </a:lnTo>
                  <a:close/>
                  <a:moveTo>
                    <a:pt x="3108" y="12158"/>
                  </a:moveTo>
                  <a:lnTo>
                    <a:pt x="3108" y="12158"/>
                  </a:lnTo>
                  <a:cubicBezTo>
                    <a:pt x="3108" y="12218"/>
                    <a:pt x="3050" y="12257"/>
                    <a:pt x="3010" y="12257"/>
                  </a:cubicBezTo>
                  <a:cubicBezTo>
                    <a:pt x="1307" y="12257"/>
                    <a:pt x="1307" y="12257"/>
                    <a:pt x="1307" y="12257"/>
                  </a:cubicBezTo>
                  <a:cubicBezTo>
                    <a:pt x="1248" y="12257"/>
                    <a:pt x="1208" y="12218"/>
                    <a:pt x="1208" y="12158"/>
                  </a:cubicBezTo>
                  <a:cubicBezTo>
                    <a:pt x="1208" y="11208"/>
                    <a:pt x="1208" y="11208"/>
                    <a:pt x="1208" y="11208"/>
                  </a:cubicBezTo>
                  <a:cubicBezTo>
                    <a:pt x="1208" y="11148"/>
                    <a:pt x="1248" y="11109"/>
                    <a:pt x="1307" y="11109"/>
                  </a:cubicBezTo>
                  <a:cubicBezTo>
                    <a:pt x="3010" y="11109"/>
                    <a:pt x="3010" y="11109"/>
                    <a:pt x="3010" y="11109"/>
                  </a:cubicBezTo>
                  <a:cubicBezTo>
                    <a:pt x="3050" y="11109"/>
                    <a:pt x="3108" y="11148"/>
                    <a:pt x="3108" y="11208"/>
                  </a:cubicBezTo>
                  <a:lnTo>
                    <a:pt x="3108" y="12158"/>
                  </a:lnTo>
                  <a:close/>
                  <a:moveTo>
                    <a:pt x="3108" y="10851"/>
                  </a:moveTo>
                  <a:lnTo>
                    <a:pt x="3108" y="10851"/>
                  </a:lnTo>
                  <a:cubicBezTo>
                    <a:pt x="3108" y="10891"/>
                    <a:pt x="3050" y="10930"/>
                    <a:pt x="3010" y="10930"/>
                  </a:cubicBezTo>
                  <a:cubicBezTo>
                    <a:pt x="1307" y="10930"/>
                    <a:pt x="1307" y="10930"/>
                    <a:pt x="1307" y="10930"/>
                  </a:cubicBezTo>
                  <a:cubicBezTo>
                    <a:pt x="1248" y="10930"/>
                    <a:pt x="1208" y="10891"/>
                    <a:pt x="1208" y="10851"/>
                  </a:cubicBezTo>
                  <a:cubicBezTo>
                    <a:pt x="1208" y="9900"/>
                    <a:pt x="1208" y="9900"/>
                    <a:pt x="1208" y="9900"/>
                  </a:cubicBezTo>
                  <a:cubicBezTo>
                    <a:pt x="1208" y="9841"/>
                    <a:pt x="1248" y="9802"/>
                    <a:pt x="1307" y="9802"/>
                  </a:cubicBezTo>
                  <a:cubicBezTo>
                    <a:pt x="3010" y="9802"/>
                    <a:pt x="3010" y="9802"/>
                    <a:pt x="3010" y="9802"/>
                  </a:cubicBezTo>
                  <a:cubicBezTo>
                    <a:pt x="3050" y="9802"/>
                    <a:pt x="3108" y="9841"/>
                    <a:pt x="3108" y="9900"/>
                  </a:cubicBezTo>
                  <a:lnTo>
                    <a:pt x="3108" y="10851"/>
                  </a:lnTo>
                  <a:close/>
                  <a:moveTo>
                    <a:pt x="3108" y="9544"/>
                  </a:moveTo>
                  <a:lnTo>
                    <a:pt x="3108" y="9544"/>
                  </a:lnTo>
                  <a:cubicBezTo>
                    <a:pt x="3108" y="9584"/>
                    <a:pt x="3050" y="9624"/>
                    <a:pt x="3010" y="9624"/>
                  </a:cubicBezTo>
                  <a:cubicBezTo>
                    <a:pt x="1307" y="9624"/>
                    <a:pt x="1307" y="9624"/>
                    <a:pt x="1307" y="9624"/>
                  </a:cubicBezTo>
                  <a:cubicBezTo>
                    <a:pt x="1248" y="9624"/>
                    <a:pt x="1208" y="9584"/>
                    <a:pt x="1208" y="9544"/>
                  </a:cubicBezTo>
                  <a:cubicBezTo>
                    <a:pt x="1208" y="8594"/>
                    <a:pt x="1208" y="8594"/>
                    <a:pt x="1208" y="8594"/>
                  </a:cubicBezTo>
                  <a:cubicBezTo>
                    <a:pt x="1208" y="8534"/>
                    <a:pt x="1248" y="8495"/>
                    <a:pt x="1307" y="8495"/>
                  </a:cubicBezTo>
                  <a:cubicBezTo>
                    <a:pt x="3010" y="8495"/>
                    <a:pt x="3010" y="8495"/>
                    <a:pt x="3010" y="8495"/>
                  </a:cubicBezTo>
                  <a:cubicBezTo>
                    <a:pt x="3050" y="8495"/>
                    <a:pt x="3108" y="8534"/>
                    <a:pt x="3108" y="8594"/>
                  </a:cubicBezTo>
                  <a:lnTo>
                    <a:pt x="3108" y="9544"/>
                  </a:lnTo>
                  <a:close/>
                  <a:moveTo>
                    <a:pt x="3108" y="8237"/>
                  </a:moveTo>
                  <a:lnTo>
                    <a:pt x="3108" y="8237"/>
                  </a:lnTo>
                  <a:cubicBezTo>
                    <a:pt x="3108" y="8277"/>
                    <a:pt x="3050" y="8316"/>
                    <a:pt x="3010" y="8316"/>
                  </a:cubicBezTo>
                  <a:cubicBezTo>
                    <a:pt x="1307" y="8316"/>
                    <a:pt x="1307" y="8316"/>
                    <a:pt x="1307" y="8316"/>
                  </a:cubicBezTo>
                  <a:cubicBezTo>
                    <a:pt x="1248" y="8316"/>
                    <a:pt x="1208" y="8277"/>
                    <a:pt x="1208" y="8237"/>
                  </a:cubicBezTo>
                  <a:cubicBezTo>
                    <a:pt x="1208" y="7287"/>
                    <a:pt x="1208" y="7287"/>
                    <a:pt x="1208" y="7287"/>
                  </a:cubicBezTo>
                  <a:cubicBezTo>
                    <a:pt x="1208" y="7228"/>
                    <a:pt x="1248" y="7188"/>
                    <a:pt x="1307" y="7188"/>
                  </a:cubicBezTo>
                  <a:cubicBezTo>
                    <a:pt x="3010" y="7188"/>
                    <a:pt x="3010" y="7188"/>
                    <a:pt x="3010" y="7188"/>
                  </a:cubicBezTo>
                  <a:cubicBezTo>
                    <a:pt x="3050" y="7188"/>
                    <a:pt x="3108" y="7228"/>
                    <a:pt x="3108" y="7287"/>
                  </a:cubicBezTo>
                  <a:lnTo>
                    <a:pt x="3108" y="8237"/>
                  </a:lnTo>
                  <a:close/>
                  <a:moveTo>
                    <a:pt x="3108" y="6911"/>
                  </a:moveTo>
                  <a:lnTo>
                    <a:pt x="3108" y="6911"/>
                  </a:lnTo>
                  <a:cubicBezTo>
                    <a:pt x="3108" y="6970"/>
                    <a:pt x="3050" y="7010"/>
                    <a:pt x="3010" y="7010"/>
                  </a:cubicBezTo>
                  <a:cubicBezTo>
                    <a:pt x="1307" y="7010"/>
                    <a:pt x="1307" y="7010"/>
                    <a:pt x="1307" y="7010"/>
                  </a:cubicBezTo>
                  <a:cubicBezTo>
                    <a:pt x="1248" y="7010"/>
                    <a:pt x="1208" y="6970"/>
                    <a:pt x="1208" y="6911"/>
                  </a:cubicBezTo>
                  <a:cubicBezTo>
                    <a:pt x="1208" y="5961"/>
                    <a:pt x="1208" y="5961"/>
                    <a:pt x="1208" y="5961"/>
                  </a:cubicBezTo>
                  <a:cubicBezTo>
                    <a:pt x="1208" y="5921"/>
                    <a:pt x="1248" y="5881"/>
                    <a:pt x="1307" y="5881"/>
                  </a:cubicBezTo>
                  <a:cubicBezTo>
                    <a:pt x="3010" y="5881"/>
                    <a:pt x="3010" y="5881"/>
                    <a:pt x="3010" y="5881"/>
                  </a:cubicBezTo>
                  <a:cubicBezTo>
                    <a:pt x="3050" y="5881"/>
                    <a:pt x="3108" y="5921"/>
                    <a:pt x="3108" y="5961"/>
                  </a:cubicBezTo>
                  <a:lnTo>
                    <a:pt x="3108" y="6911"/>
                  </a:lnTo>
                  <a:close/>
                  <a:moveTo>
                    <a:pt x="3108" y="5604"/>
                  </a:moveTo>
                  <a:lnTo>
                    <a:pt x="3108" y="5604"/>
                  </a:lnTo>
                  <a:cubicBezTo>
                    <a:pt x="3108" y="5663"/>
                    <a:pt x="3050" y="5703"/>
                    <a:pt x="3010" y="5703"/>
                  </a:cubicBezTo>
                  <a:cubicBezTo>
                    <a:pt x="1307" y="5703"/>
                    <a:pt x="1307" y="5703"/>
                    <a:pt x="1307" y="5703"/>
                  </a:cubicBezTo>
                  <a:cubicBezTo>
                    <a:pt x="1248" y="5703"/>
                    <a:pt x="1208" y="5663"/>
                    <a:pt x="1208" y="5604"/>
                  </a:cubicBezTo>
                  <a:cubicBezTo>
                    <a:pt x="1208" y="4653"/>
                    <a:pt x="1208" y="4653"/>
                    <a:pt x="1208" y="4653"/>
                  </a:cubicBezTo>
                  <a:cubicBezTo>
                    <a:pt x="1208" y="4614"/>
                    <a:pt x="1248" y="4574"/>
                    <a:pt x="1307" y="4574"/>
                  </a:cubicBezTo>
                  <a:cubicBezTo>
                    <a:pt x="3010" y="4574"/>
                    <a:pt x="3010" y="4574"/>
                    <a:pt x="3010" y="4574"/>
                  </a:cubicBezTo>
                  <a:cubicBezTo>
                    <a:pt x="3050" y="4574"/>
                    <a:pt x="3108" y="4614"/>
                    <a:pt x="3108" y="4653"/>
                  </a:cubicBezTo>
                  <a:lnTo>
                    <a:pt x="3108" y="5604"/>
                  </a:lnTo>
                  <a:close/>
                  <a:moveTo>
                    <a:pt x="3108" y="4297"/>
                  </a:moveTo>
                  <a:lnTo>
                    <a:pt x="3108" y="4297"/>
                  </a:lnTo>
                  <a:cubicBezTo>
                    <a:pt x="3108" y="4356"/>
                    <a:pt x="3050" y="4396"/>
                    <a:pt x="3010" y="4396"/>
                  </a:cubicBezTo>
                  <a:cubicBezTo>
                    <a:pt x="1307" y="4396"/>
                    <a:pt x="1307" y="4396"/>
                    <a:pt x="1307" y="4396"/>
                  </a:cubicBezTo>
                  <a:cubicBezTo>
                    <a:pt x="1248" y="4396"/>
                    <a:pt x="1208" y="4356"/>
                    <a:pt x="1208" y="4297"/>
                  </a:cubicBezTo>
                  <a:cubicBezTo>
                    <a:pt x="1208" y="3842"/>
                    <a:pt x="1208" y="3842"/>
                    <a:pt x="1208" y="3842"/>
                  </a:cubicBezTo>
                  <a:cubicBezTo>
                    <a:pt x="1208" y="3346"/>
                    <a:pt x="1208" y="3346"/>
                    <a:pt x="1208" y="3346"/>
                  </a:cubicBezTo>
                  <a:cubicBezTo>
                    <a:pt x="1208" y="3307"/>
                    <a:pt x="1248" y="3267"/>
                    <a:pt x="1307" y="3267"/>
                  </a:cubicBezTo>
                  <a:cubicBezTo>
                    <a:pt x="3010" y="3267"/>
                    <a:pt x="3010" y="3267"/>
                    <a:pt x="3010" y="3267"/>
                  </a:cubicBezTo>
                  <a:cubicBezTo>
                    <a:pt x="3050" y="3267"/>
                    <a:pt x="3108" y="3307"/>
                    <a:pt x="3108" y="3346"/>
                  </a:cubicBezTo>
                  <a:cubicBezTo>
                    <a:pt x="3108" y="3842"/>
                    <a:pt x="3108" y="3842"/>
                    <a:pt x="3108" y="3842"/>
                  </a:cubicBezTo>
                  <a:lnTo>
                    <a:pt x="3108" y="4297"/>
                  </a:lnTo>
                  <a:close/>
                </a:path>
              </a:pathLst>
            </a:custGeom>
            <a:solidFill>
              <a:srgbClr val="01010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677" name="Google Shape;677;g627d42fa04_0_150"/>
            <p:cNvSpPr>
              <a:spLocks/>
            </p:cNvSpPr>
            <p:nvPr/>
          </p:nvSpPr>
          <p:spPr>
            <a:xfrm>
              <a:off x="2657472" y="2298698"/>
              <a:ext cx="2195503" cy="4525966"/>
            </a:xfrm>
            <a:custGeom>
              <a:avLst/>
              <a:gdLst/>
              <a:ahLst/>
              <a:cxnLst/>
              <a:rect l="l" t="t" r="r" b="b"/>
              <a:pathLst>
                <a:path w="6099" h="12573" extrusionOk="0">
                  <a:moveTo>
                    <a:pt x="5524" y="3366"/>
                  </a:moveTo>
                  <a:lnTo>
                    <a:pt x="5524" y="3366"/>
                  </a:lnTo>
                  <a:cubicBezTo>
                    <a:pt x="5286" y="3287"/>
                    <a:pt x="5048" y="3347"/>
                    <a:pt x="4870" y="3465"/>
                  </a:cubicBezTo>
                  <a:cubicBezTo>
                    <a:pt x="2020" y="139"/>
                    <a:pt x="2020" y="139"/>
                    <a:pt x="2020" y="139"/>
                  </a:cubicBezTo>
                  <a:cubicBezTo>
                    <a:pt x="1901" y="0"/>
                    <a:pt x="1683" y="0"/>
                    <a:pt x="1545" y="99"/>
                  </a:cubicBezTo>
                  <a:cubicBezTo>
                    <a:pt x="1426" y="218"/>
                    <a:pt x="1406" y="436"/>
                    <a:pt x="1525" y="575"/>
                  </a:cubicBezTo>
                  <a:cubicBezTo>
                    <a:pt x="4217" y="3703"/>
                    <a:pt x="4217" y="3703"/>
                    <a:pt x="4217" y="3703"/>
                  </a:cubicBezTo>
                  <a:cubicBezTo>
                    <a:pt x="2950" y="3386"/>
                    <a:pt x="2950" y="3386"/>
                    <a:pt x="2950" y="3386"/>
                  </a:cubicBezTo>
                  <a:cubicBezTo>
                    <a:pt x="1901" y="1782"/>
                    <a:pt x="1901" y="1782"/>
                    <a:pt x="1901" y="1782"/>
                  </a:cubicBezTo>
                  <a:cubicBezTo>
                    <a:pt x="1802" y="1624"/>
                    <a:pt x="1604" y="1584"/>
                    <a:pt x="1445" y="1683"/>
                  </a:cubicBezTo>
                  <a:cubicBezTo>
                    <a:pt x="1287" y="1782"/>
                    <a:pt x="1248" y="1980"/>
                    <a:pt x="1347" y="2138"/>
                  </a:cubicBezTo>
                  <a:cubicBezTo>
                    <a:pt x="2475" y="3841"/>
                    <a:pt x="2475" y="3841"/>
                    <a:pt x="2475" y="3841"/>
                  </a:cubicBezTo>
                  <a:cubicBezTo>
                    <a:pt x="2515" y="3921"/>
                    <a:pt x="2575" y="3960"/>
                    <a:pt x="2654" y="3980"/>
                  </a:cubicBezTo>
                  <a:cubicBezTo>
                    <a:pt x="4415" y="4416"/>
                    <a:pt x="4415" y="4416"/>
                    <a:pt x="4415" y="4416"/>
                  </a:cubicBezTo>
                  <a:cubicBezTo>
                    <a:pt x="3722" y="6494"/>
                    <a:pt x="3722" y="6494"/>
                    <a:pt x="3722" y="6494"/>
                  </a:cubicBezTo>
                  <a:cubicBezTo>
                    <a:pt x="2079" y="5564"/>
                    <a:pt x="2079" y="5564"/>
                    <a:pt x="2079" y="5564"/>
                  </a:cubicBezTo>
                  <a:cubicBezTo>
                    <a:pt x="1921" y="5465"/>
                    <a:pt x="1723" y="5524"/>
                    <a:pt x="1624" y="5663"/>
                  </a:cubicBezTo>
                  <a:cubicBezTo>
                    <a:pt x="99" y="7840"/>
                    <a:pt x="99" y="7840"/>
                    <a:pt x="99" y="7840"/>
                  </a:cubicBezTo>
                  <a:cubicBezTo>
                    <a:pt x="0" y="7998"/>
                    <a:pt x="20" y="8216"/>
                    <a:pt x="178" y="8335"/>
                  </a:cubicBezTo>
                  <a:cubicBezTo>
                    <a:pt x="337" y="8434"/>
                    <a:pt x="555" y="8415"/>
                    <a:pt x="674" y="8256"/>
                  </a:cubicBezTo>
                  <a:cubicBezTo>
                    <a:pt x="2000" y="6316"/>
                    <a:pt x="2000" y="6316"/>
                    <a:pt x="2000" y="6316"/>
                  </a:cubicBezTo>
                  <a:cubicBezTo>
                    <a:pt x="3504" y="7168"/>
                    <a:pt x="3504" y="7168"/>
                    <a:pt x="3504" y="7168"/>
                  </a:cubicBezTo>
                  <a:cubicBezTo>
                    <a:pt x="3484" y="7247"/>
                    <a:pt x="3484" y="7247"/>
                    <a:pt x="3484" y="7247"/>
                  </a:cubicBezTo>
                  <a:cubicBezTo>
                    <a:pt x="3406" y="7445"/>
                    <a:pt x="3445" y="7662"/>
                    <a:pt x="3544" y="7820"/>
                  </a:cubicBezTo>
                  <a:cubicBezTo>
                    <a:pt x="1228" y="12058"/>
                    <a:pt x="1228" y="12058"/>
                    <a:pt x="1228" y="12058"/>
                  </a:cubicBezTo>
                  <a:cubicBezTo>
                    <a:pt x="1129" y="12216"/>
                    <a:pt x="1188" y="12434"/>
                    <a:pt x="1366" y="12513"/>
                  </a:cubicBezTo>
                  <a:cubicBezTo>
                    <a:pt x="1426" y="12553"/>
                    <a:pt x="1485" y="12572"/>
                    <a:pt x="1525" y="12572"/>
                  </a:cubicBezTo>
                  <a:cubicBezTo>
                    <a:pt x="1663" y="12572"/>
                    <a:pt x="1783" y="12493"/>
                    <a:pt x="1841" y="12375"/>
                  </a:cubicBezTo>
                  <a:cubicBezTo>
                    <a:pt x="4137" y="8176"/>
                    <a:pt x="4137" y="8176"/>
                    <a:pt x="4137" y="8176"/>
                  </a:cubicBezTo>
                  <a:cubicBezTo>
                    <a:pt x="4137" y="8176"/>
                    <a:pt x="4137" y="8176"/>
                    <a:pt x="4158" y="8176"/>
                  </a:cubicBezTo>
                  <a:cubicBezTo>
                    <a:pt x="4454" y="8176"/>
                    <a:pt x="4732" y="7998"/>
                    <a:pt x="4830" y="7702"/>
                  </a:cubicBezTo>
                  <a:cubicBezTo>
                    <a:pt x="5979" y="4277"/>
                    <a:pt x="5979" y="4277"/>
                    <a:pt x="5979" y="4277"/>
                  </a:cubicBezTo>
                  <a:cubicBezTo>
                    <a:pt x="6098" y="3901"/>
                    <a:pt x="5900" y="3485"/>
                    <a:pt x="5524" y="3366"/>
                  </a:cubicBezTo>
                </a:path>
              </a:pathLst>
            </a:custGeom>
            <a:solidFill>
              <a:srgbClr val="7F7F7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678" name="Google Shape;678;g627d42fa04_0_150"/>
            <p:cNvSpPr>
              <a:spLocks/>
            </p:cNvSpPr>
            <p:nvPr/>
          </p:nvSpPr>
          <p:spPr>
            <a:xfrm>
              <a:off x="3989383" y="2441573"/>
              <a:ext cx="1562101" cy="1633538"/>
            </a:xfrm>
            <a:custGeom>
              <a:avLst/>
              <a:gdLst/>
              <a:ahLst/>
              <a:cxnLst/>
              <a:rect l="l" t="t" r="r" b="b"/>
              <a:pathLst>
                <a:path w="4337" h="4536" extrusionOk="0">
                  <a:moveTo>
                    <a:pt x="1366" y="792"/>
                  </a:moveTo>
                  <a:lnTo>
                    <a:pt x="1366" y="792"/>
                  </a:lnTo>
                  <a:cubicBezTo>
                    <a:pt x="1386" y="792"/>
                    <a:pt x="1386" y="792"/>
                    <a:pt x="1386" y="792"/>
                  </a:cubicBezTo>
                  <a:cubicBezTo>
                    <a:pt x="1406" y="753"/>
                    <a:pt x="1445" y="713"/>
                    <a:pt x="1465" y="673"/>
                  </a:cubicBezTo>
                  <a:cubicBezTo>
                    <a:pt x="2019" y="59"/>
                    <a:pt x="2950" y="0"/>
                    <a:pt x="3564" y="554"/>
                  </a:cubicBezTo>
                  <a:cubicBezTo>
                    <a:pt x="4316" y="1247"/>
                    <a:pt x="4336" y="2138"/>
                    <a:pt x="3802" y="2752"/>
                  </a:cubicBezTo>
                  <a:cubicBezTo>
                    <a:pt x="2218" y="4535"/>
                    <a:pt x="0" y="2356"/>
                    <a:pt x="0" y="2356"/>
                  </a:cubicBezTo>
                  <a:cubicBezTo>
                    <a:pt x="614" y="1643"/>
                    <a:pt x="614" y="1643"/>
                    <a:pt x="614" y="1643"/>
                  </a:cubicBezTo>
                  <a:cubicBezTo>
                    <a:pt x="178" y="1267"/>
                    <a:pt x="178" y="1267"/>
                    <a:pt x="178" y="1267"/>
                  </a:cubicBezTo>
                  <a:lnTo>
                    <a:pt x="1366" y="792"/>
                  </a:lnTo>
                </a:path>
              </a:pathLst>
            </a:custGeom>
            <a:solidFill>
              <a:srgbClr val="F7C58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679" name="Google Shape;679;g627d42fa04_0_150"/>
            <p:cNvSpPr>
              <a:spLocks/>
            </p:cNvSpPr>
            <p:nvPr/>
          </p:nvSpPr>
          <p:spPr>
            <a:xfrm>
              <a:off x="4702169" y="2227261"/>
              <a:ext cx="1012826" cy="1554163"/>
            </a:xfrm>
            <a:custGeom>
              <a:avLst/>
              <a:gdLst/>
              <a:ahLst/>
              <a:cxnLst/>
              <a:rect l="l" t="t" r="r" b="b"/>
              <a:pathLst>
                <a:path w="2812" h="4317" extrusionOk="0">
                  <a:moveTo>
                    <a:pt x="376" y="2317"/>
                  </a:moveTo>
                  <a:lnTo>
                    <a:pt x="376" y="2317"/>
                  </a:lnTo>
                  <a:cubicBezTo>
                    <a:pt x="376" y="2317"/>
                    <a:pt x="1208" y="1703"/>
                    <a:pt x="693" y="1227"/>
                  </a:cubicBezTo>
                  <a:cubicBezTo>
                    <a:pt x="158" y="773"/>
                    <a:pt x="0" y="534"/>
                    <a:pt x="336" y="0"/>
                  </a:cubicBezTo>
                  <a:cubicBezTo>
                    <a:pt x="336" y="0"/>
                    <a:pt x="456" y="277"/>
                    <a:pt x="1010" y="594"/>
                  </a:cubicBezTo>
                  <a:cubicBezTo>
                    <a:pt x="1564" y="891"/>
                    <a:pt x="2811" y="1703"/>
                    <a:pt x="2277" y="3049"/>
                  </a:cubicBezTo>
                  <a:cubicBezTo>
                    <a:pt x="2277" y="3049"/>
                    <a:pt x="1921" y="3960"/>
                    <a:pt x="475" y="4316"/>
                  </a:cubicBezTo>
                  <a:cubicBezTo>
                    <a:pt x="475" y="4316"/>
                    <a:pt x="119" y="3485"/>
                    <a:pt x="673" y="3188"/>
                  </a:cubicBezTo>
                  <a:cubicBezTo>
                    <a:pt x="1129" y="2931"/>
                    <a:pt x="1227" y="2594"/>
                    <a:pt x="990" y="2515"/>
                  </a:cubicBezTo>
                  <a:cubicBezTo>
                    <a:pt x="713" y="2416"/>
                    <a:pt x="376" y="2812"/>
                    <a:pt x="376" y="2812"/>
                  </a:cubicBezTo>
                  <a:cubicBezTo>
                    <a:pt x="20" y="2574"/>
                    <a:pt x="20" y="2574"/>
                    <a:pt x="20" y="2574"/>
                  </a:cubicBezTo>
                  <a:lnTo>
                    <a:pt x="376" y="2317"/>
                  </a:lnTo>
                </a:path>
              </a:pathLst>
            </a:custGeom>
            <a:solidFill>
              <a:srgbClr val="01010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680" name="Google Shape;680;g627d42fa04_0_150"/>
            <p:cNvSpPr>
              <a:spLocks/>
            </p:cNvSpPr>
            <p:nvPr/>
          </p:nvSpPr>
          <p:spPr>
            <a:xfrm>
              <a:off x="4495794" y="2847973"/>
              <a:ext cx="100013" cy="100013"/>
            </a:xfrm>
            <a:custGeom>
              <a:avLst/>
              <a:gdLst/>
              <a:ahLst/>
              <a:cxnLst/>
              <a:rect l="l" t="t" r="r" b="b"/>
              <a:pathLst>
                <a:path w="278" h="278" extrusionOk="0">
                  <a:moveTo>
                    <a:pt x="79" y="20"/>
                  </a:moveTo>
                  <a:lnTo>
                    <a:pt x="79" y="20"/>
                  </a:lnTo>
                  <a:cubicBezTo>
                    <a:pt x="20" y="59"/>
                    <a:pt x="0" y="138"/>
                    <a:pt x="20" y="198"/>
                  </a:cubicBezTo>
                  <a:cubicBezTo>
                    <a:pt x="59" y="257"/>
                    <a:pt x="138" y="277"/>
                    <a:pt x="198" y="238"/>
                  </a:cubicBezTo>
                  <a:cubicBezTo>
                    <a:pt x="257" y="217"/>
                    <a:pt x="277" y="138"/>
                    <a:pt x="238" y="79"/>
                  </a:cubicBezTo>
                  <a:cubicBezTo>
                    <a:pt x="198" y="20"/>
                    <a:pt x="138" y="0"/>
                    <a:pt x="79" y="20"/>
                  </a:cubicBezTo>
                </a:path>
              </a:pathLst>
            </a:custGeom>
            <a:solidFill>
              <a:srgbClr val="01010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681" name="Google Shape;681;g627d42fa04_0_150"/>
            <p:cNvSpPr>
              <a:spLocks/>
            </p:cNvSpPr>
            <p:nvPr/>
          </p:nvSpPr>
          <p:spPr>
            <a:xfrm>
              <a:off x="4530720" y="2747963"/>
              <a:ext cx="163512" cy="165100"/>
            </a:xfrm>
            <a:custGeom>
              <a:avLst/>
              <a:gdLst/>
              <a:ahLst/>
              <a:cxnLst/>
              <a:rect l="l" t="t" r="r" b="b"/>
              <a:pathLst>
                <a:path w="456" h="457" extrusionOk="0">
                  <a:moveTo>
                    <a:pt x="39" y="20"/>
                  </a:moveTo>
                  <a:lnTo>
                    <a:pt x="39" y="20"/>
                  </a:lnTo>
                  <a:cubicBezTo>
                    <a:pt x="0" y="40"/>
                    <a:pt x="0" y="80"/>
                    <a:pt x="19" y="99"/>
                  </a:cubicBezTo>
                  <a:cubicBezTo>
                    <a:pt x="336" y="436"/>
                    <a:pt x="336" y="436"/>
                    <a:pt x="336" y="436"/>
                  </a:cubicBezTo>
                  <a:cubicBezTo>
                    <a:pt x="376" y="456"/>
                    <a:pt x="396" y="456"/>
                    <a:pt x="415" y="436"/>
                  </a:cubicBezTo>
                  <a:lnTo>
                    <a:pt x="415" y="436"/>
                  </a:lnTo>
                  <a:cubicBezTo>
                    <a:pt x="455" y="396"/>
                    <a:pt x="455" y="377"/>
                    <a:pt x="435" y="357"/>
                  </a:cubicBezTo>
                  <a:cubicBezTo>
                    <a:pt x="118" y="20"/>
                    <a:pt x="118" y="20"/>
                    <a:pt x="118" y="20"/>
                  </a:cubicBezTo>
                  <a:cubicBezTo>
                    <a:pt x="79" y="0"/>
                    <a:pt x="59" y="0"/>
                    <a:pt x="39" y="20"/>
                  </a:cubicBezTo>
                </a:path>
              </a:pathLst>
            </a:custGeom>
            <a:solidFill>
              <a:srgbClr val="01010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682" name="Google Shape;682;g627d42fa04_0_150"/>
            <p:cNvSpPr>
              <a:spLocks/>
            </p:cNvSpPr>
            <p:nvPr/>
          </p:nvSpPr>
          <p:spPr>
            <a:xfrm>
              <a:off x="4146550" y="3068638"/>
              <a:ext cx="220664" cy="136525"/>
            </a:xfrm>
            <a:custGeom>
              <a:avLst/>
              <a:gdLst/>
              <a:ahLst/>
              <a:cxnLst/>
              <a:rect l="l" t="t" r="r" b="b"/>
              <a:pathLst>
                <a:path w="615" h="378" extrusionOk="0">
                  <a:moveTo>
                    <a:pt x="614" y="317"/>
                  </a:moveTo>
                  <a:lnTo>
                    <a:pt x="614" y="317"/>
                  </a:lnTo>
                  <a:cubicBezTo>
                    <a:pt x="614" y="297"/>
                    <a:pt x="595" y="258"/>
                    <a:pt x="555" y="258"/>
                  </a:cubicBezTo>
                  <a:cubicBezTo>
                    <a:pt x="317" y="199"/>
                    <a:pt x="159" y="60"/>
                    <a:pt x="100" y="0"/>
                  </a:cubicBezTo>
                  <a:cubicBezTo>
                    <a:pt x="0" y="100"/>
                    <a:pt x="0" y="100"/>
                    <a:pt x="0" y="100"/>
                  </a:cubicBezTo>
                  <a:cubicBezTo>
                    <a:pt x="21" y="119"/>
                    <a:pt x="40" y="119"/>
                    <a:pt x="40" y="139"/>
                  </a:cubicBezTo>
                  <a:cubicBezTo>
                    <a:pt x="139" y="218"/>
                    <a:pt x="297" y="337"/>
                    <a:pt x="535" y="377"/>
                  </a:cubicBezTo>
                  <a:cubicBezTo>
                    <a:pt x="575" y="377"/>
                    <a:pt x="614" y="357"/>
                    <a:pt x="614" y="317"/>
                  </a:cubicBezTo>
                </a:path>
              </a:pathLst>
            </a:custGeom>
            <a:solidFill>
              <a:srgbClr val="01010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sp>
        <p:nvSpPr>
          <p:cNvPr id="683" name="Google Shape;683;g627d42fa04_0_150"/>
          <p:cNvSpPr txBox="1">
            <a:spLocks/>
          </p:cNvSpPr>
          <p:nvPr/>
        </p:nvSpPr>
        <p:spPr>
          <a:xfrm>
            <a:off x="8769963" y="4851325"/>
            <a:ext cx="1735500" cy="14466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8800"/>
              <a:buFont typeface="Open Sans"/>
              <a:buNone/>
            </a:pPr>
            <a:r>
              <a:rPr lang="en-US" sz="8800" b="1" i="0" u="none" strike="noStrike" cap="none">
                <a:solidFill>
                  <a:schemeClr val="accent1"/>
                </a:solidFill>
                <a:uFillTx/>
                <a:latin typeface="Arial"/>
                <a:ea typeface="Arial"/>
                <a:cs typeface="Arial"/>
                <a:sym typeface="Arial"/>
              </a:rPr>
              <a:t>01 </a:t>
            </a:r>
            <a:endParaRPr sz="1400" b="0" i="0" u="none" strike="noStrike" cap="none">
              <a:solidFill>
                <a:srgbClr val="000000"/>
              </a:solidFill>
              <a:uFillTx/>
              <a:latin typeface="Arial"/>
              <a:ea typeface="Arial"/>
              <a:cs typeface="Arial"/>
              <a:sym typeface="Arial"/>
            </a:endParaRPr>
          </a:p>
        </p:txBody>
      </p:sp>
      <p:sp>
        <p:nvSpPr>
          <p:cNvPr id="684" name="Google Shape;684;g627d42fa04_0_150"/>
          <p:cNvSpPr txBox="1">
            <a:spLocks/>
          </p:cNvSpPr>
          <p:nvPr/>
        </p:nvSpPr>
        <p:spPr>
          <a:xfrm>
            <a:off x="10514775" y="5098725"/>
            <a:ext cx="4342200" cy="1199100"/>
          </a:xfrm>
          <a:prstGeom prst="rect">
            <a:avLst/>
          </a:prstGeom>
          <a:noFill/>
          <a:ln>
            <a:noFill/>
          </a:ln>
        </p:spPr>
        <p:txBody>
          <a:bodyPr spcFirstLastPara="1" wrap="square" lIns="91425" tIns="0" rIns="0" bIns="0" anchor="ctr" anchorCtr="0">
            <a:noAutofit/>
          </a:bodyPr>
          <a:lstStyle/>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434343"/>
                </a:solidFill>
                <a:uFillTx/>
                <a:latin typeface="Arial"/>
                <a:ea typeface="Arial"/>
                <a:cs typeface="Arial"/>
                <a:sym typeface="Arial"/>
              </a:rPr>
              <a:t>Thành viên Hiệp hội Cà phê Đặc sản Thế giới – SCA</a:t>
            </a:r>
            <a:endParaRPr sz="2400" b="0" i="0" u="none" strike="noStrike" cap="none">
              <a:solidFill>
                <a:schemeClr val="dk1"/>
              </a:solidFill>
              <a:uFillTx/>
              <a:latin typeface="Arial"/>
              <a:ea typeface="Arial"/>
              <a:cs typeface="Arial"/>
              <a:sym typeface="Arial"/>
            </a:endParaRPr>
          </a:p>
        </p:txBody>
      </p:sp>
      <p:sp>
        <p:nvSpPr>
          <p:cNvPr id="685" name="Google Shape;685;g627d42fa04_0_150"/>
          <p:cNvSpPr txBox="1">
            <a:spLocks/>
          </p:cNvSpPr>
          <p:nvPr/>
        </p:nvSpPr>
        <p:spPr>
          <a:xfrm>
            <a:off x="8762751" y="8134818"/>
            <a:ext cx="1735500" cy="14466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2"/>
              </a:buClr>
              <a:buSzPts val="8800"/>
              <a:buFont typeface="Open Sans"/>
              <a:buNone/>
            </a:pPr>
            <a:r>
              <a:rPr lang="en-US" sz="8800" b="1" i="0" u="none" strike="noStrike" cap="none">
                <a:solidFill>
                  <a:schemeClr val="accent2"/>
                </a:solidFill>
                <a:uFillTx/>
                <a:latin typeface="Arial"/>
                <a:ea typeface="Arial"/>
                <a:cs typeface="Arial"/>
                <a:sym typeface="Arial"/>
              </a:rPr>
              <a:t>02 </a:t>
            </a:r>
            <a:endParaRPr sz="1400" b="0" i="0" u="none" strike="noStrike" cap="none">
              <a:solidFill>
                <a:srgbClr val="000000"/>
              </a:solidFill>
              <a:uFillTx/>
              <a:latin typeface="Arial"/>
              <a:ea typeface="Arial"/>
              <a:cs typeface="Arial"/>
              <a:sym typeface="Arial"/>
            </a:endParaRPr>
          </a:p>
        </p:txBody>
      </p:sp>
      <p:sp>
        <p:nvSpPr>
          <p:cNvPr id="686" name="Google Shape;686;g627d42fa04_0_150"/>
          <p:cNvSpPr txBox="1">
            <a:spLocks/>
          </p:cNvSpPr>
          <p:nvPr/>
        </p:nvSpPr>
        <p:spPr>
          <a:xfrm>
            <a:off x="17448975" y="5098725"/>
            <a:ext cx="5419800" cy="1199100"/>
          </a:xfrm>
          <a:prstGeom prst="rect">
            <a:avLst/>
          </a:prstGeom>
          <a:noFill/>
          <a:ln>
            <a:noFill/>
          </a:ln>
        </p:spPr>
        <p:txBody>
          <a:bodyPr spcFirstLastPara="1" wrap="square" lIns="91425" tIns="0" rIns="0" bIns="0" anchor="ctr" anchorCtr="0">
            <a:noAutofit/>
          </a:bodyPr>
          <a:lstStyle/>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434343"/>
                </a:solidFill>
                <a:uFillTx/>
                <a:latin typeface="Arial"/>
                <a:ea typeface="Arial"/>
                <a:cs typeface="Arial"/>
                <a:sym typeface="Arial"/>
              </a:rPr>
              <a:t>Đội ngũ R&amp;D giàu kinh nghiệm, đạt nhiều thành tựu trong nước và quốc tế</a:t>
            </a:r>
            <a:endParaRPr sz="2400" b="0" i="0" u="none" strike="noStrike" cap="none">
              <a:solidFill>
                <a:schemeClr val="dk1"/>
              </a:solidFill>
              <a:uFillTx/>
              <a:latin typeface="Arial"/>
              <a:ea typeface="Arial"/>
              <a:cs typeface="Arial"/>
              <a:sym typeface="Arial"/>
            </a:endParaRPr>
          </a:p>
        </p:txBody>
      </p:sp>
      <p:sp>
        <p:nvSpPr>
          <p:cNvPr id="687" name="Google Shape;687;g627d42fa04_0_150"/>
          <p:cNvSpPr txBox="1">
            <a:spLocks/>
          </p:cNvSpPr>
          <p:nvPr/>
        </p:nvSpPr>
        <p:spPr>
          <a:xfrm>
            <a:off x="17448973" y="8375325"/>
            <a:ext cx="6142545" cy="1199100"/>
          </a:xfrm>
          <a:prstGeom prst="rect">
            <a:avLst/>
          </a:prstGeom>
          <a:noFill/>
          <a:ln>
            <a:noFill/>
          </a:ln>
        </p:spPr>
        <p:txBody>
          <a:bodyPr spcFirstLastPara="1" wrap="square" lIns="91425" tIns="0" rIns="0" bIns="0" anchor="ctr" anchorCtr="0">
            <a:noAutofit/>
          </a:bodyPr>
          <a:lstStyle/>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434343"/>
                </a:solidFill>
                <a:uFillTx/>
                <a:latin typeface="Arial"/>
                <a:ea typeface="Arial"/>
                <a:cs typeface="Arial"/>
                <a:sym typeface="Arial"/>
              </a:rPr>
              <a:t>Đội ngũ R&amp;D đã hoàn thành các khóa huấn luyện từ chuyên gia hàng đầu thế giới về nghiên cứu và chế biến cà phê</a:t>
            </a:r>
            <a:endParaRPr sz="2400" b="0" i="0" u="none" strike="noStrike" cap="none">
              <a:solidFill>
                <a:schemeClr val="dk1"/>
              </a:solidFill>
              <a:uFillTx/>
              <a:latin typeface="Arial"/>
              <a:ea typeface="Arial"/>
              <a:cs typeface="Arial"/>
              <a:sym typeface="Arial"/>
            </a:endParaRPr>
          </a:p>
        </p:txBody>
      </p:sp>
      <p:sp>
        <p:nvSpPr>
          <p:cNvPr id="688" name="Google Shape;688;g627d42fa04_0_150"/>
          <p:cNvSpPr txBox="1">
            <a:spLocks/>
          </p:cNvSpPr>
          <p:nvPr/>
        </p:nvSpPr>
        <p:spPr>
          <a:xfrm>
            <a:off x="10590975" y="8375325"/>
            <a:ext cx="4787700" cy="1199100"/>
          </a:xfrm>
          <a:prstGeom prst="rect">
            <a:avLst/>
          </a:prstGeom>
          <a:noFill/>
          <a:ln>
            <a:noFill/>
          </a:ln>
        </p:spPr>
        <p:txBody>
          <a:bodyPr spcFirstLastPara="1" wrap="square" lIns="91425" tIns="0" rIns="0" bIns="0" anchor="ctr" anchorCtr="0">
            <a:noAutofit/>
          </a:bodyPr>
          <a:lstStyle/>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434343"/>
                </a:solidFill>
                <a:uFillTx/>
                <a:latin typeface="Arial"/>
                <a:ea typeface="Arial"/>
                <a:cs typeface="Arial"/>
                <a:sym typeface="Arial"/>
              </a:rPr>
              <a:t>Nhân sự R&amp;D đạt top 5 cuộc thi World Aromaster Championship 2018</a:t>
            </a:r>
            <a:endParaRPr sz="2400" b="0" i="0" u="none" strike="noStrike" cap="none">
              <a:solidFill>
                <a:schemeClr val="dk1"/>
              </a:solidFill>
              <a:uFillTx/>
              <a:latin typeface="Arial"/>
              <a:ea typeface="Arial"/>
              <a:cs typeface="Arial"/>
              <a:sym typeface="Arial"/>
            </a:endParaRPr>
          </a:p>
        </p:txBody>
      </p:sp>
      <p:sp>
        <p:nvSpPr>
          <p:cNvPr id="689" name="Google Shape;689;g627d42fa04_0_150"/>
          <p:cNvSpPr txBox="1">
            <a:spLocks/>
          </p:cNvSpPr>
          <p:nvPr/>
        </p:nvSpPr>
        <p:spPr>
          <a:xfrm>
            <a:off x="7101200" y="2115775"/>
            <a:ext cx="11211300" cy="6969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3600" b="1" i="0" u="none" strike="noStrike" cap="none">
                <a:solidFill>
                  <a:schemeClr val="dk2"/>
                </a:solidFill>
                <a:uFillTx/>
                <a:latin typeface="Arial"/>
                <a:ea typeface="Arial"/>
                <a:cs typeface="Arial"/>
                <a:sym typeface="Arial"/>
              </a:rPr>
              <a:t>Nguồn lực nhân sự</a:t>
            </a:r>
            <a:endParaRPr sz="3600" b="1" i="0" u="none" strike="noStrike" cap="none">
              <a:solidFill>
                <a:schemeClr val="dk2"/>
              </a:solidFill>
              <a:uFillTx/>
              <a:latin typeface="Arial"/>
              <a:ea typeface="Arial"/>
              <a:cs typeface="Arial"/>
              <a:sym typeface="Arial"/>
            </a:endParaRPr>
          </a:p>
        </p:txBody>
      </p:sp>
      <p:sp>
        <p:nvSpPr>
          <p:cNvPr id="690" name="Google Shape;690;g627d42fa04_0_150"/>
          <p:cNvSpPr txBox="1">
            <a:spLocks/>
          </p:cNvSpPr>
          <p:nvPr/>
        </p:nvSpPr>
        <p:spPr>
          <a:xfrm>
            <a:off x="4648175" y="1230450"/>
            <a:ext cx="160716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Nguồn lực của HANCOFFEE</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75"/>
                                        </p:tgtEl>
                                        <p:attrNameLst>
                                          <p:attrName>style.visibility</p:attrName>
                                        </p:attrNameLst>
                                      </p:cBhvr>
                                      <p:to>
                                        <p:strVal val="visible"/>
                                      </p:to>
                                    </p:set>
                                    <p:animEffect transition="in" filter="fade">
                                      <p:cBhvr>
                                        <p:cTn id="7" dur="500"/>
                                        <p:tgtEl>
                                          <p:spTgt spid="67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83"/>
                                        </p:tgtEl>
                                        <p:attrNameLst>
                                          <p:attrName>style.visibility</p:attrName>
                                        </p:attrNameLst>
                                      </p:cBhvr>
                                      <p:to>
                                        <p:strVal val="visible"/>
                                      </p:to>
                                    </p:set>
                                    <p:animEffect transition="in" filter="fade">
                                      <p:cBhvr>
                                        <p:cTn id="11" dur="500"/>
                                        <p:tgtEl>
                                          <p:spTgt spid="68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84"/>
                                        </p:tgtEl>
                                        <p:attrNameLst>
                                          <p:attrName>style.visibility</p:attrName>
                                        </p:attrNameLst>
                                      </p:cBhvr>
                                      <p:to>
                                        <p:strVal val="visible"/>
                                      </p:to>
                                    </p:set>
                                    <p:animEffect transition="in" filter="fade">
                                      <p:cBhvr>
                                        <p:cTn id="15" dur="500"/>
                                        <p:tgtEl>
                                          <p:spTgt spid="684"/>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85"/>
                                        </p:tgtEl>
                                        <p:attrNameLst>
                                          <p:attrName>style.visibility</p:attrName>
                                        </p:attrNameLst>
                                      </p:cBhvr>
                                      <p:to>
                                        <p:strVal val="visible"/>
                                      </p:to>
                                    </p:set>
                                    <p:animEffect transition="in" filter="fade">
                                      <p:cBhvr>
                                        <p:cTn id="19" dur="500"/>
                                        <p:tgtEl>
                                          <p:spTgt spid="685"/>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73"/>
                                        </p:tgtEl>
                                        <p:attrNameLst>
                                          <p:attrName>style.visibility</p:attrName>
                                        </p:attrNameLst>
                                      </p:cBhvr>
                                      <p:to>
                                        <p:strVal val="visible"/>
                                      </p:to>
                                    </p:set>
                                    <p:animEffect transition="in" filter="fade">
                                      <p:cBhvr>
                                        <p:cTn id="23" dur="500"/>
                                        <p:tgtEl>
                                          <p:spTgt spid="673"/>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74"/>
                                        </p:tgtEl>
                                        <p:attrNameLst>
                                          <p:attrName>style.visibility</p:attrName>
                                        </p:attrNameLst>
                                      </p:cBhvr>
                                      <p:to>
                                        <p:strVal val="visible"/>
                                      </p:to>
                                    </p:set>
                                    <p:animEffect transition="in" filter="fade">
                                      <p:cBhvr>
                                        <p:cTn id="27" dur="500"/>
                                        <p:tgtEl>
                                          <p:spTgt spid="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95"/>
        <p:cNvGrpSpPr/>
        <p:nvPr/>
      </p:nvGrpSpPr>
      <p:grpSpPr>
        <a:xfrm>
          <a:off x="0" y="0"/>
          <a:ext cx="0" cy="0"/>
          <a:chOff x="0" y="0"/>
          <a:chExt cx="0" cy="0"/>
        </a:xfrm>
      </p:grpSpPr>
      <p:pic>
        <p:nvPicPr>
          <p:cNvPr id="696" name="Google Shape;696;g62af775dda_0_0"/>
          <p:cNvPicPr preferRelativeResize="0"/>
          <p:nvPr/>
        </p:nvPicPr>
        <p:blipFill rotWithShape="1">
          <a:blip r:embed="rId3"/>
          <a:srcRect/>
          <a:stretch/>
        </p:blipFill>
        <p:spPr>
          <a:xfrm>
            <a:off x="1750975" y="2670757"/>
            <a:ext cx="7336407" cy="10357819"/>
          </a:xfrm>
          <a:prstGeom prst="rect">
            <a:avLst/>
          </a:prstGeom>
          <a:noFill/>
          <a:ln>
            <a:noFill/>
          </a:ln>
        </p:spPr>
      </p:pic>
      <p:pic>
        <p:nvPicPr>
          <p:cNvPr id="697" name="Google Shape;697;g62af775dda_0_0"/>
          <p:cNvPicPr preferRelativeResize="0"/>
          <p:nvPr/>
        </p:nvPicPr>
        <p:blipFill rotWithShape="1">
          <a:blip r:embed="rId4"/>
          <a:srcRect/>
          <a:stretch/>
        </p:blipFill>
        <p:spPr>
          <a:xfrm>
            <a:off x="9087847" y="2650475"/>
            <a:ext cx="7336413" cy="10357802"/>
          </a:xfrm>
          <a:prstGeom prst="rect">
            <a:avLst/>
          </a:prstGeom>
          <a:noFill/>
          <a:ln>
            <a:noFill/>
          </a:ln>
        </p:spPr>
      </p:pic>
      <p:pic>
        <p:nvPicPr>
          <p:cNvPr id="698" name="Google Shape;698;g62af775dda_0_0"/>
          <p:cNvPicPr preferRelativeResize="0"/>
          <p:nvPr/>
        </p:nvPicPr>
        <p:blipFill rotWithShape="1">
          <a:blip r:embed="rId5"/>
          <a:srcRect/>
          <a:stretch/>
        </p:blipFill>
        <p:spPr>
          <a:xfrm rot="5400000">
            <a:off x="17791826" y="2094625"/>
            <a:ext cx="4327016" cy="6109045"/>
          </a:xfrm>
          <a:prstGeom prst="rect">
            <a:avLst/>
          </a:prstGeom>
          <a:noFill/>
          <a:ln>
            <a:noFill/>
          </a:ln>
        </p:spPr>
      </p:pic>
      <p:pic>
        <p:nvPicPr>
          <p:cNvPr id="699" name="Google Shape;699;g62af775dda_0_0"/>
          <p:cNvPicPr preferRelativeResize="0"/>
          <p:nvPr/>
        </p:nvPicPr>
        <p:blipFill rotWithShape="1">
          <a:blip r:embed="rId6"/>
          <a:srcRect/>
          <a:stretch/>
        </p:blipFill>
        <p:spPr>
          <a:xfrm rot="5400000">
            <a:off x="17811417" y="7210530"/>
            <a:ext cx="4367996" cy="6166919"/>
          </a:xfrm>
          <a:prstGeom prst="rect">
            <a:avLst/>
          </a:prstGeom>
          <a:noFill/>
          <a:ln>
            <a:noFill/>
          </a:ln>
        </p:spPr>
      </p:pic>
      <p:sp>
        <p:nvSpPr>
          <p:cNvPr id="700" name="Google Shape;700;g62af775dda_0_0"/>
          <p:cNvSpPr txBox="1">
            <a:spLocks/>
          </p:cNvSpPr>
          <p:nvPr/>
        </p:nvSpPr>
        <p:spPr>
          <a:xfrm>
            <a:off x="7101200" y="2115775"/>
            <a:ext cx="11211300" cy="6969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3600" b="1" i="0" u="none" strike="noStrike" cap="none">
                <a:solidFill>
                  <a:schemeClr val="dk2"/>
                </a:solidFill>
                <a:uFillTx/>
                <a:latin typeface="Arial"/>
                <a:ea typeface="Arial"/>
                <a:cs typeface="Arial"/>
                <a:sym typeface="Arial"/>
              </a:rPr>
              <a:t>Nguồn lực nhân sự</a:t>
            </a:r>
            <a:endParaRPr sz="3600" b="1" i="0" u="none" strike="noStrike" cap="none">
              <a:solidFill>
                <a:schemeClr val="dk2"/>
              </a:solidFill>
              <a:uFillTx/>
              <a:latin typeface="Arial"/>
              <a:ea typeface="Arial"/>
              <a:cs typeface="Arial"/>
              <a:sym typeface="Arial"/>
            </a:endParaRPr>
          </a:p>
        </p:txBody>
      </p:sp>
      <p:sp>
        <p:nvSpPr>
          <p:cNvPr id="701" name="Google Shape;701;g62af775dda_0_0"/>
          <p:cNvSpPr txBox="1">
            <a:spLocks/>
          </p:cNvSpPr>
          <p:nvPr/>
        </p:nvSpPr>
        <p:spPr>
          <a:xfrm>
            <a:off x="4648175" y="1230450"/>
            <a:ext cx="160716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Nguồn lực của HANCOFFEE</a:t>
            </a:r>
            <a:endParaRPr sz="6000" b="1" i="0" u="none" strike="noStrike" cap="none">
              <a:solidFill>
                <a:schemeClr val="dk2"/>
              </a:solidFill>
              <a:uFillTx/>
              <a:latin typeface="Georgia"/>
              <a:ea typeface="Georgia"/>
              <a:cs typeface="Georgia"/>
              <a:sym typeface="Georgia"/>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06"/>
        <p:cNvGrpSpPr/>
        <p:nvPr/>
      </p:nvGrpSpPr>
      <p:grpSpPr>
        <a:xfrm>
          <a:off x="0" y="0"/>
          <a:ext cx="0" cy="0"/>
          <a:chOff x="0" y="0"/>
          <a:chExt cx="0" cy="0"/>
        </a:xfrm>
      </p:grpSpPr>
      <p:sp>
        <p:nvSpPr>
          <p:cNvPr id="707" name="Google Shape;707;g627d42fa04_0_181"/>
          <p:cNvSpPr>
            <a:spLocks/>
          </p:cNvSpPr>
          <p:nvPr/>
        </p:nvSpPr>
        <p:spPr>
          <a:xfrm>
            <a:off x="13569748" y="3554336"/>
            <a:ext cx="3906000" cy="1224600"/>
          </a:xfrm>
          <a:prstGeom prst="curvedDownArrow">
            <a:avLst>
              <a:gd name="adj1" fmla="val 25000"/>
              <a:gd name="adj2" fmla="val 50000"/>
              <a:gd name="adj3" fmla="val 25000"/>
            </a:avLst>
          </a:prstGeom>
          <a:solidFill>
            <a:srgbClr val="BFBFB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08" name="Google Shape;708;g627d42fa04_0_181"/>
          <p:cNvSpPr>
            <a:spLocks/>
          </p:cNvSpPr>
          <p:nvPr/>
        </p:nvSpPr>
        <p:spPr>
          <a:xfrm rot="-10381463" flipH="1">
            <a:off x="6739999" y="8444850"/>
            <a:ext cx="3068010" cy="1012201"/>
          </a:xfrm>
          <a:prstGeom prst="curvedDownArrow">
            <a:avLst>
              <a:gd name="adj1" fmla="val 25000"/>
              <a:gd name="adj2" fmla="val 50000"/>
              <a:gd name="adj3" fmla="val 25000"/>
            </a:avLst>
          </a:prstGeom>
          <a:solidFill>
            <a:srgbClr val="BFBFB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nvGrpSpPr>
          <p:cNvPr id="709" name="Google Shape;709;g627d42fa04_0_181"/>
          <p:cNvGrpSpPr/>
          <p:nvPr/>
        </p:nvGrpSpPr>
        <p:grpSpPr>
          <a:xfrm>
            <a:off x="3651945" y="3078973"/>
            <a:ext cx="3053054" cy="6419452"/>
            <a:chOff x="360363" y="752475"/>
            <a:chExt cx="2474914" cy="5203836"/>
          </a:xfrm>
        </p:grpSpPr>
        <p:sp>
          <p:nvSpPr>
            <p:cNvPr id="710" name="Google Shape;710;g627d42fa04_0_181"/>
            <p:cNvSpPr>
              <a:spLocks/>
            </p:cNvSpPr>
            <p:nvPr/>
          </p:nvSpPr>
          <p:spPr>
            <a:xfrm>
              <a:off x="360363" y="908050"/>
              <a:ext cx="2474914" cy="5048261"/>
            </a:xfrm>
            <a:custGeom>
              <a:avLst/>
              <a:gdLst/>
              <a:ahLst/>
              <a:cxnLst/>
              <a:rect l="l" t="t" r="r" b="b"/>
              <a:pathLst>
                <a:path w="6875" h="14021" extrusionOk="0">
                  <a:moveTo>
                    <a:pt x="4950" y="6773"/>
                  </a:moveTo>
                  <a:lnTo>
                    <a:pt x="4950" y="6773"/>
                  </a:lnTo>
                  <a:cubicBezTo>
                    <a:pt x="4950" y="5439"/>
                    <a:pt x="4950" y="5439"/>
                    <a:pt x="4950" y="5439"/>
                  </a:cubicBezTo>
                  <a:cubicBezTo>
                    <a:pt x="4988" y="5399"/>
                    <a:pt x="4988" y="5399"/>
                    <a:pt x="4988" y="5399"/>
                  </a:cubicBezTo>
                  <a:cubicBezTo>
                    <a:pt x="4988" y="6773"/>
                    <a:pt x="4988" y="6773"/>
                    <a:pt x="4988" y="6773"/>
                  </a:cubicBezTo>
                  <a:cubicBezTo>
                    <a:pt x="4950" y="6773"/>
                    <a:pt x="4950" y="6773"/>
                    <a:pt x="4950" y="6773"/>
                  </a:cubicBezTo>
                  <a:lnTo>
                    <a:pt x="1768" y="6773"/>
                  </a:lnTo>
                  <a:lnTo>
                    <a:pt x="1768" y="6773"/>
                  </a:lnTo>
                  <a:cubicBezTo>
                    <a:pt x="1768" y="5242"/>
                    <a:pt x="1768" y="5242"/>
                    <a:pt x="1768" y="5242"/>
                  </a:cubicBezTo>
                  <a:cubicBezTo>
                    <a:pt x="1826" y="5281"/>
                    <a:pt x="1826" y="5281"/>
                    <a:pt x="1826" y="5281"/>
                  </a:cubicBezTo>
                  <a:cubicBezTo>
                    <a:pt x="1826" y="6773"/>
                    <a:pt x="1826" y="6773"/>
                    <a:pt x="1826" y="6773"/>
                  </a:cubicBezTo>
                  <a:cubicBezTo>
                    <a:pt x="1768" y="6773"/>
                    <a:pt x="1768" y="6773"/>
                    <a:pt x="1768" y="6773"/>
                  </a:cubicBezTo>
                  <a:lnTo>
                    <a:pt x="3397" y="0"/>
                  </a:lnTo>
                  <a:lnTo>
                    <a:pt x="3397" y="0"/>
                  </a:lnTo>
                  <a:cubicBezTo>
                    <a:pt x="2593" y="0"/>
                    <a:pt x="1609" y="587"/>
                    <a:pt x="2082" y="1748"/>
                  </a:cubicBezTo>
                  <a:lnTo>
                    <a:pt x="2062" y="1748"/>
                  </a:lnTo>
                  <a:cubicBezTo>
                    <a:pt x="2062" y="1748"/>
                    <a:pt x="2062" y="1748"/>
                    <a:pt x="2042" y="1748"/>
                  </a:cubicBezTo>
                  <a:cubicBezTo>
                    <a:pt x="1924" y="1786"/>
                    <a:pt x="1866" y="1982"/>
                    <a:pt x="1904" y="2198"/>
                  </a:cubicBezTo>
                  <a:cubicBezTo>
                    <a:pt x="1944" y="2395"/>
                    <a:pt x="2062" y="2551"/>
                    <a:pt x="2180" y="2551"/>
                  </a:cubicBezTo>
                  <a:cubicBezTo>
                    <a:pt x="2200" y="2551"/>
                    <a:pt x="2200" y="2551"/>
                    <a:pt x="2200" y="2551"/>
                  </a:cubicBezTo>
                  <a:cubicBezTo>
                    <a:pt x="2218" y="2551"/>
                    <a:pt x="2238" y="2533"/>
                    <a:pt x="2258" y="2533"/>
                  </a:cubicBezTo>
                  <a:cubicBezTo>
                    <a:pt x="2377" y="2846"/>
                    <a:pt x="2593" y="3140"/>
                    <a:pt x="2828" y="3319"/>
                  </a:cubicBezTo>
                  <a:cubicBezTo>
                    <a:pt x="2828" y="3475"/>
                    <a:pt x="2828" y="3631"/>
                    <a:pt x="2828" y="3790"/>
                  </a:cubicBezTo>
                  <a:cubicBezTo>
                    <a:pt x="2651" y="3790"/>
                    <a:pt x="2651" y="3790"/>
                    <a:pt x="2651" y="3790"/>
                  </a:cubicBezTo>
                  <a:cubicBezTo>
                    <a:pt x="2593" y="3790"/>
                    <a:pt x="2593" y="3790"/>
                    <a:pt x="2593" y="3790"/>
                  </a:cubicBezTo>
                  <a:cubicBezTo>
                    <a:pt x="1846" y="3790"/>
                    <a:pt x="1317" y="3926"/>
                    <a:pt x="1080" y="4555"/>
                  </a:cubicBezTo>
                  <a:cubicBezTo>
                    <a:pt x="1080" y="6773"/>
                    <a:pt x="1080" y="6773"/>
                    <a:pt x="1080" y="6773"/>
                  </a:cubicBezTo>
                  <a:cubicBezTo>
                    <a:pt x="0" y="6773"/>
                    <a:pt x="0" y="6773"/>
                    <a:pt x="0" y="6773"/>
                  </a:cubicBezTo>
                  <a:cubicBezTo>
                    <a:pt x="0" y="7148"/>
                    <a:pt x="0" y="7148"/>
                    <a:pt x="0" y="7148"/>
                  </a:cubicBezTo>
                  <a:lnTo>
                    <a:pt x="0" y="7148"/>
                  </a:lnTo>
                  <a:lnTo>
                    <a:pt x="0" y="7148"/>
                  </a:lnTo>
                  <a:lnTo>
                    <a:pt x="0" y="7148"/>
                  </a:lnTo>
                  <a:lnTo>
                    <a:pt x="0" y="7148"/>
                  </a:lnTo>
                  <a:cubicBezTo>
                    <a:pt x="982" y="9248"/>
                    <a:pt x="982" y="9248"/>
                    <a:pt x="982" y="9248"/>
                  </a:cubicBezTo>
                  <a:cubicBezTo>
                    <a:pt x="1866" y="9248"/>
                    <a:pt x="1866" y="9248"/>
                    <a:pt x="1866" y="9248"/>
                  </a:cubicBezTo>
                  <a:cubicBezTo>
                    <a:pt x="1866" y="13470"/>
                    <a:pt x="1866" y="13470"/>
                    <a:pt x="1866" y="13470"/>
                  </a:cubicBezTo>
                  <a:cubicBezTo>
                    <a:pt x="1846" y="13470"/>
                    <a:pt x="1846" y="13489"/>
                    <a:pt x="1826" y="13489"/>
                  </a:cubicBezTo>
                  <a:cubicBezTo>
                    <a:pt x="1138" y="13489"/>
                    <a:pt x="1138" y="13489"/>
                    <a:pt x="1138" y="13489"/>
                  </a:cubicBezTo>
                  <a:cubicBezTo>
                    <a:pt x="1138" y="14020"/>
                    <a:pt x="1138" y="14020"/>
                    <a:pt x="1138" y="14020"/>
                  </a:cubicBezTo>
                  <a:cubicBezTo>
                    <a:pt x="5577" y="14020"/>
                    <a:pt x="5577" y="14020"/>
                    <a:pt x="5577" y="14020"/>
                  </a:cubicBezTo>
                  <a:cubicBezTo>
                    <a:pt x="5577" y="13489"/>
                    <a:pt x="5577" y="13489"/>
                    <a:pt x="5577" y="13489"/>
                  </a:cubicBezTo>
                  <a:cubicBezTo>
                    <a:pt x="4968" y="13489"/>
                    <a:pt x="4968" y="13489"/>
                    <a:pt x="4968" y="13489"/>
                  </a:cubicBezTo>
                  <a:cubicBezTo>
                    <a:pt x="4930" y="13470"/>
                    <a:pt x="4890" y="13450"/>
                    <a:pt x="4852" y="13430"/>
                  </a:cubicBezTo>
                  <a:cubicBezTo>
                    <a:pt x="4852" y="9248"/>
                    <a:pt x="4852" y="9248"/>
                    <a:pt x="4852" y="9248"/>
                  </a:cubicBezTo>
                  <a:cubicBezTo>
                    <a:pt x="5892" y="9248"/>
                    <a:pt x="5892" y="9248"/>
                    <a:pt x="5892" y="9248"/>
                  </a:cubicBezTo>
                  <a:cubicBezTo>
                    <a:pt x="6874" y="7148"/>
                    <a:pt x="6874" y="7148"/>
                    <a:pt x="6874" y="7148"/>
                  </a:cubicBezTo>
                  <a:lnTo>
                    <a:pt x="6874" y="7148"/>
                  </a:lnTo>
                  <a:cubicBezTo>
                    <a:pt x="6874" y="6773"/>
                    <a:pt x="6874" y="6773"/>
                    <a:pt x="6874" y="6773"/>
                  </a:cubicBezTo>
                  <a:cubicBezTo>
                    <a:pt x="5655" y="6773"/>
                    <a:pt x="5655" y="6773"/>
                    <a:pt x="5655" y="6773"/>
                  </a:cubicBezTo>
                  <a:cubicBezTo>
                    <a:pt x="5655" y="4555"/>
                    <a:pt x="5655" y="4555"/>
                    <a:pt x="5655" y="4555"/>
                  </a:cubicBezTo>
                  <a:lnTo>
                    <a:pt x="5655" y="4555"/>
                  </a:lnTo>
                  <a:cubicBezTo>
                    <a:pt x="5617" y="4024"/>
                    <a:pt x="4751" y="3790"/>
                    <a:pt x="4260" y="3790"/>
                  </a:cubicBezTo>
                  <a:cubicBezTo>
                    <a:pt x="4222" y="3790"/>
                    <a:pt x="4222" y="3790"/>
                    <a:pt x="4222" y="3790"/>
                  </a:cubicBezTo>
                  <a:cubicBezTo>
                    <a:pt x="4026" y="3790"/>
                    <a:pt x="4026" y="3790"/>
                    <a:pt x="4026" y="3790"/>
                  </a:cubicBezTo>
                  <a:cubicBezTo>
                    <a:pt x="4026" y="3651"/>
                    <a:pt x="4026" y="3495"/>
                    <a:pt x="4026" y="3337"/>
                  </a:cubicBezTo>
                  <a:cubicBezTo>
                    <a:pt x="4280" y="3140"/>
                    <a:pt x="4497" y="2846"/>
                    <a:pt x="4615" y="2533"/>
                  </a:cubicBezTo>
                  <a:cubicBezTo>
                    <a:pt x="4635" y="2533"/>
                    <a:pt x="4653" y="2551"/>
                    <a:pt x="4673" y="2551"/>
                  </a:cubicBezTo>
                  <a:lnTo>
                    <a:pt x="4693" y="2551"/>
                  </a:lnTo>
                  <a:cubicBezTo>
                    <a:pt x="4812" y="2551"/>
                    <a:pt x="4930" y="2395"/>
                    <a:pt x="4968" y="2198"/>
                  </a:cubicBezTo>
                  <a:cubicBezTo>
                    <a:pt x="5008" y="1982"/>
                    <a:pt x="4950" y="1786"/>
                    <a:pt x="4832" y="1748"/>
                  </a:cubicBezTo>
                  <a:lnTo>
                    <a:pt x="4812" y="1748"/>
                  </a:lnTo>
                  <a:lnTo>
                    <a:pt x="4812" y="1748"/>
                  </a:lnTo>
                  <a:cubicBezTo>
                    <a:pt x="5008" y="1295"/>
                    <a:pt x="4910" y="371"/>
                    <a:pt x="4202" y="333"/>
                  </a:cubicBezTo>
                  <a:cubicBezTo>
                    <a:pt x="4066" y="96"/>
                    <a:pt x="3751" y="0"/>
                    <a:pt x="3397" y="0"/>
                  </a:cubicBezTo>
                  <a:lnTo>
                    <a:pt x="4950" y="6773"/>
                  </a:lnTo>
                </a:path>
              </a:pathLst>
            </a:custGeom>
            <a:solidFill>
              <a:srgbClr val="E6E9E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11" name="Google Shape;711;g627d42fa04_0_181"/>
            <p:cNvSpPr>
              <a:spLocks/>
            </p:cNvSpPr>
            <p:nvPr/>
          </p:nvSpPr>
          <p:spPr>
            <a:xfrm>
              <a:off x="749300" y="2547938"/>
              <a:ext cx="247651" cy="1484309"/>
            </a:xfrm>
            <a:custGeom>
              <a:avLst/>
              <a:gdLst/>
              <a:ahLst/>
              <a:cxnLst/>
              <a:rect l="l" t="t" r="r" b="b"/>
              <a:pathLst>
                <a:path w="689" h="4125" extrusionOk="0">
                  <a:moveTo>
                    <a:pt x="688" y="4124"/>
                  </a:moveTo>
                  <a:lnTo>
                    <a:pt x="0" y="4124"/>
                  </a:lnTo>
                  <a:lnTo>
                    <a:pt x="0" y="0"/>
                  </a:lnTo>
                  <a:lnTo>
                    <a:pt x="688" y="0"/>
                  </a:lnTo>
                  <a:lnTo>
                    <a:pt x="688" y="4124"/>
                  </a:lnTo>
                </a:path>
              </a:pathLst>
            </a:custGeom>
            <a:solidFill>
              <a:srgbClr val="1B263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12" name="Google Shape;712;g627d42fa04_0_181"/>
            <p:cNvSpPr>
              <a:spLocks/>
            </p:cNvSpPr>
            <p:nvPr/>
          </p:nvSpPr>
          <p:spPr>
            <a:xfrm>
              <a:off x="954088" y="4032250"/>
              <a:ext cx="85725" cy="184150"/>
            </a:xfrm>
            <a:custGeom>
              <a:avLst/>
              <a:gdLst/>
              <a:ahLst/>
              <a:cxnLst/>
              <a:rect l="l" t="t" r="r" b="b"/>
              <a:pathLst>
                <a:path w="238" h="512" extrusionOk="0">
                  <a:moveTo>
                    <a:pt x="177" y="78"/>
                  </a:moveTo>
                  <a:lnTo>
                    <a:pt x="177" y="78"/>
                  </a:lnTo>
                  <a:cubicBezTo>
                    <a:pt x="159" y="38"/>
                    <a:pt x="119" y="18"/>
                    <a:pt x="98" y="0"/>
                  </a:cubicBezTo>
                  <a:cubicBezTo>
                    <a:pt x="0" y="0"/>
                    <a:pt x="0" y="0"/>
                    <a:pt x="0" y="0"/>
                  </a:cubicBezTo>
                  <a:cubicBezTo>
                    <a:pt x="20" y="511"/>
                    <a:pt x="20" y="511"/>
                    <a:pt x="20" y="511"/>
                  </a:cubicBezTo>
                  <a:cubicBezTo>
                    <a:pt x="20" y="511"/>
                    <a:pt x="197" y="411"/>
                    <a:pt x="237" y="353"/>
                  </a:cubicBezTo>
                  <a:cubicBezTo>
                    <a:pt x="237" y="333"/>
                    <a:pt x="237" y="156"/>
                    <a:pt x="177" y="78"/>
                  </a:cubicBezTo>
                </a:path>
              </a:pathLst>
            </a:custGeom>
            <a:solidFill>
              <a:srgbClr val="DBAD7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13" name="Google Shape;713;g627d42fa04_0_181"/>
            <p:cNvSpPr>
              <a:spLocks/>
            </p:cNvSpPr>
            <p:nvPr/>
          </p:nvSpPr>
          <p:spPr>
            <a:xfrm>
              <a:off x="712788" y="4032250"/>
              <a:ext cx="298450" cy="190501"/>
            </a:xfrm>
            <a:custGeom>
              <a:avLst/>
              <a:gdLst/>
              <a:ahLst/>
              <a:cxnLst/>
              <a:rect l="l" t="t" r="r" b="b"/>
              <a:pathLst>
                <a:path w="827" h="530" extrusionOk="0">
                  <a:moveTo>
                    <a:pt x="727" y="0"/>
                  </a:moveTo>
                  <a:lnTo>
                    <a:pt x="727" y="0"/>
                  </a:lnTo>
                  <a:cubicBezTo>
                    <a:pt x="118" y="0"/>
                    <a:pt x="118" y="0"/>
                    <a:pt x="118" y="0"/>
                  </a:cubicBezTo>
                  <a:cubicBezTo>
                    <a:pt x="40" y="38"/>
                    <a:pt x="0" y="118"/>
                    <a:pt x="0" y="217"/>
                  </a:cubicBezTo>
                  <a:cubicBezTo>
                    <a:pt x="0" y="255"/>
                    <a:pt x="0" y="255"/>
                    <a:pt x="0" y="255"/>
                  </a:cubicBezTo>
                  <a:cubicBezTo>
                    <a:pt x="0" y="411"/>
                    <a:pt x="138" y="529"/>
                    <a:pt x="274" y="529"/>
                  </a:cubicBezTo>
                  <a:cubicBezTo>
                    <a:pt x="549" y="529"/>
                    <a:pt x="549" y="529"/>
                    <a:pt x="549" y="529"/>
                  </a:cubicBezTo>
                  <a:cubicBezTo>
                    <a:pt x="707" y="529"/>
                    <a:pt x="826" y="411"/>
                    <a:pt x="826" y="255"/>
                  </a:cubicBezTo>
                  <a:cubicBezTo>
                    <a:pt x="826" y="217"/>
                    <a:pt x="826" y="217"/>
                    <a:pt x="826" y="217"/>
                  </a:cubicBezTo>
                  <a:cubicBezTo>
                    <a:pt x="826" y="118"/>
                    <a:pt x="786" y="38"/>
                    <a:pt x="727" y="0"/>
                  </a:cubicBezTo>
                </a:path>
              </a:pathLst>
            </a:custGeom>
            <a:solidFill>
              <a:srgbClr val="E8BD87"/>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14" name="Google Shape;714;g627d42fa04_0_181"/>
            <p:cNvSpPr>
              <a:spLocks/>
            </p:cNvSpPr>
            <p:nvPr/>
          </p:nvSpPr>
          <p:spPr>
            <a:xfrm>
              <a:off x="2155825" y="2547938"/>
              <a:ext cx="239713" cy="1484309"/>
            </a:xfrm>
            <a:custGeom>
              <a:avLst/>
              <a:gdLst/>
              <a:ahLst/>
              <a:cxnLst/>
              <a:rect l="l" t="t" r="r" b="b"/>
              <a:pathLst>
                <a:path w="668" h="4125" extrusionOk="0">
                  <a:moveTo>
                    <a:pt x="0" y="4124"/>
                  </a:moveTo>
                  <a:lnTo>
                    <a:pt x="667" y="4124"/>
                  </a:lnTo>
                  <a:lnTo>
                    <a:pt x="667" y="0"/>
                  </a:lnTo>
                  <a:lnTo>
                    <a:pt x="0" y="0"/>
                  </a:lnTo>
                  <a:lnTo>
                    <a:pt x="0" y="4124"/>
                  </a:lnTo>
                </a:path>
              </a:pathLst>
            </a:custGeom>
            <a:solidFill>
              <a:srgbClr val="1B263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15" name="Google Shape;715;g627d42fa04_0_181"/>
            <p:cNvSpPr>
              <a:spLocks/>
            </p:cNvSpPr>
            <p:nvPr/>
          </p:nvSpPr>
          <p:spPr>
            <a:xfrm>
              <a:off x="1052513" y="3671888"/>
              <a:ext cx="1060448" cy="2276482"/>
            </a:xfrm>
            <a:custGeom>
              <a:avLst/>
              <a:gdLst/>
              <a:ahLst/>
              <a:cxnLst/>
              <a:rect l="l" t="t" r="r" b="b"/>
              <a:pathLst>
                <a:path w="2947" h="6324" extrusionOk="0">
                  <a:moveTo>
                    <a:pt x="2946" y="0"/>
                  </a:moveTo>
                  <a:lnTo>
                    <a:pt x="2946" y="0"/>
                  </a:lnTo>
                  <a:cubicBezTo>
                    <a:pt x="2827" y="6323"/>
                    <a:pt x="2827" y="6323"/>
                    <a:pt x="2827" y="6323"/>
                  </a:cubicBezTo>
                  <a:cubicBezTo>
                    <a:pt x="1591" y="6323"/>
                    <a:pt x="1591" y="6323"/>
                    <a:pt x="1591" y="6323"/>
                  </a:cubicBezTo>
                  <a:cubicBezTo>
                    <a:pt x="1591" y="1768"/>
                    <a:pt x="1591" y="1768"/>
                    <a:pt x="1591" y="1768"/>
                  </a:cubicBezTo>
                  <a:cubicBezTo>
                    <a:pt x="1591" y="1708"/>
                    <a:pt x="1551" y="1669"/>
                    <a:pt x="1493" y="1669"/>
                  </a:cubicBezTo>
                  <a:cubicBezTo>
                    <a:pt x="1455" y="1669"/>
                    <a:pt x="1415" y="1708"/>
                    <a:pt x="1415" y="1768"/>
                  </a:cubicBezTo>
                  <a:cubicBezTo>
                    <a:pt x="1415" y="6323"/>
                    <a:pt x="1415" y="6323"/>
                    <a:pt x="1415" y="6323"/>
                  </a:cubicBezTo>
                  <a:cubicBezTo>
                    <a:pt x="118" y="6323"/>
                    <a:pt x="118" y="6323"/>
                    <a:pt x="118" y="6323"/>
                  </a:cubicBezTo>
                  <a:cubicBezTo>
                    <a:pt x="0" y="20"/>
                    <a:pt x="0" y="20"/>
                    <a:pt x="0" y="20"/>
                  </a:cubicBezTo>
                  <a:lnTo>
                    <a:pt x="2946" y="0"/>
                  </a:lnTo>
                </a:path>
              </a:pathLst>
            </a:custGeom>
            <a:solidFill>
              <a:srgbClr val="1D1C1A"/>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16" name="Google Shape;716;g627d42fa04_0_181"/>
            <p:cNvSpPr>
              <a:spLocks/>
            </p:cNvSpPr>
            <p:nvPr/>
          </p:nvSpPr>
          <p:spPr>
            <a:xfrm>
              <a:off x="1625600" y="5715000"/>
              <a:ext cx="593724" cy="233363"/>
            </a:xfrm>
            <a:custGeom>
              <a:avLst/>
              <a:gdLst/>
              <a:ahLst/>
              <a:cxnLst/>
              <a:rect l="l" t="t" r="r" b="b"/>
              <a:pathLst>
                <a:path w="1650" h="649" extrusionOk="0">
                  <a:moveTo>
                    <a:pt x="0" y="648"/>
                  </a:moveTo>
                  <a:lnTo>
                    <a:pt x="0" y="648"/>
                  </a:lnTo>
                  <a:cubicBezTo>
                    <a:pt x="0" y="0"/>
                    <a:pt x="629" y="58"/>
                    <a:pt x="1060" y="58"/>
                  </a:cubicBezTo>
                  <a:cubicBezTo>
                    <a:pt x="1493" y="58"/>
                    <a:pt x="1649" y="255"/>
                    <a:pt x="1611" y="648"/>
                  </a:cubicBezTo>
                  <a:lnTo>
                    <a:pt x="0" y="648"/>
                  </a:lnTo>
                </a:path>
              </a:pathLst>
            </a:custGeom>
            <a:solidFill>
              <a:srgbClr val="1B263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17" name="Google Shape;717;g627d42fa04_0_181"/>
            <p:cNvSpPr>
              <a:spLocks/>
            </p:cNvSpPr>
            <p:nvPr/>
          </p:nvSpPr>
          <p:spPr>
            <a:xfrm>
              <a:off x="946150" y="5715000"/>
              <a:ext cx="595311" cy="233363"/>
            </a:xfrm>
            <a:custGeom>
              <a:avLst/>
              <a:gdLst/>
              <a:ahLst/>
              <a:cxnLst/>
              <a:rect l="l" t="t" r="r" b="b"/>
              <a:pathLst>
                <a:path w="1653" h="649" extrusionOk="0">
                  <a:moveTo>
                    <a:pt x="1652" y="648"/>
                  </a:moveTo>
                  <a:lnTo>
                    <a:pt x="1652" y="648"/>
                  </a:lnTo>
                  <a:cubicBezTo>
                    <a:pt x="1652" y="0"/>
                    <a:pt x="1002" y="58"/>
                    <a:pt x="589" y="58"/>
                  </a:cubicBezTo>
                  <a:cubicBezTo>
                    <a:pt x="159" y="58"/>
                    <a:pt x="0" y="255"/>
                    <a:pt x="40" y="648"/>
                  </a:cubicBezTo>
                  <a:lnTo>
                    <a:pt x="1652" y="648"/>
                  </a:lnTo>
                </a:path>
              </a:pathLst>
            </a:custGeom>
            <a:solidFill>
              <a:srgbClr val="1B263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18" name="Google Shape;718;g627d42fa04_0_181"/>
            <p:cNvSpPr>
              <a:spLocks/>
            </p:cNvSpPr>
            <p:nvPr/>
          </p:nvSpPr>
          <p:spPr>
            <a:xfrm>
              <a:off x="749300" y="2273300"/>
              <a:ext cx="1647829" cy="1766892"/>
            </a:xfrm>
            <a:custGeom>
              <a:avLst/>
              <a:gdLst/>
              <a:ahLst/>
              <a:cxnLst/>
              <a:rect l="l" t="t" r="r" b="b"/>
              <a:pathLst>
                <a:path w="4576" h="4908" extrusionOk="0">
                  <a:moveTo>
                    <a:pt x="746" y="4907"/>
                  </a:moveTo>
                  <a:lnTo>
                    <a:pt x="746" y="4907"/>
                  </a:lnTo>
                  <a:cubicBezTo>
                    <a:pt x="746" y="1491"/>
                    <a:pt x="746" y="1491"/>
                    <a:pt x="746" y="1491"/>
                  </a:cubicBezTo>
                  <a:cubicBezTo>
                    <a:pt x="0" y="765"/>
                    <a:pt x="0" y="765"/>
                    <a:pt x="0" y="765"/>
                  </a:cubicBezTo>
                  <a:cubicBezTo>
                    <a:pt x="237" y="136"/>
                    <a:pt x="766" y="0"/>
                    <a:pt x="1513" y="0"/>
                  </a:cubicBezTo>
                  <a:cubicBezTo>
                    <a:pt x="3180" y="0"/>
                    <a:pt x="3180" y="0"/>
                    <a:pt x="3180" y="0"/>
                  </a:cubicBezTo>
                  <a:cubicBezTo>
                    <a:pt x="3671" y="0"/>
                    <a:pt x="4575" y="234"/>
                    <a:pt x="4575" y="803"/>
                  </a:cubicBezTo>
                  <a:cubicBezTo>
                    <a:pt x="3870" y="1649"/>
                    <a:pt x="3870" y="1649"/>
                    <a:pt x="3870" y="1649"/>
                  </a:cubicBezTo>
                  <a:cubicBezTo>
                    <a:pt x="3870" y="4907"/>
                    <a:pt x="3870" y="4907"/>
                    <a:pt x="3870" y="4907"/>
                  </a:cubicBezTo>
                  <a:lnTo>
                    <a:pt x="746" y="4907"/>
                  </a:lnTo>
                </a:path>
              </a:pathLst>
            </a:custGeom>
            <a:solidFill>
              <a:srgbClr val="2D3D49"/>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19" name="Google Shape;719;g627d42fa04_0_181"/>
            <p:cNvSpPr>
              <a:spLocks/>
            </p:cNvSpPr>
            <p:nvPr/>
          </p:nvSpPr>
          <p:spPr>
            <a:xfrm>
              <a:off x="1314450" y="2273300"/>
              <a:ext cx="565150" cy="1209677"/>
            </a:xfrm>
            <a:custGeom>
              <a:avLst/>
              <a:gdLst/>
              <a:ahLst/>
              <a:cxnLst/>
              <a:rect l="l" t="t" r="r" b="b"/>
              <a:pathLst>
                <a:path w="1572" h="3359" extrusionOk="0">
                  <a:moveTo>
                    <a:pt x="0" y="0"/>
                  </a:moveTo>
                  <a:lnTo>
                    <a:pt x="1571" y="0"/>
                  </a:lnTo>
                  <a:lnTo>
                    <a:pt x="1571" y="254"/>
                  </a:lnTo>
                  <a:lnTo>
                    <a:pt x="786" y="3358"/>
                  </a:lnTo>
                  <a:lnTo>
                    <a:pt x="0" y="254"/>
                  </a:lnTo>
                  <a:lnTo>
                    <a:pt x="0" y="0"/>
                  </a:lnTo>
                </a:path>
              </a:pathLst>
            </a:custGeom>
            <a:solidFill>
              <a:srgbClr val="FFFFF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20" name="Google Shape;720;g627d42fa04_0_181"/>
            <p:cNvSpPr>
              <a:spLocks/>
            </p:cNvSpPr>
            <p:nvPr/>
          </p:nvSpPr>
          <p:spPr>
            <a:xfrm>
              <a:off x="1484313" y="2386013"/>
              <a:ext cx="212725" cy="106362"/>
            </a:xfrm>
            <a:custGeom>
              <a:avLst/>
              <a:gdLst/>
              <a:ahLst/>
              <a:cxnLst/>
              <a:rect l="l" t="t" r="r" b="b"/>
              <a:pathLst>
                <a:path w="590" h="296" extrusionOk="0">
                  <a:moveTo>
                    <a:pt x="159" y="295"/>
                  </a:moveTo>
                  <a:lnTo>
                    <a:pt x="433" y="295"/>
                  </a:lnTo>
                  <a:lnTo>
                    <a:pt x="589" y="0"/>
                  </a:lnTo>
                  <a:lnTo>
                    <a:pt x="0" y="0"/>
                  </a:lnTo>
                  <a:lnTo>
                    <a:pt x="159" y="295"/>
                  </a:lnTo>
                </a:path>
              </a:pathLst>
            </a:custGeom>
            <a:solidFill>
              <a:srgbClr val="1D1C1A"/>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21" name="Google Shape;721;g627d42fa04_0_181"/>
            <p:cNvSpPr>
              <a:spLocks/>
            </p:cNvSpPr>
            <p:nvPr/>
          </p:nvSpPr>
          <p:spPr>
            <a:xfrm>
              <a:off x="1377950" y="1593850"/>
              <a:ext cx="431799" cy="827087"/>
            </a:xfrm>
            <a:custGeom>
              <a:avLst/>
              <a:gdLst/>
              <a:ahLst/>
              <a:cxnLst/>
              <a:rect l="l" t="t" r="r" b="b"/>
              <a:pathLst>
                <a:path w="1199" h="2297" extrusionOk="0">
                  <a:moveTo>
                    <a:pt x="0" y="1944"/>
                  </a:moveTo>
                  <a:lnTo>
                    <a:pt x="0" y="1944"/>
                  </a:lnTo>
                  <a:cubicBezTo>
                    <a:pt x="0" y="1944"/>
                    <a:pt x="294" y="2296"/>
                    <a:pt x="589" y="2296"/>
                  </a:cubicBezTo>
                  <a:cubicBezTo>
                    <a:pt x="903" y="2296"/>
                    <a:pt x="1198" y="1924"/>
                    <a:pt x="1198" y="1924"/>
                  </a:cubicBezTo>
                  <a:cubicBezTo>
                    <a:pt x="1198" y="1216"/>
                    <a:pt x="1198" y="0"/>
                    <a:pt x="1198" y="0"/>
                  </a:cubicBezTo>
                  <a:cubicBezTo>
                    <a:pt x="0" y="0"/>
                    <a:pt x="0" y="0"/>
                    <a:pt x="0" y="0"/>
                  </a:cubicBezTo>
                  <a:cubicBezTo>
                    <a:pt x="0" y="0"/>
                    <a:pt x="0" y="1138"/>
                    <a:pt x="0" y="1944"/>
                  </a:cubicBezTo>
                </a:path>
              </a:pathLst>
            </a:custGeom>
            <a:solidFill>
              <a:srgbClr val="DBAD7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22" name="Google Shape;722;g627d42fa04_0_181"/>
            <p:cNvSpPr>
              <a:spLocks/>
            </p:cNvSpPr>
            <p:nvPr/>
          </p:nvSpPr>
          <p:spPr>
            <a:xfrm>
              <a:off x="1031875" y="1008063"/>
              <a:ext cx="1131889" cy="1181104"/>
            </a:xfrm>
            <a:custGeom>
              <a:avLst/>
              <a:gdLst/>
              <a:ahLst/>
              <a:cxnLst/>
              <a:rect l="l" t="t" r="r" b="b"/>
              <a:pathLst>
                <a:path w="3143" h="3279" extrusionOk="0">
                  <a:moveTo>
                    <a:pt x="176" y="1473"/>
                  </a:moveTo>
                  <a:lnTo>
                    <a:pt x="176" y="1473"/>
                  </a:lnTo>
                  <a:cubicBezTo>
                    <a:pt x="196" y="1473"/>
                    <a:pt x="216" y="1473"/>
                    <a:pt x="236" y="1473"/>
                  </a:cubicBezTo>
                  <a:cubicBezTo>
                    <a:pt x="254" y="705"/>
                    <a:pt x="785" y="0"/>
                    <a:pt x="1571" y="0"/>
                  </a:cubicBezTo>
                  <a:cubicBezTo>
                    <a:pt x="2356" y="0"/>
                    <a:pt x="2885" y="705"/>
                    <a:pt x="2905" y="1473"/>
                  </a:cubicBezTo>
                  <a:cubicBezTo>
                    <a:pt x="2926" y="1473"/>
                    <a:pt x="2946" y="1473"/>
                    <a:pt x="2966" y="1473"/>
                  </a:cubicBezTo>
                  <a:cubicBezTo>
                    <a:pt x="3084" y="1511"/>
                    <a:pt x="3142" y="1707"/>
                    <a:pt x="3102" y="1923"/>
                  </a:cubicBezTo>
                  <a:cubicBezTo>
                    <a:pt x="3064" y="2140"/>
                    <a:pt x="2926" y="2296"/>
                    <a:pt x="2807" y="2276"/>
                  </a:cubicBezTo>
                  <a:cubicBezTo>
                    <a:pt x="2787" y="2276"/>
                    <a:pt x="2769" y="2258"/>
                    <a:pt x="2749" y="2258"/>
                  </a:cubicBezTo>
                  <a:cubicBezTo>
                    <a:pt x="2533" y="2827"/>
                    <a:pt x="2062" y="3278"/>
                    <a:pt x="1571" y="3278"/>
                  </a:cubicBezTo>
                  <a:cubicBezTo>
                    <a:pt x="1080" y="3278"/>
                    <a:pt x="629" y="2827"/>
                    <a:pt x="392" y="2258"/>
                  </a:cubicBezTo>
                  <a:cubicBezTo>
                    <a:pt x="372" y="2258"/>
                    <a:pt x="352" y="2276"/>
                    <a:pt x="334" y="2276"/>
                  </a:cubicBezTo>
                  <a:cubicBezTo>
                    <a:pt x="216" y="2296"/>
                    <a:pt x="78" y="2140"/>
                    <a:pt x="38" y="1923"/>
                  </a:cubicBezTo>
                  <a:cubicBezTo>
                    <a:pt x="0" y="1707"/>
                    <a:pt x="58" y="1511"/>
                    <a:pt x="176" y="1473"/>
                  </a:cubicBezTo>
                </a:path>
              </a:pathLst>
            </a:custGeom>
            <a:solidFill>
              <a:srgbClr val="E8BD87"/>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23" name="Google Shape;723;g627d42fa04_0_181"/>
            <p:cNvSpPr>
              <a:spLocks/>
            </p:cNvSpPr>
            <p:nvPr/>
          </p:nvSpPr>
          <p:spPr>
            <a:xfrm>
              <a:off x="812800" y="752475"/>
              <a:ext cx="1358903" cy="841376"/>
            </a:xfrm>
            <a:custGeom>
              <a:avLst/>
              <a:gdLst/>
              <a:ahLst/>
              <a:cxnLst/>
              <a:rect l="l" t="t" r="r" b="b"/>
              <a:pathLst>
                <a:path w="3773" h="2338" extrusionOk="0">
                  <a:moveTo>
                    <a:pt x="3457" y="2337"/>
                  </a:moveTo>
                  <a:lnTo>
                    <a:pt x="3457" y="2337"/>
                  </a:lnTo>
                  <a:cubicBezTo>
                    <a:pt x="3772" y="2002"/>
                    <a:pt x="3752" y="826"/>
                    <a:pt x="2946" y="766"/>
                  </a:cubicBezTo>
                  <a:cubicBezTo>
                    <a:pt x="2435" y="0"/>
                    <a:pt x="0" y="549"/>
                    <a:pt x="884" y="2337"/>
                  </a:cubicBezTo>
                  <a:cubicBezTo>
                    <a:pt x="864" y="1964"/>
                    <a:pt x="1101" y="1846"/>
                    <a:pt x="1101" y="1846"/>
                  </a:cubicBezTo>
                  <a:cubicBezTo>
                    <a:pt x="1355" y="2199"/>
                    <a:pt x="2632" y="2062"/>
                    <a:pt x="2946" y="1473"/>
                  </a:cubicBezTo>
                  <a:cubicBezTo>
                    <a:pt x="3103" y="1806"/>
                    <a:pt x="3417" y="1826"/>
                    <a:pt x="3457" y="2337"/>
                  </a:cubicBezTo>
                </a:path>
              </a:pathLst>
            </a:custGeom>
            <a:solidFill>
              <a:srgbClr val="43362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24" name="Google Shape;724;g627d42fa04_0_181"/>
            <p:cNvSpPr>
              <a:spLocks/>
            </p:cNvSpPr>
            <p:nvPr/>
          </p:nvSpPr>
          <p:spPr>
            <a:xfrm>
              <a:off x="1504950" y="2492375"/>
              <a:ext cx="169863" cy="1017585"/>
            </a:xfrm>
            <a:custGeom>
              <a:avLst/>
              <a:gdLst/>
              <a:ahLst/>
              <a:cxnLst/>
              <a:rect l="l" t="t" r="r" b="b"/>
              <a:pathLst>
                <a:path w="474" h="2828" extrusionOk="0">
                  <a:moveTo>
                    <a:pt x="257" y="2827"/>
                  </a:moveTo>
                  <a:lnTo>
                    <a:pt x="0" y="1785"/>
                  </a:lnTo>
                  <a:lnTo>
                    <a:pt x="101" y="0"/>
                  </a:lnTo>
                  <a:lnTo>
                    <a:pt x="375" y="0"/>
                  </a:lnTo>
                  <a:lnTo>
                    <a:pt x="473" y="1942"/>
                  </a:lnTo>
                  <a:lnTo>
                    <a:pt x="257" y="2827"/>
                  </a:lnTo>
                </a:path>
              </a:pathLst>
            </a:custGeom>
            <a:solidFill>
              <a:srgbClr val="1D1C1A"/>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25" name="Google Shape;725;g627d42fa04_0_181"/>
            <p:cNvSpPr>
              <a:spLocks/>
            </p:cNvSpPr>
            <p:nvPr/>
          </p:nvSpPr>
          <p:spPr>
            <a:xfrm>
              <a:off x="2106613" y="4032250"/>
              <a:ext cx="92075" cy="184150"/>
            </a:xfrm>
            <a:custGeom>
              <a:avLst/>
              <a:gdLst/>
              <a:ahLst/>
              <a:cxnLst/>
              <a:rect l="l" t="t" r="r" b="b"/>
              <a:pathLst>
                <a:path w="255" h="512" extrusionOk="0">
                  <a:moveTo>
                    <a:pt x="58" y="78"/>
                  </a:moveTo>
                  <a:lnTo>
                    <a:pt x="58" y="78"/>
                  </a:lnTo>
                  <a:cubicBezTo>
                    <a:pt x="78" y="38"/>
                    <a:pt x="116" y="18"/>
                    <a:pt x="156" y="0"/>
                  </a:cubicBezTo>
                  <a:cubicBezTo>
                    <a:pt x="254" y="0"/>
                    <a:pt x="254" y="0"/>
                    <a:pt x="254" y="0"/>
                  </a:cubicBezTo>
                  <a:cubicBezTo>
                    <a:pt x="234" y="511"/>
                    <a:pt x="234" y="511"/>
                    <a:pt x="234" y="511"/>
                  </a:cubicBezTo>
                  <a:cubicBezTo>
                    <a:pt x="234" y="511"/>
                    <a:pt x="58" y="411"/>
                    <a:pt x="18" y="353"/>
                  </a:cubicBezTo>
                  <a:cubicBezTo>
                    <a:pt x="0" y="333"/>
                    <a:pt x="18" y="156"/>
                    <a:pt x="58" y="78"/>
                  </a:cubicBezTo>
                </a:path>
              </a:pathLst>
            </a:custGeom>
            <a:solidFill>
              <a:srgbClr val="DBAD7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26" name="Google Shape;726;g627d42fa04_0_181"/>
            <p:cNvSpPr>
              <a:spLocks/>
            </p:cNvSpPr>
            <p:nvPr/>
          </p:nvSpPr>
          <p:spPr>
            <a:xfrm>
              <a:off x="2141538" y="4032250"/>
              <a:ext cx="288925" cy="190501"/>
            </a:xfrm>
            <a:custGeom>
              <a:avLst/>
              <a:gdLst/>
              <a:ahLst/>
              <a:cxnLst/>
              <a:rect l="l" t="t" r="r" b="b"/>
              <a:pathLst>
                <a:path w="804" h="530" extrusionOk="0">
                  <a:moveTo>
                    <a:pt x="96" y="0"/>
                  </a:moveTo>
                  <a:lnTo>
                    <a:pt x="96" y="0"/>
                  </a:lnTo>
                  <a:cubicBezTo>
                    <a:pt x="705" y="0"/>
                    <a:pt x="705" y="0"/>
                    <a:pt x="705" y="0"/>
                  </a:cubicBezTo>
                  <a:cubicBezTo>
                    <a:pt x="765" y="38"/>
                    <a:pt x="803" y="118"/>
                    <a:pt x="803" y="217"/>
                  </a:cubicBezTo>
                  <a:cubicBezTo>
                    <a:pt x="803" y="255"/>
                    <a:pt x="803" y="255"/>
                    <a:pt x="803" y="255"/>
                  </a:cubicBezTo>
                  <a:cubicBezTo>
                    <a:pt x="803" y="411"/>
                    <a:pt x="687" y="529"/>
                    <a:pt x="529" y="529"/>
                  </a:cubicBezTo>
                  <a:cubicBezTo>
                    <a:pt x="274" y="529"/>
                    <a:pt x="274" y="529"/>
                    <a:pt x="274" y="529"/>
                  </a:cubicBezTo>
                  <a:cubicBezTo>
                    <a:pt x="116" y="529"/>
                    <a:pt x="0" y="411"/>
                    <a:pt x="0" y="255"/>
                  </a:cubicBezTo>
                  <a:cubicBezTo>
                    <a:pt x="0" y="217"/>
                    <a:pt x="0" y="217"/>
                    <a:pt x="0" y="217"/>
                  </a:cubicBezTo>
                  <a:cubicBezTo>
                    <a:pt x="0" y="118"/>
                    <a:pt x="38" y="38"/>
                    <a:pt x="96" y="0"/>
                  </a:cubicBezTo>
                </a:path>
              </a:pathLst>
            </a:custGeom>
            <a:solidFill>
              <a:srgbClr val="E8BD87"/>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27" name="Google Shape;727;g627d42fa04_0_181"/>
            <p:cNvSpPr>
              <a:spLocks/>
            </p:cNvSpPr>
            <p:nvPr/>
          </p:nvSpPr>
          <p:spPr>
            <a:xfrm>
              <a:off x="360363" y="3481388"/>
              <a:ext cx="2474914" cy="755651"/>
            </a:xfrm>
            <a:custGeom>
              <a:avLst/>
              <a:gdLst/>
              <a:ahLst/>
              <a:cxnLst/>
              <a:rect l="l" t="t" r="r" b="b"/>
              <a:pathLst>
                <a:path w="6875" h="2101" extrusionOk="0">
                  <a:moveTo>
                    <a:pt x="5892" y="2100"/>
                  </a:moveTo>
                  <a:lnTo>
                    <a:pt x="982" y="2100"/>
                  </a:lnTo>
                  <a:lnTo>
                    <a:pt x="0" y="0"/>
                  </a:lnTo>
                  <a:lnTo>
                    <a:pt x="6874" y="0"/>
                  </a:lnTo>
                  <a:lnTo>
                    <a:pt x="5892" y="2100"/>
                  </a:lnTo>
                </a:path>
              </a:pathLst>
            </a:custGeom>
            <a:solidFill>
              <a:srgbClr val="EC516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28" name="Google Shape;728;g627d42fa04_0_181"/>
            <p:cNvSpPr>
              <a:spLocks/>
            </p:cNvSpPr>
            <p:nvPr/>
          </p:nvSpPr>
          <p:spPr>
            <a:xfrm>
              <a:off x="1031875" y="3749675"/>
              <a:ext cx="1074738" cy="2092320"/>
            </a:xfrm>
            <a:custGeom>
              <a:avLst/>
              <a:gdLst/>
              <a:ahLst/>
              <a:cxnLst/>
              <a:rect l="l" t="t" r="r" b="b"/>
              <a:pathLst>
                <a:path w="2987" h="5812" extrusionOk="0">
                  <a:moveTo>
                    <a:pt x="2986" y="5811"/>
                  </a:moveTo>
                  <a:lnTo>
                    <a:pt x="0" y="5811"/>
                  </a:lnTo>
                  <a:lnTo>
                    <a:pt x="0" y="0"/>
                  </a:lnTo>
                  <a:lnTo>
                    <a:pt x="2986" y="0"/>
                  </a:lnTo>
                  <a:lnTo>
                    <a:pt x="2986" y="5811"/>
                  </a:lnTo>
                </a:path>
              </a:pathLst>
            </a:custGeom>
            <a:solidFill>
              <a:srgbClr val="2D3D49"/>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29" name="Google Shape;729;g627d42fa04_0_181"/>
            <p:cNvSpPr>
              <a:spLocks/>
            </p:cNvSpPr>
            <p:nvPr/>
          </p:nvSpPr>
          <p:spPr>
            <a:xfrm>
              <a:off x="769938" y="5764213"/>
              <a:ext cx="1598611" cy="192087"/>
            </a:xfrm>
            <a:custGeom>
              <a:avLst/>
              <a:gdLst/>
              <a:ahLst/>
              <a:cxnLst/>
              <a:rect l="l" t="t" r="r" b="b"/>
              <a:pathLst>
                <a:path w="4440" h="532" extrusionOk="0">
                  <a:moveTo>
                    <a:pt x="4439" y="0"/>
                  </a:moveTo>
                  <a:lnTo>
                    <a:pt x="0" y="0"/>
                  </a:lnTo>
                  <a:lnTo>
                    <a:pt x="0" y="531"/>
                  </a:lnTo>
                  <a:lnTo>
                    <a:pt x="4439" y="531"/>
                  </a:lnTo>
                  <a:lnTo>
                    <a:pt x="4439" y="0"/>
                  </a:lnTo>
                </a:path>
              </a:pathLst>
            </a:custGeom>
            <a:solidFill>
              <a:srgbClr val="1D1C1A"/>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30" name="Google Shape;730;g627d42fa04_0_181"/>
            <p:cNvSpPr>
              <a:spLocks/>
            </p:cNvSpPr>
            <p:nvPr/>
          </p:nvSpPr>
          <p:spPr>
            <a:xfrm>
              <a:off x="360363" y="3346450"/>
              <a:ext cx="2474914" cy="134938"/>
            </a:xfrm>
            <a:custGeom>
              <a:avLst/>
              <a:gdLst/>
              <a:ahLst/>
              <a:cxnLst/>
              <a:rect l="l" t="t" r="r" b="b"/>
              <a:pathLst>
                <a:path w="6875" h="376" extrusionOk="0">
                  <a:moveTo>
                    <a:pt x="6874" y="0"/>
                  </a:moveTo>
                  <a:lnTo>
                    <a:pt x="0" y="0"/>
                  </a:lnTo>
                  <a:lnTo>
                    <a:pt x="0" y="375"/>
                  </a:lnTo>
                  <a:lnTo>
                    <a:pt x="6874" y="375"/>
                  </a:lnTo>
                  <a:lnTo>
                    <a:pt x="6874" y="0"/>
                  </a:lnTo>
                </a:path>
              </a:pathLst>
            </a:custGeom>
            <a:solidFill>
              <a:srgbClr val="F27687"/>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grpSp>
        <p:nvGrpSpPr>
          <p:cNvPr id="731" name="Google Shape;731;g627d42fa04_0_181"/>
          <p:cNvGrpSpPr/>
          <p:nvPr/>
        </p:nvGrpSpPr>
        <p:grpSpPr>
          <a:xfrm>
            <a:off x="8408281" y="4590105"/>
            <a:ext cx="5579721" cy="3680123"/>
            <a:chOff x="6540500" y="1935163"/>
            <a:chExt cx="1636713" cy="1079500"/>
          </a:xfrm>
        </p:grpSpPr>
        <p:sp>
          <p:nvSpPr>
            <p:cNvPr id="732" name="Google Shape;732;g627d42fa04_0_181"/>
            <p:cNvSpPr>
              <a:spLocks/>
            </p:cNvSpPr>
            <p:nvPr/>
          </p:nvSpPr>
          <p:spPr>
            <a:xfrm>
              <a:off x="6540500" y="2278063"/>
              <a:ext cx="892172" cy="736599"/>
            </a:xfrm>
            <a:custGeom>
              <a:avLst/>
              <a:gdLst/>
              <a:ahLst/>
              <a:cxnLst/>
              <a:rect l="l" t="t" r="r" b="b"/>
              <a:pathLst>
                <a:path w="2477" h="2048" extrusionOk="0">
                  <a:moveTo>
                    <a:pt x="2476" y="633"/>
                  </a:moveTo>
                  <a:lnTo>
                    <a:pt x="2029" y="2047"/>
                  </a:lnTo>
                  <a:lnTo>
                    <a:pt x="0" y="1396"/>
                  </a:lnTo>
                  <a:lnTo>
                    <a:pt x="447" y="0"/>
                  </a:lnTo>
                  <a:lnTo>
                    <a:pt x="2476" y="633"/>
                  </a:lnTo>
                </a:path>
              </a:pathLst>
            </a:custGeom>
            <a:solidFill>
              <a:srgbClr val="EDEDE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33" name="Google Shape;733;g627d42fa04_0_181"/>
            <p:cNvSpPr>
              <a:spLocks/>
            </p:cNvSpPr>
            <p:nvPr/>
          </p:nvSpPr>
          <p:spPr>
            <a:xfrm>
              <a:off x="6540500" y="2278063"/>
              <a:ext cx="892172" cy="736599"/>
            </a:xfrm>
            <a:custGeom>
              <a:avLst/>
              <a:gdLst/>
              <a:ahLst/>
              <a:cxnLst/>
              <a:rect l="l" t="t" r="r" b="b"/>
              <a:pathLst>
                <a:path w="2477" h="2048" extrusionOk="0">
                  <a:moveTo>
                    <a:pt x="2476" y="633"/>
                  </a:moveTo>
                  <a:lnTo>
                    <a:pt x="2029" y="2047"/>
                  </a:lnTo>
                  <a:lnTo>
                    <a:pt x="0" y="1396"/>
                  </a:lnTo>
                  <a:lnTo>
                    <a:pt x="447" y="0"/>
                  </a:lnTo>
                  <a:lnTo>
                    <a:pt x="2476" y="633"/>
                  </a:lnTo>
                </a:path>
              </a:pathLst>
            </a:custGeom>
            <a:solidFill>
              <a:srgbClr val="EDEDE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34" name="Google Shape;734;g627d42fa04_0_181"/>
            <p:cNvSpPr>
              <a:spLocks/>
            </p:cNvSpPr>
            <p:nvPr/>
          </p:nvSpPr>
          <p:spPr>
            <a:xfrm>
              <a:off x="6654800" y="2405063"/>
              <a:ext cx="134938" cy="309562"/>
            </a:xfrm>
            <a:custGeom>
              <a:avLst/>
              <a:gdLst/>
              <a:ahLst/>
              <a:cxnLst/>
              <a:rect l="l" t="t" r="r" b="b"/>
              <a:pathLst>
                <a:path w="374" h="858" extrusionOk="0">
                  <a:moveTo>
                    <a:pt x="373" y="38"/>
                  </a:moveTo>
                  <a:lnTo>
                    <a:pt x="112" y="857"/>
                  </a:lnTo>
                  <a:lnTo>
                    <a:pt x="0" y="819"/>
                  </a:lnTo>
                  <a:lnTo>
                    <a:pt x="261" y="0"/>
                  </a:lnTo>
                  <a:lnTo>
                    <a:pt x="373" y="38"/>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35" name="Google Shape;735;g627d42fa04_0_181"/>
            <p:cNvSpPr>
              <a:spLocks/>
            </p:cNvSpPr>
            <p:nvPr/>
          </p:nvSpPr>
          <p:spPr>
            <a:xfrm>
              <a:off x="6654800" y="2405063"/>
              <a:ext cx="134938" cy="309562"/>
            </a:xfrm>
            <a:custGeom>
              <a:avLst/>
              <a:gdLst/>
              <a:ahLst/>
              <a:cxnLst/>
              <a:rect l="l" t="t" r="r" b="b"/>
              <a:pathLst>
                <a:path w="374" h="858" extrusionOk="0">
                  <a:moveTo>
                    <a:pt x="373" y="38"/>
                  </a:moveTo>
                  <a:lnTo>
                    <a:pt x="112" y="857"/>
                  </a:lnTo>
                  <a:lnTo>
                    <a:pt x="0" y="819"/>
                  </a:lnTo>
                  <a:lnTo>
                    <a:pt x="261" y="0"/>
                  </a:lnTo>
                  <a:lnTo>
                    <a:pt x="373" y="38"/>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36" name="Google Shape;736;g627d42fa04_0_181"/>
            <p:cNvSpPr>
              <a:spLocks/>
            </p:cNvSpPr>
            <p:nvPr/>
          </p:nvSpPr>
          <p:spPr>
            <a:xfrm>
              <a:off x="6769100" y="2378075"/>
              <a:ext cx="93663" cy="255588"/>
            </a:xfrm>
            <a:custGeom>
              <a:avLst/>
              <a:gdLst/>
              <a:ahLst/>
              <a:cxnLst/>
              <a:rect l="l" t="t" r="r" b="b"/>
              <a:pathLst>
                <a:path w="262" h="708" extrusionOk="0">
                  <a:moveTo>
                    <a:pt x="261" y="19"/>
                  </a:moveTo>
                  <a:lnTo>
                    <a:pt x="56" y="707"/>
                  </a:lnTo>
                  <a:lnTo>
                    <a:pt x="0" y="689"/>
                  </a:lnTo>
                  <a:lnTo>
                    <a:pt x="223" y="0"/>
                  </a:lnTo>
                  <a:lnTo>
                    <a:pt x="261" y="1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37" name="Google Shape;737;g627d42fa04_0_181"/>
            <p:cNvSpPr>
              <a:spLocks/>
            </p:cNvSpPr>
            <p:nvPr/>
          </p:nvSpPr>
          <p:spPr>
            <a:xfrm>
              <a:off x="6769100" y="2378075"/>
              <a:ext cx="93663" cy="255588"/>
            </a:xfrm>
            <a:custGeom>
              <a:avLst/>
              <a:gdLst/>
              <a:ahLst/>
              <a:cxnLst/>
              <a:rect l="l" t="t" r="r" b="b"/>
              <a:pathLst>
                <a:path w="262" h="708" extrusionOk="0">
                  <a:moveTo>
                    <a:pt x="261" y="19"/>
                  </a:moveTo>
                  <a:lnTo>
                    <a:pt x="56" y="707"/>
                  </a:lnTo>
                  <a:lnTo>
                    <a:pt x="0" y="689"/>
                  </a:lnTo>
                  <a:lnTo>
                    <a:pt x="223" y="0"/>
                  </a:lnTo>
                  <a:lnTo>
                    <a:pt x="261" y="1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38" name="Google Shape;738;g627d42fa04_0_181"/>
            <p:cNvSpPr>
              <a:spLocks/>
            </p:cNvSpPr>
            <p:nvPr/>
          </p:nvSpPr>
          <p:spPr>
            <a:xfrm>
              <a:off x="6721475" y="2652713"/>
              <a:ext cx="188913" cy="174625"/>
            </a:xfrm>
            <a:custGeom>
              <a:avLst/>
              <a:gdLst/>
              <a:ahLst/>
              <a:cxnLst/>
              <a:rect l="l" t="t" r="r" b="b"/>
              <a:pathLst>
                <a:path w="523" h="484" extrusionOk="0">
                  <a:moveTo>
                    <a:pt x="522" y="129"/>
                  </a:moveTo>
                  <a:lnTo>
                    <a:pt x="410" y="483"/>
                  </a:lnTo>
                  <a:lnTo>
                    <a:pt x="0" y="353"/>
                  </a:lnTo>
                  <a:lnTo>
                    <a:pt x="112" y="0"/>
                  </a:lnTo>
                  <a:lnTo>
                    <a:pt x="522" y="12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39" name="Google Shape;739;g627d42fa04_0_181"/>
            <p:cNvSpPr>
              <a:spLocks/>
            </p:cNvSpPr>
            <p:nvPr/>
          </p:nvSpPr>
          <p:spPr>
            <a:xfrm>
              <a:off x="6721475" y="2652713"/>
              <a:ext cx="188913" cy="174625"/>
            </a:xfrm>
            <a:custGeom>
              <a:avLst/>
              <a:gdLst/>
              <a:ahLst/>
              <a:cxnLst/>
              <a:rect l="l" t="t" r="r" b="b"/>
              <a:pathLst>
                <a:path w="523" h="484" extrusionOk="0">
                  <a:moveTo>
                    <a:pt x="522" y="129"/>
                  </a:moveTo>
                  <a:lnTo>
                    <a:pt x="410" y="483"/>
                  </a:lnTo>
                  <a:lnTo>
                    <a:pt x="0" y="353"/>
                  </a:lnTo>
                  <a:lnTo>
                    <a:pt x="112" y="0"/>
                  </a:lnTo>
                  <a:lnTo>
                    <a:pt x="522" y="12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40" name="Google Shape;740;g627d42fa04_0_181"/>
            <p:cNvSpPr>
              <a:spLocks/>
            </p:cNvSpPr>
            <p:nvPr/>
          </p:nvSpPr>
          <p:spPr>
            <a:xfrm>
              <a:off x="6802438" y="2390775"/>
              <a:ext cx="93662" cy="255588"/>
            </a:xfrm>
            <a:custGeom>
              <a:avLst/>
              <a:gdLst/>
              <a:ahLst/>
              <a:cxnLst/>
              <a:rect l="l" t="t" r="r" b="b"/>
              <a:pathLst>
                <a:path w="262" h="708" extrusionOk="0">
                  <a:moveTo>
                    <a:pt x="261" y="19"/>
                  </a:moveTo>
                  <a:lnTo>
                    <a:pt x="56" y="707"/>
                  </a:lnTo>
                  <a:lnTo>
                    <a:pt x="0" y="689"/>
                  </a:lnTo>
                  <a:lnTo>
                    <a:pt x="223" y="0"/>
                  </a:lnTo>
                  <a:lnTo>
                    <a:pt x="261" y="1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41" name="Google Shape;741;g627d42fa04_0_181"/>
            <p:cNvSpPr>
              <a:spLocks/>
            </p:cNvSpPr>
            <p:nvPr/>
          </p:nvSpPr>
          <p:spPr>
            <a:xfrm>
              <a:off x="6802438" y="2390775"/>
              <a:ext cx="93662" cy="255588"/>
            </a:xfrm>
            <a:custGeom>
              <a:avLst/>
              <a:gdLst/>
              <a:ahLst/>
              <a:cxnLst/>
              <a:rect l="l" t="t" r="r" b="b"/>
              <a:pathLst>
                <a:path w="262" h="708" extrusionOk="0">
                  <a:moveTo>
                    <a:pt x="261" y="19"/>
                  </a:moveTo>
                  <a:lnTo>
                    <a:pt x="56" y="707"/>
                  </a:lnTo>
                  <a:lnTo>
                    <a:pt x="0" y="689"/>
                  </a:lnTo>
                  <a:lnTo>
                    <a:pt x="223" y="0"/>
                  </a:lnTo>
                  <a:lnTo>
                    <a:pt x="261" y="1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42" name="Google Shape;742;g627d42fa04_0_181"/>
            <p:cNvSpPr>
              <a:spLocks/>
            </p:cNvSpPr>
            <p:nvPr/>
          </p:nvSpPr>
          <p:spPr>
            <a:xfrm>
              <a:off x="6835775" y="2405063"/>
              <a:ext cx="93663" cy="249237"/>
            </a:xfrm>
            <a:custGeom>
              <a:avLst/>
              <a:gdLst/>
              <a:ahLst/>
              <a:cxnLst/>
              <a:rect l="l" t="t" r="r" b="b"/>
              <a:pathLst>
                <a:path w="262" h="691" extrusionOk="0">
                  <a:moveTo>
                    <a:pt x="261" y="0"/>
                  </a:moveTo>
                  <a:lnTo>
                    <a:pt x="37" y="690"/>
                  </a:lnTo>
                  <a:lnTo>
                    <a:pt x="0" y="670"/>
                  </a:lnTo>
                  <a:lnTo>
                    <a:pt x="224" y="0"/>
                  </a:lnTo>
                  <a:lnTo>
                    <a:pt x="261" y="0"/>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43" name="Google Shape;743;g627d42fa04_0_181"/>
            <p:cNvSpPr>
              <a:spLocks/>
            </p:cNvSpPr>
            <p:nvPr/>
          </p:nvSpPr>
          <p:spPr>
            <a:xfrm>
              <a:off x="6835775" y="2405063"/>
              <a:ext cx="93663" cy="249237"/>
            </a:xfrm>
            <a:custGeom>
              <a:avLst/>
              <a:gdLst/>
              <a:ahLst/>
              <a:cxnLst/>
              <a:rect l="l" t="t" r="r" b="b"/>
              <a:pathLst>
                <a:path w="262" h="691" extrusionOk="0">
                  <a:moveTo>
                    <a:pt x="261" y="0"/>
                  </a:moveTo>
                  <a:lnTo>
                    <a:pt x="37" y="690"/>
                  </a:lnTo>
                  <a:lnTo>
                    <a:pt x="0" y="670"/>
                  </a:lnTo>
                  <a:lnTo>
                    <a:pt x="224" y="0"/>
                  </a:lnTo>
                  <a:lnTo>
                    <a:pt x="261" y="0"/>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44" name="Google Shape;744;g627d42fa04_0_181"/>
            <p:cNvSpPr>
              <a:spLocks/>
            </p:cNvSpPr>
            <p:nvPr/>
          </p:nvSpPr>
          <p:spPr>
            <a:xfrm>
              <a:off x="6869113" y="2411413"/>
              <a:ext cx="93662" cy="255586"/>
            </a:xfrm>
            <a:custGeom>
              <a:avLst/>
              <a:gdLst/>
              <a:ahLst/>
              <a:cxnLst/>
              <a:rect l="l" t="t" r="r" b="b"/>
              <a:pathLst>
                <a:path w="262" h="708" extrusionOk="0">
                  <a:moveTo>
                    <a:pt x="261" y="19"/>
                  </a:moveTo>
                  <a:lnTo>
                    <a:pt x="37" y="707"/>
                  </a:lnTo>
                  <a:lnTo>
                    <a:pt x="0" y="689"/>
                  </a:lnTo>
                  <a:lnTo>
                    <a:pt x="205" y="0"/>
                  </a:lnTo>
                  <a:lnTo>
                    <a:pt x="261" y="1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45" name="Google Shape;745;g627d42fa04_0_181"/>
            <p:cNvSpPr>
              <a:spLocks/>
            </p:cNvSpPr>
            <p:nvPr/>
          </p:nvSpPr>
          <p:spPr>
            <a:xfrm>
              <a:off x="6869113" y="2411413"/>
              <a:ext cx="93662" cy="255586"/>
            </a:xfrm>
            <a:custGeom>
              <a:avLst/>
              <a:gdLst/>
              <a:ahLst/>
              <a:cxnLst/>
              <a:rect l="l" t="t" r="r" b="b"/>
              <a:pathLst>
                <a:path w="262" h="708" extrusionOk="0">
                  <a:moveTo>
                    <a:pt x="261" y="19"/>
                  </a:moveTo>
                  <a:lnTo>
                    <a:pt x="37" y="707"/>
                  </a:lnTo>
                  <a:lnTo>
                    <a:pt x="0" y="689"/>
                  </a:lnTo>
                  <a:lnTo>
                    <a:pt x="205" y="0"/>
                  </a:lnTo>
                  <a:lnTo>
                    <a:pt x="261" y="1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46" name="Google Shape;746;g627d42fa04_0_181"/>
            <p:cNvSpPr>
              <a:spLocks/>
            </p:cNvSpPr>
            <p:nvPr/>
          </p:nvSpPr>
          <p:spPr>
            <a:xfrm>
              <a:off x="6902450" y="2424113"/>
              <a:ext cx="93663" cy="247650"/>
            </a:xfrm>
            <a:custGeom>
              <a:avLst/>
              <a:gdLst/>
              <a:ahLst/>
              <a:cxnLst/>
              <a:rect l="l" t="t" r="r" b="b"/>
              <a:pathLst>
                <a:path w="262" h="690" extrusionOk="0">
                  <a:moveTo>
                    <a:pt x="261" y="0"/>
                  </a:moveTo>
                  <a:lnTo>
                    <a:pt x="38" y="689"/>
                  </a:lnTo>
                  <a:lnTo>
                    <a:pt x="0" y="670"/>
                  </a:lnTo>
                  <a:lnTo>
                    <a:pt x="205" y="0"/>
                  </a:lnTo>
                  <a:lnTo>
                    <a:pt x="261" y="0"/>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47" name="Google Shape;747;g627d42fa04_0_181"/>
            <p:cNvSpPr>
              <a:spLocks/>
            </p:cNvSpPr>
            <p:nvPr/>
          </p:nvSpPr>
          <p:spPr>
            <a:xfrm>
              <a:off x="6902450" y="2424113"/>
              <a:ext cx="93663" cy="247650"/>
            </a:xfrm>
            <a:custGeom>
              <a:avLst/>
              <a:gdLst/>
              <a:ahLst/>
              <a:cxnLst/>
              <a:rect l="l" t="t" r="r" b="b"/>
              <a:pathLst>
                <a:path w="262" h="690" extrusionOk="0">
                  <a:moveTo>
                    <a:pt x="261" y="0"/>
                  </a:moveTo>
                  <a:lnTo>
                    <a:pt x="38" y="689"/>
                  </a:lnTo>
                  <a:lnTo>
                    <a:pt x="0" y="670"/>
                  </a:lnTo>
                  <a:lnTo>
                    <a:pt x="205" y="0"/>
                  </a:lnTo>
                  <a:lnTo>
                    <a:pt x="261" y="0"/>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48" name="Google Shape;748;g627d42fa04_0_181"/>
            <p:cNvSpPr>
              <a:spLocks/>
            </p:cNvSpPr>
            <p:nvPr/>
          </p:nvSpPr>
          <p:spPr>
            <a:xfrm>
              <a:off x="6883400" y="2432050"/>
              <a:ext cx="147638" cy="403226"/>
            </a:xfrm>
            <a:custGeom>
              <a:avLst/>
              <a:gdLst/>
              <a:ahLst/>
              <a:cxnLst/>
              <a:rect l="l" t="t" r="r" b="b"/>
              <a:pathLst>
                <a:path w="411" h="1118" extrusionOk="0">
                  <a:moveTo>
                    <a:pt x="410" y="19"/>
                  </a:moveTo>
                  <a:lnTo>
                    <a:pt x="56" y="1117"/>
                  </a:lnTo>
                  <a:lnTo>
                    <a:pt x="0" y="1098"/>
                  </a:lnTo>
                  <a:lnTo>
                    <a:pt x="354" y="0"/>
                  </a:lnTo>
                  <a:lnTo>
                    <a:pt x="410" y="1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49" name="Google Shape;749;g627d42fa04_0_181"/>
            <p:cNvSpPr>
              <a:spLocks/>
            </p:cNvSpPr>
            <p:nvPr/>
          </p:nvSpPr>
          <p:spPr>
            <a:xfrm>
              <a:off x="6883400" y="2432050"/>
              <a:ext cx="147638" cy="403226"/>
            </a:xfrm>
            <a:custGeom>
              <a:avLst/>
              <a:gdLst/>
              <a:ahLst/>
              <a:cxnLst/>
              <a:rect l="l" t="t" r="r" b="b"/>
              <a:pathLst>
                <a:path w="411" h="1118" extrusionOk="0">
                  <a:moveTo>
                    <a:pt x="410" y="19"/>
                  </a:moveTo>
                  <a:lnTo>
                    <a:pt x="56" y="1117"/>
                  </a:lnTo>
                  <a:lnTo>
                    <a:pt x="0" y="1098"/>
                  </a:lnTo>
                  <a:lnTo>
                    <a:pt x="354" y="0"/>
                  </a:lnTo>
                  <a:lnTo>
                    <a:pt x="410" y="1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50" name="Google Shape;750;g627d42fa04_0_181"/>
            <p:cNvSpPr>
              <a:spLocks/>
            </p:cNvSpPr>
            <p:nvPr/>
          </p:nvSpPr>
          <p:spPr>
            <a:xfrm>
              <a:off x="6950075" y="2451100"/>
              <a:ext cx="141288" cy="403226"/>
            </a:xfrm>
            <a:custGeom>
              <a:avLst/>
              <a:gdLst/>
              <a:ahLst/>
              <a:cxnLst/>
              <a:rect l="l" t="t" r="r" b="b"/>
              <a:pathLst>
                <a:path w="391" h="1118" extrusionOk="0">
                  <a:moveTo>
                    <a:pt x="390" y="18"/>
                  </a:moveTo>
                  <a:lnTo>
                    <a:pt x="56" y="1117"/>
                  </a:lnTo>
                  <a:lnTo>
                    <a:pt x="0" y="1098"/>
                  </a:lnTo>
                  <a:lnTo>
                    <a:pt x="354" y="0"/>
                  </a:lnTo>
                  <a:lnTo>
                    <a:pt x="390" y="18"/>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51" name="Google Shape;751;g627d42fa04_0_181"/>
            <p:cNvSpPr>
              <a:spLocks/>
            </p:cNvSpPr>
            <p:nvPr/>
          </p:nvSpPr>
          <p:spPr>
            <a:xfrm>
              <a:off x="6950075" y="2451100"/>
              <a:ext cx="141288" cy="403226"/>
            </a:xfrm>
            <a:custGeom>
              <a:avLst/>
              <a:gdLst/>
              <a:ahLst/>
              <a:cxnLst/>
              <a:rect l="l" t="t" r="r" b="b"/>
              <a:pathLst>
                <a:path w="391" h="1118" extrusionOk="0">
                  <a:moveTo>
                    <a:pt x="390" y="18"/>
                  </a:moveTo>
                  <a:lnTo>
                    <a:pt x="56" y="1117"/>
                  </a:lnTo>
                  <a:lnTo>
                    <a:pt x="0" y="1098"/>
                  </a:lnTo>
                  <a:lnTo>
                    <a:pt x="354" y="0"/>
                  </a:lnTo>
                  <a:lnTo>
                    <a:pt x="390" y="18"/>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52" name="Google Shape;752;g627d42fa04_0_181"/>
            <p:cNvSpPr>
              <a:spLocks/>
            </p:cNvSpPr>
            <p:nvPr/>
          </p:nvSpPr>
          <p:spPr>
            <a:xfrm>
              <a:off x="6983413" y="2465388"/>
              <a:ext cx="141287" cy="403226"/>
            </a:xfrm>
            <a:custGeom>
              <a:avLst/>
              <a:gdLst/>
              <a:ahLst/>
              <a:cxnLst/>
              <a:rect l="l" t="t" r="r" b="b"/>
              <a:pathLst>
                <a:path w="391" h="1118" extrusionOk="0">
                  <a:moveTo>
                    <a:pt x="390" y="0"/>
                  </a:moveTo>
                  <a:lnTo>
                    <a:pt x="37" y="1117"/>
                  </a:lnTo>
                  <a:lnTo>
                    <a:pt x="0" y="1098"/>
                  </a:lnTo>
                  <a:lnTo>
                    <a:pt x="353" y="0"/>
                  </a:lnTo>
                  <a:lnTo>
                    <a:pt x="390" y="0"/>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53" name="Google Shape;753;g627d42fa04_0_181"/>
            <p:cNvSpPr>
              <a:spLocks/>
            </p:cNvSpPr>
            <p:nvPr/>
          </p:nvSpPr>
          <p:spPr>
            <a:xfrm>
              <a:off x="6983413" y="2465388"/>
              <a:ext cx="141287" cy="403226"/>
            </a:xfrm>
            <a:custGeom>
              <a:avLst/>
              <a:gdLst/>
              <a:ahLst/>
              <a:cxnLst/>
              <a:rect l="l" t="t" r="r" b="b"/>
              <a:pathLst>
                <a:path w="391" h="1118" extrusionOk="0">
                  <a:moveTo>
                    <a:pt x="390" y="0"/>
                  </a:moveTo>
                  <a:lnTo>
                    <a:pt x="37" y="1117"/>
                  </a:lnTo>
                  <a:lnTo>
                    <a:pt x="0" y="1098"/>
                  </a:lnTo>
                  <a:lnTo>
                    <a:pt x="353" y="0"/>
                  </a:lnTo>
                  <a:lnTo>
                    <a:pt x="390" y="0"/>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54" name="Google Shape;754;g627d42fa04_0_181"/>
            <p:cNvSpPr>
              <a:spLocks/>
            </p:cNvSpPr>
            <p:nvPr/>
          </p:nvSpPr>
          <p:spPr>
            <a:xfrm>
              <a:off x="7016750" y="2471738"/>
              <a:ext cx="141288" cy="403226"/>
            </a:xfrm>
            <a:custGeom>
              <a:avLst/>
              <a:gdLst/>
              <a:ahLst/>
              <a:cxnLst/>
              <a:rect l="l" t="t" r="r" b="b"/>
              <a:pathLst>
                <a:path w="392" h="1118" extrusionOk="0">
                  <a:moveTo>
                    <a:pt x="391" y="18"/>
                  </a:moveTo>
                  <a:lnTo>
                    <a:pt x="37" y="1117"/>
                  </a:lnTo>
                  <a:lnTo>
                    <a:pt x="0" y="1098"/>
                  </a:lnTo>
                  <a:lnTo>
                    <a:pt x="353" y="0"/>
                  </a:lnTo>
                  <a:lnTo>
                    <a:pt x="391" y="18"/>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55" name="Google Shape;755;g627d42fa04_0_181"/>
            <p:cNvSpPr>
              <a:spLocks/>
            </p:cNvSpPr>
            <p:nvPr/>
          </p:nvSpPr>
          <p:spPr>
            <a:xfrm>
              <a:off x="7016750" y="2471738"/>
              <a:ext cx="141288" cy="403226"/>
            </a:xfrm>
            <a:custGeom>
              <a:avLst/>
              <a:gdLst/>
              <a:ahLst/>
              <a:cxnLst/>
              <a:rect l="l" t="t" r="r" b="b"/>
              <a:pathLst>
                <a:path w="392" h="1118" extrusionOk="0">
                  <a:moveTo>
                    <a:pt x="391" y="18"/>
                  </a:moveTo>
                  <a:lnTo>
                    <a:pt x="37" y="1117"/>
                  </a:lnTo>
                  <a:lnTo>
                    <a:pt x="0" y="1098"/>
                  </a:lnTo>
                  <a:lnTo>
                    <a:pt x="353" y="0"/>
                  </a:lnTo>
                  <a:lnTo>
                    <a:pt x="391" y="18"/>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56" name="Google Shape;756;g627d42fa04_0_181"/>
            <p:cNvSpPr>
              <a:spLocks/>
            </p:cNvSpPr>
            <p:nvPr/>
          </p:nvSpPr>
          <p:spPr>
            <a:xfrm>
              <a:off x="7050088" y="2484438"/>
              <a:ext cx="141287" cy="403226"/>
            </a:xfrm>
            <a:custGeom>
              <a:avLst/>
              <a:gdLst/>
              <a:ahLst/>
              <a:cxnLst/>
              <a:rect l="l" t="t" r="r" b="b"/>
              <a:pathLst>
                <a:path w="392" h="1118" extrusionOk="0">
                  <a:moveTo>
                    <a:pt x="391" y="19"/>
                  </a:moveTo>
                  <a:lnTo>
                    <a:pt x="37" y="1117"/>
                  </a:lnTo>
                  <a:lnTo>
                    <a:pt x="0" y="1098"/>
                  </a:lnTo>
                  <a:lnTo>
                    <a:pt x="335" y="0"/>
                  </a:lnTo>
                  <a:lnTo>
                    <a:pt x="391" y="1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57" name="Google Shape;757;g627d42fa04_0_181"/>
            <p:cNvSpPr>
              <a:spLocks/>
            </p:cNvSpPr>
            <p:nvPr/>
          </p:nvSpPr>
          <p:spPr>
            <a:xfrm>
              <a:off x="7050088" y="2484438"/>
              <a:ext cx="141287" cy="403226"/>
            </a:xfrm>
            <a:custGeom>
              <a:avLst/>
              <a:gdLst/>
              <a:ahLst/>
              <a:cxnLst/>
              <a:rect l="l" t="t" r="r" b="b"/>
              <a:pathLst>
                <a:path w="392" h="1118" extrusionOk="0">
                  <a:moveTo>
                    <a:pt x="391" y="19"/>
                  </a:moveTo>
                  <a:lnTo>
                    <a:pt x="37" y="1117"/>
                  </a:lnTo>
                  <a:lnTo>
                    <a:pt x="0" y="1098"/>
                  </a:lnTo>
                  <a:lnTo>
                    <a:pt x="335" y="0"/>
                  </a:lnTo>
                  <a:lnTo>
                    <a:pt x="391" y="1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58" name="Google Shape;758;g627d42fa04_0_181"/>
            <p:cNvSpPr>
              <a:spLocks/>
            </p:cNvSpPr>
            <p:nvPr/>
          </p:nvSpPr>
          <p:spPr>
            <a:xfrm>
              <a:off x="7083425" y="2492375"/>
              <a:ext cx="141288" cy="403226"/>
            </a:xfrm>
            <a:custGeom>
              <a:avLst/>
              <a:gdLst/>
              <a:ahLst/>
              <a:cxnLst/>
              <a:rect l="l" t="t" r="r" b="b"/>
              <a:pathLst>
                <a:path w="392" h="1118" extrusionOk="0">
                  <a:moveTo>
                    <a:pt x="391" y="18"/>
                  </a:moveTo>
                  <a:lnTo>
                    <a:pt x="37" y="1117"/>
                  </a:lnTo>
                  <a:lnTo>
                    <a:pt x="0" y="1098"/>
                  </a:lnTo>
                  <a:lnTo>
                    <a:pt x="335" y="0"/>
                  </a:lnTo>
                  <a:lnTo>
                    <a:pt x="391" y="18"/>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59" name="Google Shape;759;g627d42fa04_0_181"/>
            <p:cNvSpPr>
              <a:spLocks/>
            </p:cNvSpPr>
            <p:nvPr/>
          </p:nvSpPr>
          <p:spPr>
            <a:xfrm>
              <a:off x="7083425" y="2492375"/>
              <a:ext cx="141288" cy="403226"/>
            </a:xfrm>
            <a:custGeom>
              <a:avLst/>
              <a:gdLst/>
              <a:ahLst/>
              <a:cxnLst/>
              <a:rect l="l" t="t" r="r" b="b"/>
              <a:pathLst>
                <a:path w="392" h="1118" extrusionOk="0">
                  <a:moveTo>
                    <a:pt x="391" y="18"/>
                  </a:moveTo>
                  <a:lnTo>
                    <a:pt x="37" y="1117"/>
                  </a:lnTo>
                  <a:lnTo>
                    <a:pt x="0" y="1098"/>
                  </a:lnTo>
                  <a:lnTo>
                    <a:pt x="335" y="0"/>
                  </a:lnTo>
                  <a:lnTo>
                    <a:pt x="391" y="18"/>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60" name="Google Shape;760;g627d42fa04_0_181"/>
            <p:cNvSpPr>
              <a:spLocks/>
            </p:cNvSpPr>
            <p:nvPr/>
          </p:nvSpPr>
          <p:spPr>
            <a:xfrm>
              <a:off x="7118350" y="2505075"/>
              <a:ext cx="141288" cy="403226"/>
            </a:xfrm>
            <a:custGeom>
              <a:avLst/>
              <a:gdLst/>
              <a:ahLst/>
              <a:cxnLst/>
              <a:rect l="l" t="t" r="r" b="b"/>
              <a:pathLst>
                <a:path w="392" h="1118" extrusionOk="0">
                  <a:moveTo>
                    <a:pt x="391" y="18"/>
                  </a:moveTo>
                  <a:lnTo>
                    <a:pt x="38" y="1117"/>
                  </a:lnTo>
                  <a:lnTo>
                    <a:pt x="0" y="1098"/>
                  </a:lnTo>
                  <a:lnTo>
                    <a:pt x="335" y="0"/>
                  </a:lnTo>
                  <a:lnTo>
                    <a:pt x="391" y="18"/>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61" name="Google Shape;761;g627d42fa04_0_181"/>
            <p:cNvSpPr>
              <a:spLocks/>
            </p:cNvSpPr>
            <p:nvPr/>
          </p:nvSpPr>
          <p:spPr>
            <a:xfrm>
              <a:off x="7118350" y="2505075"/>
              <a:ext cx="141288" cy="403226"/>
            </a:xfrm>
            <a:custGeom>
              <a:avLst/>
              <a:gdLst/>
              <a:ahLst/>
              <a:cxnLst/>
              <a:rect l="l" t="t" r="r" b="b"/>
              <a:pathLst>
                <a:path w="392" h="1118" extrusionOk="0">
                  <a:moveTo>
                    <a:pt x="391" y="18"/>
                  </a:moveTo>
                  <a:lnTo>
                    <a:pt x="38" y="1117"/>
                  </a:lnTo>
                  <a:lnTo>
                    <a:pt x="0" y="1098"/>
                  </a:lnTo>
                  <a:lnTo>
                    <a:pt x="335" y="0"/>
                  </a:lnTo>
                  <a:lnTo>
                    <a:pt x="391" y="18"/>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62" name="Google Shape;762;g627d42fa04_0_181"/>
            <p:cNvSpPr>
              <a:spLocks/>
            </p:cNvSpPr>
            <p:nvPr/>
          </p:nvSpPr>
          <p:spPr>
            <a:xfrm>
              <a:off x="7143750" y="2511425"/>
              <a:ext cx="147638" cy="403226"/>
            </a:xfrm>
            <a:custGeom>
              <a:avLst/>
              <a:gdLst/>
              <a:ahLst/>
              <a:cxnLst/>
              <a:rect l="l" t="t" r="r" b="b"/>
              <a:pathLst>
                <a:path w="411" h="1118" extrusionOk="0">
                  <a:moveTo>
                    <a:pt x="410" y="19"/>
                  </a:moveTo>
                  <a:lnTo>
                    <a:pt x="56" y="1117"/>
                  </a:lnTo>
                  <a:lnTo>
                    <a:pt x="0" y="1117"/>
                  </a:lnTo>
                  <a:lnTo>
                    <a:pt x="354" y="0"/>
                  </a:lnTo>
                  <a:lnTo>
                    <a:pt x="410" y="1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63" name="Google Shape;763;g627d42fa04_0_181"/>
            <p:cNvSpPr>
              <a:spLocks/>
            </p:cNvSpPr>
            <p:nvPr/>
          </p:nvSpPr>
          <p:spPr>
            <a:xfrm>
              <a:off x="7143750" y="2511425"/>
              <a:ext cx="147638" cy="403226"/>
            </a:xfrm>
            <a:custGeom>
              <a:avLst/>
              <a:gdLst/>
              <a:ahLst/>
              <a:cxnLst/>
              <a:rect l="l" t="t" r="r" b="b"/>
              <a:pathLst>
                <a:path w="411" h="1118" extrusionOk="0">
                  <a:moveTo>
                    <a:pt x="410" y="19"/>
                  </a:moveTo>
                  <a:lnTo>
                    <a:pt x="56" y="1117"/>
                  </a:lnTo>
                  <a:lnTo>
                    <a:pt x="0" y="1117"/>
                  </a:lnTo>
                  <a:lnTo>
                    <a:pt x="354" y="0"/>
                  </a:lnTo>
                  <a:lnTo>
                    <a:pt x="410" y="19"/>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64" name="Google Shape;764;g627d42fa04_0_181"/>
            <p:cNvSpPr>
              <a:spLocks/>
            </p:cNvSpPr>
            <p:nvPr/>
          </p:nvSpPr>
          <p:spPr>
            <a:xfrm>
              <a:off x="7177088" y="2525713"/>
              <a:ext cx="141287" cy="403226"/>
            </a:xfrm>
            <a:custGeom>
              <a:avLst/>
              <a:gdLst/>
              <a:ahLst/>
              <a:cxnLst/>
              <a:rect l="l" t="t" r="r" b="b"/>
              <a:pathLst>
                <a:path w="393" h="1118" extrusionOk="0">
                  <a:moveTo>
                    <a:pt x="392" y="18"/>
                  </a:moveTo>
                  <a:lnTo>
                    <a:pt x="56" y="1117"/>
                  </a:lnTo>
                  <a:lnTo>
                    <a:pt x="0" y="1098"/>
                  </a:lnTo>
                  <a:lnTo>
                    <a:pt x="354" y="0"/>
                  </a:lnTo>
                  <a:lnTo>
                    <a:pt x="392" y="18"/>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65" name="Google Shape;765;g627d42fa04_0_181"/>
            <p:cNvSpPr>
              <a:spLocks/>
            </p:cNvSpPr>
            <p:nvPr/>
          </p:nvSpPr>
          <p:spPr>
            <a:xfrm>
              <a:off x="7177088" y="2525713"/>
              <a:ext cx="141287" cy="403226"/>
            </a:xfrm>
            <a:custGeom>
              <a:avLst/>
              <a:gdLst/>
              <a:ahLst/>
              <a:cxnLst/>
              <a:rect l="l" t="t" r="r" b="b"/>
              <a:pathLst>
                <a:path w="393" h="1118" extrusionOk="0">
                  <a:moveTo>
                    <a:pt x="392" y="18"/>
                  </a:moveTo>
                  <a:lnTo>
                    <a:pt x="56" y="1117"/>
                  </a:lnTo>
                  <a:lnTo>
                    <a:pt x="0" y="1098"/>
                  </a:lnTo>
                  <a:lnTo>
                    <a:pt x="354" y="0"/>
                  </a:lnTo>
                  <a:lnTo>
                    <a:pt x="392" y="18"/>
                  </a:ln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66" name="Google Shape;766;g627d42fa04_0_181"/>
            <p:cNvSpPr>
              <a:spLocks/>
            </p:cNvSpPr>
            <p:nvPr/>
          </p:nvSpPr>
          <p:spPr>
            <a:xfrm>
              <a:off x="6729413" y="1935163"/>
              <a:ext cx="825499" cy="925515"/>
            </a:xfrm>
            <a:custGeom>
              <a:avLst/>
              <a:gdLst/>
              <a:ahLst/>
              <a:cxnLst/>
              <a:rect l="l" t="t" r="r" b="b"/>
              <a:pathLst>
                <a:path w="2291" h="2570" extrusionOk="0">
                  <a:moveTo>
                    <a:pt x="2290" y="1880"/>
                  </a:moveTo>
                  <a:lnTo>
                    <a:pt x="987" y="2569"/>
                  </a:lnTo>
                  <a:lnTo>
                    <a:pt x="0" y="689"/>
                  </a:lnTo>
                  <a:lnTo>
                    <a:pt x="1303" y="0"/>
                  </a:lnTo>
                  <a:lnTo>
                    <a:pt x="2290" y="1880"/>
                  </a:lnTo>
                </a:path>
              </a:pathLst>
            </a:custGeom>
            <a:solidFill>
              <a:srgbClr val="F8FAF7"/>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67" name="Google Shape;767;g627d42fa04_0_181"/>
            <p:cNvSpPr>
              <a:spLocks/>
            </p:cNvSpPr>
            <p:nvPr/>
          </p:nvSpPr>
          <p:spPr>
            <a:xfrm>
              <a:off x="6729413" y="1935163"/>
              <a:ext cx="825499" cy="925515"/>
            </a:xfrm>
            <a:custGeom>
              <a:avLst/>
              <a:gdLst/>
              <a:ahLst/>
              <a:cxnLst/>
              <a:rect l="l" t="t" r="r" b="b"/>
              <a:pathLst>
                <a:path w="2291" h="2570" extrusionOk="0">
                  <a:moveTo>
                    <a:pt x="2290" y="1880"/>
                  </a:moveTo>
                  <a:lnTo>
                    <a:pt x="987" y="2569"/>
                  </a:lnTo>
                  <a:lnTo>
                    <a:pt x="0" y="689"/>
                  </a:lnTo>
                  <a:lnTo>
                    <a:pt x="1303" y="0"/>
                  </a:lnTo>
                  <a:lnTo>
                    <a:pt x="2290" y="1880"/>
                  </a:lnTo>
                </a:path>
              </a:pathLst>
            </a:custGeom>
            <a:solidFill>
              <a:srgbClr val="F8FAF7"/>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68" name="Google Shape;768;g627d42fa04_0_181"/>
            <p:cNvSpPr>
              <a:spLocks/>
            </p:cNvSpPr>
            <p:nvPr/>
          </p:nvSpPr>
          <p:spPr>
            <a:xfrm>
              <a:off x="6869113" y="2062163"/>
              <a:ext cx="295276" cy="180976"/>
            </a:xfrm>
            <a:custGeom>
              <a:avLst/>
              <a:gdLst/>
              <a:ahLst/>
              <a:cxnLst/>
              <a:rect l="l" t="t" r="r" b="b"/>
              <a:pathLst>
                <a:path w="820" h="503" extrusionOk="0">
                  <a:moveTo>
                    <a:pt x="819" y="93"/>
                  </a:moveTo>
                  <a:lnTo>
                    <a:pt x="37" y="502"/>
                  </a:lnTo>
                  <a:lnTo>
                    <a:pt x="0" y="409"/>
                  </a:lnTo>
                  <a:lnTo>
                    <a:pt x="763" y="0"/>
                  </a:lnTo>
                  <a:lnTo>
                    <a:pt x="819" y="93"/>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69" name="Google Shape;769;g627d42fa04_0_181"/>
            <p:cNvSpPr>
              <a:spLocks/>
            </p:cNvSpPr>
            <p:nvPr/>
          </p:nvSpPr>
          <p:spPr>
            <a:xfrm>
              <a:off x="6869113" y="2062163"/>
              <a:ext cx="295276" cy="180976"/>
            </a:xfrm>
            <a:custGeom>
              <a:avLst/>
              <a:gdLst/>
              <a:ahLst/>
              <a:cxnLst/>
              <a:rect l="l" t="t" r="r" b="b"/>
              <a:pathLst>
                <a:path w="820" h="503" extrusionOk="0">
                  <a:moveTo>
                    <a:pt x="819" y="93"/>
                  </a:moveTo>
                  <a:lnTo>
                    <a:pt x="37" y="502"/>
                  </a:lnTo>
                  <a:lnTo>
                    <a:pt x="0" y="409"/>
                  </a:lnTo>
                  <a:lnTo>
                    <a:pt x="763" y="0"/>
                  </a:lnTo>
                  <a:lnTo>
                    <a:pt x="819" y="93"/>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70" name="Google Shape;770;g627d42fa04_0_181"/>
            <p:cNvSpPr>
              <a:spLocks/>
            </p:cNvSpPr>
            <p:nvPr/>
          </p:nvSpPr>
          <p:spPr>
            <a:xfrm>
              <a:off x="6997700" y="2116138"/>
              <a:ext cx="241300" cy="134937"/>
            </a:xfrm>
            <a:custGeom>
              <a:avLst/>
              <a:gdLst/>
              <a:ahLst/>
              <a:cxnLst/>
              <a:rect l="l" t="t" r="r" b="b"/>
              <a:pathLst>
                <a:path w="671" h="373" extrusionOk="0">
                  <a:moveTo>
                    <a:pt x="670" y="37"/>
                  </a:moveTo>
                  <a:lnTo>
                    <a:pt x="37" y="372"/>
                  </a:lnTo>
                  <a:lnTo>
                    <a:pt x="0" y="335"/>
                  </a:lnTo>
                  <a:lnTo>
                    <a:pt x="651" y="0"/>
                  </a:lnTo>
                  <a:lnTo>
                    <a:pt x="670"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71" name="Google Shape;771;g627d42fa04_0_181"/>
            <p:cNvSpPr>
              <a:spLocks/>
            </p:cNvSpPr>
            <p:nvPr/>
          </p:nvSpPr>
          <p:spPr>
            <a:xfrm>
              <a:off x="6997700" y="2116138"/>
              <a:ext cx="241300" cy="134937"/>
            </a:xfrm>
            <a:custGeom>
              <a:avLst/>
              <a:gdLst/>
              <a:ahLst/>
              <a:cxnLst/>
              <a:rect l="l" t="t" r="r" b="b"/>
              <a:pathLst>
                <a:path w="671" h="373" extrusionOk="0">
                  <a:moveTo>
                    <a:pt x="670" y="37"/>
                  </a:moveTo>
                  <a:lnTo>
                    <a:pt x="37" y="372"/>
                  </a:lnTo>
                  <a:lnTo>
                    <a:pt x="0" y="335"/>
                  </a:lnTo>
                  <a:lnTo>
                    <a:pt x="651" y="0"/>
                  </a:lnTo>
                  <a:lnTo>
                    <a:pt x="670"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72" name="Google Shape;772;g627d42fa04_0_181"/>
            <p:cNvSpPr>
              <a:spLocks/>
            </p:cNvSpPr>
            <p:nvPr/>
          </p:nvSpPr>
          <p:spPr>
            <a:xfrm>
              <a:off x="6856413" y="2243138"/>
              <a:ext cx="195262" cy="207962"/>
            </a:xfrm>
            <a:custGeom>
              <a:avLst/>
              <a:gdLst/>
              <a:ahLst/>
              <a:cxnLst/>
              <a:rect l="l" t="t" r="r" b="b"/>
              <a:pathLst>
                <a:path w="541" h="579" extrusionOk="0">
                  <a:moveTo>
                    <a:pt x="540" y="392"/>
                  </a:moveTo>
                  <a:lnTo>
                    <a:pt x="205" y="578"/>
                  </a:lnTo>
                  <a:lnTo>
                    <a:pt x="0" y="187"/>
                  </a:lnTo>
                  <a:lnTo>
                    <a:pt x="335" y="0"/>
                  </a:lnTo>
                  <a:lnTo>
                    <a:pt x="540" y="392"/>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73" name="Google Shape;773;g627d42fa04_0_181"/>
            <p:cNvSpPr>
              <a:spLocks/>
            </p:cNvSpPr>
            <p:nvPr/>
          </p:nvSpPr>
          <p:spPr>
            <a:xfrm>
              <a:off x="6856413" y="2243138"/>
              <a:ext cx="195262" cy="207962"/>
            </a:xfrm>
            <a:custGeom>
              <a:avLst/>
              <a:gdLst/>
              <a:ahLst/>
              <a:cxnLst/>
              <a:rect l="l" t="t" r="r" b="b"/>
              <a:pathLst>
                <a:path w="541" h="579" extrusionOk="0">
                  <a:moveTo>
                    <a:pt x="540" y="392"/>
                  </a:moveTo>
                  <a:lnTo>
                    <a:pt x="205" y="578"/>
                  </a:lnTo>
                  <a:lnTo>
                    <a:pt x="0" y="187"/>
                  </a:lnTo>
                  <a:lnTo>
                    <a:pt x="335" y="0"/>
                  </a:lnTo>
                  <a:lnTo>
                    <a:pt x="540" y="392"/>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74" name="Google Shape;774;g627d42fa04_0_181"/>
            <p:cNvSpPr>
              <a:spLocks/>
            </p:cNvSpPr>
            <p:nvPr/>
          </p:nvSpPr>
          <p:spPr>
            <a:xfrm>
              <a:off x="7016750" y="2143125"/>
              <a:ext cx="234950" cy="141288"/>
            </a:xfrm>
            <a:custGeom>
              <a:avLst/>
              <a:gdLst/>
              <a:ahLst/>
              <a:cxnLst/>
              <a:rect l="l" t="t" r="r" b="b"/>
              <a:pathLst>
                <a:path w="652" h="392" extrusionOk="0">
                  <a:moveTo>
                    <a:pt x="651" y="37"/>
                  </a:moveTo>
                  <a:lnTo>
                    <a:pt x="19" y="391"/>
                  </a:lnTo>
                  <a:lnTo>
                    <a:pt x="0" y="335"/>
                  </a:lnTo>
                  <a:lnTo>
                    <a:pt x="633" y="0"/>
                  </a:lnTo>
                  <a:lnTo>
                    <a:pt x="651"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75" name="Google Shape;775;g627d42fa04_0_181"/>
            <p:cNvSpPr>
              <a:spLocks/>
            </p:cNvSpPr>
            <p:nvPr/>
          </p:nvSpPr>
          <p:spPr>
            <a:xfrm>
              <a:off x="7016750" y="2143125"/>
              <a:ext cx="234950" cy="141288"/>
            </a:xfrm>
            <a:custGeom>
              <a:avLst/>
              <a:gdLst/>
              <a:ahLst/>
              <a:cxnLst/>
              <a:rect l="l" t="t" r="r" b="b"/>
              <a:pathLst>
                <a:path w="652" h="392" extrusionOk="0">
                  <a:moveTo>
                    <a:pt x="651" y="37"/>
                  </a:moveTo>
                  <a:lnTo>
                    <a:pt x="19" y="391"/>
                  </a:lnTo>
                  <a:lnTo>
                    <a:pt x="0" y="335"/>
                  </a:lnTo>
                  <a:lnTo>
                    <a:pt x="633" y="0"/>
                  </a:lnTo>
                  <a:lnTo>
                    <a:pt x="651"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76" name="Google Shape;776;g627d42fa04_0_181"/>
            <p:cNvSpPr>
              <a:spLocks/>
            </p:cNvSpPr>
            <p:nvPr/>
          </p:nvSpPr>
          <p:spPr>
            <a:xfrm>
              <a:off x="7031038" y="2176463"/>
              <a:ext cx="234949" cy="134937"/>
            </a:xfrm>
            <a:custGeom>
              <a:avLst/>
              <a:gdLst/>
              <a:ahLst/>
              <a:cxnLst/>
              <a:rect l="l" t="t" r="r" b="b"/>
              <a:pathLst>
                <a:path w="653" h="374" extrusionOk="0">
                  <a:moveTo>
                    <a:pt x="652" y="37"/>
                  </a:moveTo>
                  <a:lnTo>
                    <a:pt x="19" y="373"/>
                  </a:lnTo>
                  <a:lnTo>
                    <a:pt x="0" y="335"/>
                  </a:lnTo>
                  <a:lnTo>
                    <a:pt x="633" y="0"/>
                  </a:lnTo>
                  <a:lnTo>
                    <a:pt x="652"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77" name="Google Shape;777;g627d42fa04_0_181"/>
            <p:cNvSpPr>
              <a:spLocks/>
            </p:cNvSpPr>
            <p:nvPr/>
          </p:nvSpPr>
          <p:spPr>
            <a:xfrm>
              <a:off x="7031038" y="2176463"/>
              <a:ext cx="234949" cy="134937"/>
            </a:xfrm>
            <a:custGeom>
              <a:avLst/>
              <a:gdLst/>
              <a:ahLst/>
              <a:cxnLst/>
              <a:rect l="l" t="t" r="r" b="b"/>
              <a:pathLst>
                <a:path w="653" h="374" extrusionOk="0">
                  <a:moveTo>
                    <a:pt x="652" y="37"/>
                  </a:moveTo>
                  <a:lnTo>
                    <a:pt x="19" y="373"/>
                  </a:lnTo>
                  <a:lnTo>
                    <a:pt x="0" y="335"/>
                  </a:lnTo>
                  <a:lnTo>
                    <a:pt x="633" y="0"/>
                  </a:lnTo>
                  <a:lnTo>
                    <a:pt x="652"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78" name="Google Shape;778;g627d42fa04_0_181"/>
            <p:cNvSpPr>
              <a:spLocks/>
            </p:cNvSpPr>
            <p:nvPr/>
          </p:nvSpPr>
          <p:spPr>
            <a:xfrm>
              <a:off x="7050088" y="2203450"/>
              <a:ext cx="234950" cy="141288"/>
            </a:xfrm>
            <a:custGeom>
              <a:avLst/>
              <a:gdLst/>
              <a:ahLst/>
              <a:cxnLst/>
              <a:rect l="l" t="t" r="r" b="b"/>
              <a:pathLst>
                <a:path w="652" h="392" extrusionOk="0">
                  <a:moveTo>
                    <a:pt x="651" y="37"/>
                  </a:moveTo>
                  <a:lnTo>
                    <a:pt x="19" y="391"/>
                  </a:lnTo>
                  <a:lnTo>
                    <a:pt x="0" y="335"/>
                  </a:lnTo>
                  <a:lnTo>
                    <a:pt x="633" y="0"/>
                  </a:lnTo>
                  <a:lnTo>
                    <a:pt x="651"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79" name="Google Shape;779;g627d42fa04_0_181"/>
            <p:cNvSpPr>
              <a:spLocks/>
            </p:cNvSpPr>
            <p:nvPr/>
          </p:nvSpPr>
          <p:spPr>
            <a:xfrm>
              <a:off x="7050088" y="2203450"/>
              <a:ext cx="234950" cy="141288"/>
            </a:xfrm>
            <a:custGeom>
              <a:avLst/>
              <a:gdLst/>
              <a:ahLst/>
              <a:cxnLst/>
              <a:rect l="l" t="t" r="r" b="b"/>
              <a:pathLst>
                <a:path w="652" h="392" extrusionOk="0">
                  <a:moveTo>
                    <a:pt x="651" y="37"/>
                  </a:moveTo>
                  <a:lnTo>
                    <a:pt x="19" y="391"/>
                  </a:lnTo>
                  <a:lnTo>
                    <a:pt x="0" y="335"/>
                  </a:lnTo>
                  <a:lnTo>
                    <a:pt x="633" y="0"/>
                  </a:lnTo>
                  <a:lnTo>
                    <a:pt x="651"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80" name="Google Shape;780;g627d42fa04_0_181"/>
            <p:cNvSpPr>
              <a:spLocks/>
            </p:cNvSpPr>
            <p:nvPr/>
          </p:nvSpPr>
          <p:spPr>
            <a:xfrm>
              <a:off x="7064375" y="2236788"/>
              <a:ext cx="234949" cy="134937"/>
            </a:xfrm>
            <a:custGeom>
              <a:avLst/>
              <a:gdLst/>
              <a:ahLst/>
              <a:cxnLst/>
              <a:rect l="l" t="t" r="r" b="b"/>
              <a:pathLst>
                <a:path w="653" h="373" extrusionOk="0">
                  <a:moveTo>
                    <a:pt x="652" y="37"/>
                  </a:moveTo>
                  <a:lnTo>
                    <a:pt x="18" y="372"/>
                  </a:lnTo>
                  <a:lnTo>
                    <a:pt x="0" y="335"/>
                  </a:lnTo>
                  <a:lnTo>
                    <a:pt x="633" y="0"/>
                  </a:lnTo>
                  <a:lnTo>
                    <a:pt x="652"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81" name="Google Shape;781;g627d42fa04_0_181"/>
            <p:cNvSpPr>
              <a:spLocks/>
            </p:cNvSpPr>
            <p:nvPr/>
          </p:nvSpPr>
          <p:spPr>
            <a:xfrm>
              <a:off x="7064375" y="2236788"/>
              <a:ext cx="234949" cy="134937"/>
            </a:xfrm>
            <a:custGeom>
              <a:avLst/>
              <a:gdLst/>
              <a:ahLst/>
              <a:cxnLst/>
              <a:rect l="l" t="t" r="r" b="b"/>
              <a:pathLst>
                <a:path w="653" h="373" extrusionOk="0">
                  <a:moveTo>
                    <a:pt x="652" y="37"/>
                  </a:moveTo>
                  <a:lnTo>
                    <a:pt x="18" y="372"/>
                  </a:lnTo>
                  <a:lnTo>
                    <a:pt x="0" y="335"/>
                  </a:lnTo>
                  <a:lnTo>
                    <a:pt x="633" y="0"/>
                  </a:lnTo>
                  <a:lnTo>
                    <a:pt x="652"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82" name="Google Shape;782;g627d42fa04_0_181"/>
            <p:cNvSpPr>
              <a:spLocks/>
            </p:cNvSpPr>
            <p:nvPr/>
          </p:nvSpPr>
          <p:spPr>
            <a:xfrm>
              <a:off x="6943725" y="2263775"/>
              <a:ext cx="376237" cy="207962"/>
            </a:xfrm>
            <a:custGeom>
              <a:avLst/>
              <a:gdLst/>
              <a:ahLst/>
              <a:cxnLst/>
              <a:rect l="l" t="t" r="r" b="b"/>
              <a:pathLst>
                <a:path w="1044" h="579" extrusionOk="0">
                  <a:moveTo>
                    <a:pt x="1043" y="38"/>
                  </a:moveTo>
                  <a:lnTo>
                    <a:pt x="19" y="578"/>
                  </a:lnTo>
                  <a:lnTo>
                    <a:pt x="0" y="540"/>
                  </a:lnTo>
                  <a:lnTo>
                    <a:pt x="1005" y="0"/>
                  </a:lnTo>
                  <a:lnTo>
                    <a:pt x="1043" y="38"/>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83" name="Google Shape;783;g627d42fa04_0_181"/>
            <p:cNvSpPr>
              <a:spLocks/>
            </p:cNvSpPr>
            <p:nvPr/>
          </p:nvSpPr>
          <p:spPr>
            <a:xfrm>
              <a:off x="6943725" y="2263775"/>
              <a:ext cx="376237" cy="207962"/>
            </a:xfrm>
            <a:custGeom>
              <a:avLst/>
              <a:gdLst/>
              <a:ahLst/>
              <a:cxnLst/>
              <a:rect l="l" t="t" r="r" b="b"/>
              <a:pathLst>
                <a:path w="1044" h="579" extrusionOk="0">
                  <a:moveTo>
                    <a:pt x="1043" y="38"/>
                  </a:moveTo>
                  <a:lnTo>
                    <a:pt x="19" y="578"/>
                  </a:lnTo>
                  <a:lnTo>
                    <a:pt x="0" y="540"/>
                  </a:lnTo>
                  <a:lnTo>
                    <a:pt x="1005" y="0"/>
                  </a:lnTo>
                  <a:lnTo>
                    <a:pt x="1043" y="38"/>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84" name="Google Shape;784;g627d42fa04_0_181"/>
            <p:cNvSpPr>
              <a:spLocks/>
            </p:cNvSpPr>
            <p:nvPr/>
          </p:nvSpPr>
          <p:spPr>
            <a:xfrm>
              <a:off x="6970713" y="2324100"/>
              <a:ext cx="376236" cy="207963"/>
            </a:xfrm>
            <a:custGeom>
              <a:avLst/>
              <a:gdLst/>
              <a:ahLst/>
              <a:cxnLst/>
              <a:rect l="l" t="t" r="r" b="b"/>
              <a:pathLst>
                <a:path w="1043" h="578" extrusionOk="0">
                  <a:moveTo>
                    <a:pt x="1042" y="37"/>
                  </a:moveTo>
                  <a:lnTo>
                    <a:pt x="37" y="577"/>
                  </a:lnTo>
                  <a:lnTo>
                    <a:pt x="0" y="540"/>
                  </a:lnTo>
                  <a:lnTo>
                    <a:pt x="1023" y="0"/>
                  </a:lnTo>
                  <a:lnTo>
                    <a:pt x="1042"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85" name="Google Shape;785;g627d42fa04_0_181"/>
            <p:cNvSpPr>
              <a:spLocks/>
            </p:cNvSpPr>
            <p:nvPr/>
          </p:nvSpPr>
          <p:spPr>
            <a:xfrm>
              <a:off x="6970713" y="2324100"/>
              <a:ext cx="376236" cy="207963"/>
            </a:xfrm>
            <a:custGeom>
              <a:avLst/>
              <a:gdLst/>
              <a:ahLst/>
              <a:cxnLst/>
              <a:rect l="l" t="t" r="r" b="b"/>
              <a:pathLst>
                <a:path w="1043" h="578" extrusionOk="0">
                  <a:moveTo>
                    <a:pt x="1042" y="37"/>
                  </a:moveTo>
                  <a:lnTo>
                    <a:pt x="37" y="577"/>
                  </a:lnTo>
                  <a:lnTo>
                    <a:pt x="0" y="540"/>
                  </a:lnTo>
                  <a:lnTo>
                    <a:pt x="1023" y="0"/>
                  </a:lnTo>
                  <a:lnTo>
                    <a:pt x="1042"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86" name="Google Shape;786;g627d42fa04_0_181"/>
            <p:cNvSpPr>
              <a:spLocks/>
            </p:cNvSpPr>
            <p:nvPr/>
          </p:nvSpPr>
          <p:spPr>
            <a:xfrm>
              <a:off x="6989763" y="2357438"/>
              <a:ext cx="376237" cy="207962"/>
            </a:xfrm>
            <a:custGeom>
              <a:avLst/>
              <a:gdLst/>
              <a:ahLst/>
              <a:cxnLst/>
              <a:rect l="l" t="t" r="r" b="b"/>
              <a:pathLst>
                <a:path w="1044" h="578" extrusionOk="0">
                  <a:moveTo>
                    <a:pt x="1043" y="37"/>
                  </a:moveTo>
                  <a:lnTo>
                    <a:pt x="19" y="577"/>
                  </a:lnTo>
                  <a:lnTo>
                    <a:pt x="0" y="540"/>
                  </a:lnTo>
                  <a:lnTo>
                    <a:pt x="1024" y="0"/>
                  </a:lnTo>
                  <a:lnTo>
                    <a:pt x="1043"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87" name="Google Shape;787;g627d42fa04_0_181"/>
            <p:cNvSpPr>
              <a:spLocks/>
            </p:cNvSpPr>
            <p:nvPr/>
          </p:nvSpPr>
          <p:spPr>
            <a:xfrm>
              <a:off x="6989763" y="2357438"/>
              <a:ext cx="376237" cy="207962"/>
            </a:xfrm>
            <a:custGeom>
              <a:avLst/>
              <a:gdLst/>
              <a:ahLst/>
              <a:cxnLst/>
              <a:rect l="l" t="t" r="r" b="b"/>
              <a:pathLst>
                <a:path w="1044" h="578" extrusionOk="0">
                  <a:moveTo>
                    <a:pt x="1043" y="37"/>
                  </a:moveTo>
                  <a:lnTo>
                    <a:pt x="19" y="577"/>
                  </a:lnTo>
                  <a:lnTo>
                    <a:pt x="0" y="540"/>
                  </a:lnTo>
                  <a:lnTo>
                    <a:pt x="1024" y="0"/>
                  </a:lnTo>
                  <a:lnTo>
                    <a:pt x="1043"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88" name="Google Shape;788;g627d42fa04_0_181"/>
            <p:cNvSpPr>
              <a:spLocks/>
            </p:cNvSpPr>
            <p:nvPr/>
          </p:nvSpPr>
          <p:spPr>
            <a:xfrm>
              <a:off x="7004050" y="2384425"/>
              <a:ext cx="376239" cy="214313"/>
            </a:xfrm>
            <a:custGeom>
              <a:avLst/>
              <a:gdLst/>
              <a:ahLst/>
              <a:cxnLst/>
              <a:rect l="l" t="t" r="r" b="b"/>
              <a:pathLst>
                <a:path w="1043" h="597" extrusionOk="0">
                  <a:moveTo>
                    <a:pt x="1042" y="55"/>
                  </a:moveTo>
                  <a:lnTo>
                    <a:pt x="18" y="596"/>
                  </a:lnTo>
                  <a:lnTo>
                    <a:pt x="0" y="540"/>
                  </a:lnTo>
                  <a:lnTo>
                    <a:pt x="1024" y="0"/>
                  </a:lnTo>
                  <a:lnTo>
                    <a:pt x="1042" y="55"/>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89" name="Google Shape;789;g627d42fa04_0_181"/>
            <p:cNvSpPr>
              <a:spLocks/>
            </p:cNvSpPr>
            <p:nvPr/>
          </p:nvSpPr>
          <p:spPr>
            <a:xfrm>
              <a:off x="7004050" y="2384425"/>
              <a:ext cx="376239" cy="214313"/>
            </a:xfrm>
            <a:custGeom>
              <a:avLst/>
              <a:gdLst/>
              <a:ahLst/>
              <a:cxnLst/>
              <a:rect l="l" t="t" r="r" b="b"/>
              <a:pathLst>
                <a:path w="1043" h="597" extrusionOk="0">
                  <a:moveTo>
                    <a:pt x="1042" y="55"/>
                  </a:moveTo>
                  <a:lnTo>
                    <a:pt x="18" y="596"/>
                  </a:lnTo>
                  <a:lnTo>
                    <a:pt x="0" y="540"/>
                  </a:lnTo>
                  <a:lnTo>
                    <a:pt x="1024" y="0"/>
                  </a:lnTo>
                  <a:lnTo>
                    <a:pt x="1042" y="55"/>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90" name="Google Shape;790;g627d42fa04_0_181"/>
            <p:cNvSpPr>
              <a:spLocks/>
            </p:cNvSpPr>
            <p:nvPr/>
          </p:nvSpPr>
          <p:spPr>
            <a:xfrm>
              <a:off x="7024688" y="2417763"/>
              <a:ext cx="376236" cy="207962"/>
            </a:xfrm>
            <a:custGeom>
              <a:avLst/>
              <a:gdLst/>
              <a:ahLst/>
              <a:cxnLst/>
              <a:rect l="l" t="t" r="r" b="b"/>
              <a:pathLst>
                <a:path w="1043" h="578" extrusionOk="0">
                  <a:moveTo>
                    <a:pt x="1042" y="37"/>
                  </a:moveTo>
                  <a:lnTo>
                    <a:pt x="18" y="577"/>
                  </a:lnTo>
                  <a:lnTo>
                    <a:pt x="0" y="539"/>
                  </a:lnTo>
                  <a:lnTo>
                    <a:pt x="1005" y="0"/>
                  </a:lnTo>
                  <a:lnTo>
                    <a:pt x="1042"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91" name="Google Shape;791;g627d42fa04_0_181"/>
            <p:cNvSpPr>
              <a:spLocks/>
            </p:cNvSpPr>
            <p:nvPr/>
          </p:nvSpPr>
          <p:spPr>
            <a:xfrm>
              <a:off x="7024688" y="2417763"/>
              <a:ext cx="376236" cy="207962"/>
            </a:xfrm>
            <a:custGeom>
              <a:avLst/>
              <a:gdLst/>
              <a:ahLst/>
              <a:cxnLst/>
              <a:rect l="l" t="t" r="r" b="b"/>
              <a:pathLst>
                <a:path w="1043" h="578" extrusionOk="0">
                  <a:moveTo>
                    <a:pt x="1042" y="37"/>
                  </a:moveTo>
                  <a:lnTo>
                    <a:pt x="18" y="577"/>
                  </a:lnTo>
                  <a:lnTo>
                    <a:pt x="0" y="539"/>
                  </a:lnTo>
                  <a:lnTo>
                    <a:pt x="1005" y="0"/>
                  </a:lnTo>
                  <a:lnTo>
                    <a:pt x="1042"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92" name="Google Shape;792;g627d42fa04_0_181"/>
            <p:cNvSpPr>
              <a:spLocks/>
            </p:cNvSpPr>
            <p:nvPr/>
          </p:nvSpPr>
          <p:spPr>
            <a:xfrm>
              <a:off x="7037388" y="2444750"/>
              <a:ext cx="376236" cy="214313"/>
            </a:xfrm>
            <a:custGeom>
              <a:avLst/>
              <a:gdLst/>
              <a:ahLst/>
              <a:cxnLst/>
              <a:rect l="l" t="t" r="r" b="b"/>
              <a:pathLst>
                <a:path w="1043" h="597" extrusionOk="0">
                  <a:moveTo>
                    <a:pt x="1042" y="56"/>
                  </a:moveTo>
                  <a:lnTo>
                    <a:pt x="18" y="596"/>
                  </a:lnTo>
                  <a:lnTo>
                    <a:pt x="0" y="540"/>
                  </a:lnTo>
                  <a:lnTo>
                    <a:pt x="1024" y="0"/>
                  </a:lnTo>
                  <a:lnTo>
                    <a:pt x="1042" y="56"/>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93" name="Google Shape;793;g627d42fa04_0_181"/>
            <p:cNvSpPr>
              <a:spLocks/>
            </p:cNvSpPr>
            <p:nvPr/>
          </p:nvSpPr>
          <p:spPr>
            <a:xfrm>
              <a:off x="7037388" y="2444750"/>
              <a:ext cx="376236" cy="214313"/>
            </a:xfrm>
            <a:custGeom>
              <a:avLst/>
              <a:gdLst/>
              <a:ahLst/>
              <a:cxnLst/>
              <a:rect l="l" t="t" r="r" b="b"/>
              <a:pathLst>
                <a:path w="1043" h="597" extrusionOk="0">
                  <a:moveTo>
                    <a:pt x="1042" y="56"/>
                  </a:moveTo>
                  <a:lnTo>
                    <a:pt x="18" y="596"/>
                  </a:lnTo>
                  <a:lnTo>
                    <a:pt x="0" y="540"/>
                  </a:lnTo>
                  <a:lnTo>
                    <a:pt x="1024" y="0"/>
                  </a:lnTo>
                  <a:lnTo>
                    <a:pt x="1042" y="56"/>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94" name="Google Shape;794;g627d42fa04_0_181"/>
            <p:cNvSpPr>
              <a:spLocks/>
            </p:cNvSpPr>
            <p:nvPr/>
          </p:nvSpPr>
          <p:spPr>
            <a:xfrm>
              <a:off x="7050088" y="2478088"/>
              <a:ext cx="376237" cy="207962"/>
            </a:xfrm>
            <a:custGeom>
              <a:avLst/>
              <a:gdLst/>
              <a:ahLst/>
              <a:cxnLst/>
              <a:rect l="l" t="t" r="r" b="b"/>
              <a:pathLst>
                <a:path w="1044" h="578" extrusionOk="0">
                  <a:moveTo>
                    <a:pt x="1043" y="38"/>
                  </a:moveTo>
                  <a:lnTo>
                    <a:pt x="37" y="577"/>
                  </a:lnTo>
                  <a:lnTo>
                    <a:pt x="0" y="540"/>
                  </a:lnTo>
                  <a:lnTo>
                    <a:pt x="1024" y="0"/>
                  </a:lnTo>
                  <a:lnTo>
                    <a:pt x="1043" y="38"/>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95" name="Google Shape;795;g627d42fa04_0_181"/>
            <p:cNvSpPr>
              <a:spLocks/>
            </p:cNvSpPr>
            <p:nvPr/>
          </p:nvSpPr>
          <p:spPr>
            <a:xfrm>
              <a:off x="7050088" y="2478088"/>
              <a:ext cx="376237" cy="207962"/>
            </a:xfrm>
            <a:custGeom>
              <a:avLst/>
              <a:gdLst/>
              <a:ahLst/>
              <a:cxnLst/>
              <a:rect l="l" t="t" r="r" b="b"/>
              <a:pathLst>
                <a:path w="1044" h="578" extrusionOk="0">
                  <a:moveTo>
                    <a:pt x="1043" y="38"/>
                  </a:moveTo>
                  <a:lnTo>
                    <a:pt x="37" y="577"/>
                  </a:lnTo>
                  <a:lnTo>
                    <a:pt x="0" y="540"/>
                  </a:lnTo>
                  <a:lnTo>
                    <a:pt x="1024" y="0"/>
                  </a:lnTo>
                  <a:lnTo>
                    <a:pt x="1043" y="38"/>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96" name="Google Shape;796;g627d42fa04_0_181"/>
            <p:cNvSpPr>
              <a:spLocks/>
            </p:cNvSpPr>
            <p:nvPr/>
          </p:nvSpPr>
          <p:spPr>
            <a:xfrm>
              <a:off x="7070725" y="2505075"/>
              <a:ext cx="376237" cy="214313"/>
            </a:xfrm>
            <a:custGeom>
              <a:avLst/>
              <a:gdLst/>
              <a:ahLst/>
              <a:cxnLst/>
              <a:rect l="l" t="t" r="r" b="b"/>
              <a:pathLst>
                <a:path w="1044" h="596" extrusionOk="0">
                  <a:moveTo>
                    <a:pt x="1043" y="56"/>
                  </a:moveTo>
                  <a:lnTo>
                    <a:pt x="20" y="595"/>
                  </a:lnTo>
                  <a:lnTo>
                    <a:pt x="0" y="539"/>
                  </a:lnTo>
                  <a:lnTo>
                    <a:pt x="1025" y="0"/>
                  </a:lnTo>
                  <a:lnTo>
                    <a:pt x="1043" y="56"/>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97" name="Google Shape;797;g627d42fa04_0_181"/>
            <p:cNvSpPr>
              <a:spLocks/>
            </p:cNvSpPr>
            <p:nvPr/>
          </p:nvSpPr>
          <p:spPr>
            <a:xfrm>
              <a:off x="7070725" y="2505075"/>
              <a:ext cx="376237" cy="214313"/>
            </a:xfrm>
            <a:custGeom>
              <a:avLst/>
              <a:gdLst/>
              <a:ahLst/>
              <a:cxnLst/>
              <a:rect l="l" t="t" r="r" b="b"/>
              <a:pathLst>
                <a:path w="1044" h="596" extrusionOk="0">
                  <a:moveTo>
                    <a:pt x="1043" y="56"/>
                  </a:moveTo>
                  <a:lnTo>
                    <a:pt x="20" y="595"/>
                  </a:lnTo>
                  <a:lnTo>
                    <a:pt x="0" y="539"/>
                  </a:lnTo>
                  <a:lnTo>
                    <a:pt x="1025" y="0"/>
                  </a:lnTo>
                  <a:lnTo>
                    <a:pt x="1043" y="56"/>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98" name="Google Shape;798;g627d42fa04_0_181"/>
            <p:cNvSpPr>
              <a:spLocks/>
            </p:cNvSpPr>
            <p:nvPr/>
          </p:nvSpPr>
          <p:spPr>
            <a:xfrm>
              <a:off x="7083425" y="2538413"/>
              <a:ext cx="376237" cy="207962"/>
            </a:xfrm>
            <a:custGeom>
              <a:avLst/>
              <a:gdLst/>
              <a:ahLst/>
              <a:cxnLst/>
              <a:rect l="l" t="t" r="r" b="b"/>
              <a:pathLst>
                <a:path w="1044" h="578" extrusionOk="0">
                  <a:moveTo>
                    <a:pt x="1043" y="37"/>
                  </a:moveTo>
                  <a:lnTo>
                    <a:pt x="18" y="577"/>
                  </a:lnTo>
                  <a:lnTo>
                    <a:pt x="0" y="540"/>
                  </a:lnTo>
                  <a:lnTo>
                    <a:pt x="1024" y="0"/>
                  </a:lnTo>
                  <a:lnTo>
                    <a:pt x="1043"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799" name="Google Shape;799;g627d42fa04_0_181"/>
            <p:cNvSpPr>
              <a:spLocks/>
            </p:cNvSpPr>
            <p:nvPr/>
          </p:nvSpPr>
          <p:spPr>
            <a:xfrm>
              <a:off x="7083425" y="2538413"/>
              <a:ext cx="376237" cy="207962"/>
            </a:xfrm>
            <a:custGeom>
              <a:avLst/>
              <a:gdLst/>
              <a:ahLst/>
              <a:cxnLst/>
              <a:rect l="l" t="t" r="r" b="b"/>
              <a:pathLst>
                <a:path w="1044" h="578" extrusionOk="0">
                  <a:moveTo>
                    <a:pt x="1043" y="37"/>
                  </a:moveTo>
                  <a:lnTo>
                    <a:pt x="18" y="577"/>
                  </a:lnTo>
                  <a:lnTo>
                    <a:pt x="0" y="540"/>
                  </a:lnTo>
                  <a:lnTo>
                    <a:pt x="1024" y="0"/>
                  </a:lnTo>
                  <a:lnTo>
                    <a:pt x="1043" y="37"/>
                  </a:ln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00" name="Google Shape;800;g627d42fa04_0_181"/>
            <p:cNvSpPr>
              <a:spLocks/>
            </p:cNvSpPr>
            <p:nvPr/>
          </p:nvSpPr>
          <p:spPr>
            <a:xfrm>
              <a:off x="7358063" y="2116138"/>
              <a:ext cx="536574" cy="247650"/>
            </a:xfrm>
            <a:custGeom>
              <a:avLst/>
              <a:gdLst/>
              <a:ahLst/>
              <a:cxnLst/>
              <a:rect l="l" t="t" r="r" b="b"/>
              <a:pathLst>
                <a:path w="1491" h="690" extrusionOk="0">
                  <a:moveTo>
                    <a:pt x="1341" y="0"/>
                  </a:moveTo>
                  <a:lnTo>
                    <a:pt x="1341" y="0"/>
                  </a:lnTo>
                  <a:cubicBezTo>
                    <a:pt x="168" y="0"/>
                    <a:pt x="168" y="0"/>
                    <a:pt x="168" y="0"/>
                  </a:cubicBezTo>
                  <a:cubicBezTo>
                    <a:pt x="75" y="0"/>
                    <a:pt x="0" y="74"/>
                    <a:pt x="0" y="149"/>
                  </a:cubicBezTo>
                  <a:cubicBezTo>
                    <a:pt x="0" y="596"/>
                    <a:pt x="0" y="596"/>
                    <a:pt x="0" y="596"/>
                  </a:cubicBezTo>
                  <a:cubicBezTo>
                    <a:pt x="0" y="633"/>
                    <a:pt x="19" y="651"/>
                    <a:pt x="38" y="689"/>
                  </a:cubicBezTo>
                  <a:cubicBezTo>
                    <a:pt x="38" y="335"/>
                    <a:pt x="38" y="335"/>
                    <a:pt x="38" y="335"/>
                  </a:cubicBezTo>
                  <a:cubicBezTo>
                    <a:pt x="38" y="260"/>
                    <a:pt x="112" y="186"/>
                    <a:pt x="187" y="186"/>
                  </a:cubicBezTo>
                  <a:cubicBezTo>
                    <a:pt x="1323" y="186"/>
                    <a:pt x="1323" y="186"/>
                    <a:pt x="1323" y="186"/>
                  </a:cubicBezTo>
                  <a:cubicBezTo>
                    <a:pt x="1397" y="186"/>
                    <a:pt x="1472" y="260"/>
                    <a:pt x="1472" y="335"/>
                  </a:cubicBezTo>
                  <a:cubicBezTo>
                    <a:pt x="1472" y="689"/>
                    <a:pt x="1472" y="689"/>
                    <a:pt x="1472" y="689"/>
                  </a:cubicBezTo>
                  <a:cubicBezTo>
                    <a:pt x="1490" y="651"/>
                    <a:pt x="1490" y="633"/>
                    <a:pt x="1490" y="596"/>
                  </a:cubicBezTo>
                  <a:cubicBezTo>
                    <a:pt x="1490" y="149"/>
                    <a:pt x="1490" y="149"/>
                    <a:pt x="1490" y="149"/>
                  </a:cubicBezTo>
                  <a:cubicBezTo>
                    <a:pt x="1490" y="74"/>
                    <a:pt x="1434" y="0"/>
                    <a:pt x="1341" y="0"/>
                  </a:cubicBezTo>
                </a:path>
              </a:pathLst>
            </a:custGeom>
            <a:solidFill>
              <a:srgbClr val="2A384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01" name="Google Shape;801;g627d42fa04_0_181"/>
            <p:cNvSpPr>
              <a:spLocks/>
            </p:cNvSpPr>
            <p:nvPr/>
          </p:nvSpPr>
          <p:spPr>
            <a:xfrm>
              <a:off x="7083425" y="2257425"/>
              <a:ext cx="1092201" cy="750887"/>
            </a:xfrm>
            <a:custGeom>
              <a:avLst/>
              <a:gdLst/>
              <a:ahLst/>
              <a:cxnLst/>
              <a:rect l="l" t="t" r="r" b="b"/>
              <a:pathLst>
                <a:path w="3036" h="2085" extrusionOk="0">
                  <a:moveTo>
                    <a:pt x="3035" y="1936"/>
                  </a:moveTo>
                  <a:lnTo>
                    <a:pt x="3035" y="1936"/>
                  </a:lnTo>
                  <a:cubicBezTo>
                    <a:pt x="3035" y="2029"/>
                    <a:pt x="2979" y="2084"/>
                    <a:pt x="2886" y="2084"/>
                  </a:cubicBezTo>
                  <a:cubicBezTo>
                    <a:pt x="167" y="2084"/>
                    <a:pt x="167" y="2084"/>
                    <a:pt x="167" y="2084"/>
                  </a:cubicBezTo>
                  <a:cubicBezTo>
                    <a:pt x="74" y="2084"/>
                    <a:pt x="0" y="2029"/>
                    <a:pt x="0" y="1936"/>
                  </a:cubicBezTo>
                  <a:cubicBezTo>
                    <a:pt x="0" y="149"/>
                    <a:pt x="0" y="149"/>
                    <a:pt x="0" y="149"/>
                  </a:cubicBezTo>
                  <a:cubicBezTo>
                    <a:pt x="0" y="74"/>
                    <a:pt x="74" y="0"/>
                    <a:pt x="167" y="0"/>
                  </a:cubicBezTo>
                  <a:cubicBezTo>
                    <a:pt x="2886" y="0"/>
                    <a:pt x="2886" y="0"/>
                    <a:pt x="2886" y="0"/>
                  </a:cubicBezTo>
                  <a:cubicBezTo>
                    <a:pt x="2979" y="0"/>
                    <a:pt x="3035" y="74"/>
                    <a:pt x="3035" y="149"/>
                  </a:cubicBezTo>
                  <a:cubicBezTo>
                    <a:pt x="3035" y="1936"/>
                    <a:pt x="3035" y="1936"/>
                    <a:pt x="3035" y="1936"/>
                  </a:cubicBezTo>
                </a:path>
              </a:pathLst>
            </a:custGeom>
            <a:solidFill>
              <a:srgbClr val="384D6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02" name="Google Shape;802;g627d42fa04_0_181"/>
            <p:cNvSpPr>
              <a:spLocks/>
            </p:cNvSpPr>
            <p:nvPr/>
          </p:nvSpPr>
          <p:spPr>
            <a:xfrm>
              <a:off x="7083425" y="2257425"/>
              <a:ext cx="1092201" cy="382588"/>
            </a:xfrm>
            <a:custGeom>
              <a:avLst/>
              <a:gdLst/>
              <a:ahLst/>
              <a:cxnLst/>
              <a:rect l="l" t="t" r="r" b="b"/>
              <a:pathLst>
                <a:path w="3036" h="1062" extrusionOk="0">
                  <a:moveTo>
                    <a:pt x="3035" y="1061"/>
                  </a:moveTo>
                  <a:lnTo>
                    <a:pt x="3035" y="1061"/>
                  </a:lnTo>
                  <a:cubicBezTo>
                    <a:pt x="3035" y="149"/>
                    <a:pt x="3035" y="149"/>
                    <a:pt x="3035" y="149"/>
                  </a:cubicBezTo>
                  <a:cubicBezTo>
                    <a:pt x="3035" y="74"/>
                    <a:pt x="2979" y="0"/>
                    <a:pt x="2886" y="0"/>
                  </a:cubicBezTo>
                  <a:cubicBezTo>
                    <a:pt x="167" y="0"/>
                    <a:pt x="167" y="0"/>
                    <a:pt x="167" y="0"/>
                  </a:cubicBezTo>
                  <a:cubicBezTo>
                    <a:pt x="74" y="0"/>
                    <a:pt x="0" y="74"/>
                    <a:pt x="0" y="149"/>
                  </a:cubicBezTo>
                  <a:cubicBezTo>
                    <a:pt x="0" y="1061"/>
                    <a:pt x="0" y="1061"/>
                    <a:pt x="0" y="1061"/>
                  </a:cubicBezTo>
                  <a:cubicBezTo>
                    <a:pt x="3035" y="1061"/>
                    <a:pt x="3035" y="1061"/>
                    <a:pt x="3035" y="1061"/>
                  </a:cubicBezTo>
                </a:path>
              </a:pathLst>
            </a:custGeom>
            <a:solidFill>
              <a:srgbClr val="2A384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03" name="Google Shape;803;g627d42fa04_0_181"/>
            <p:cNvSpPr>
              <a:spLocks/>
            </p:cNvSpPr>
            <p:nvPr/>
          </p:nvSpPr>
          <p:spPr>
            <a:xfrm>
              <a:off x="7083425" y="2257425"/>
              <a:ext cx="1092201" cy="355599"/>
            </a:xfrm>
            <a:custGeom>
              <a:avLst/>
              <a:gdLst/>
              <a:ahLst/>
              <a:cxnLst/>
              <a:rect l="l" t="t" r="r" b="b"/>
              <a:pathLst>
                <a:path w="3036" h="987" extrusionOk="0">
                  <a:moveTo>
                    <a:pt x="3035" y="986"/>
                  </a:moveTo>
                  <a:lnTo>
                    <a:pt x="3035" y="986"/>
                  </a:lnTo>
                  <a:cubicBezTo>
                    <a:pt x="3035" y="149"/>
                    <a:pt x="3035" y="149"/>
                    <a:pt x="3035" y="149"/>
                  </a:cubicBezTo>
                  <a:cubicBezTo>
                    <a:pt x="3035" y="74"/>
                    <a:pt x="2979" y="0"/>
                    <a:pt x="2886" y="0"/>
                  </a:cubicBezTo>
                  <a:cubicBezTo>
                    <a:pt x="167" y="0"/>
                    <a:pt x="167" y="0"/>
                    <a:pt x="167" y="0"/>
                  </a:cubicBezTo>
                  <a:cubicBezTo>
                    <a:pt x="74" y="0"/>
                    <a:pt x="0" y="74"/>
                    <a:pt x="0" y="149"/>
                  </a:cubicBezTo>
                  <a:cubicBezTo>
                    <a:pt x="0" y="986"/>
                    <a:pt x="0" y="986"/>
                    <a:pt x="0" y="986"/>
                  </a:cubicBezTo>
                  <a:cubicBezTo>
                    <a:pt x="3035" y="986"/>
                    <a:pt x="3035" y="986"/>
                    <a:pt x="3035" y="986"/>
                  </a:cubicBezTo>
                </a:path>
              </a:pathLst>
            </a:custGeom>
            <a:solidFill>
              <a:srgbClr val="53627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04" name="Google Shape;804;g627d42fa04_0_181"/>
            <p:cNvSpPr>
              <a:spLocks/>
            </p:cNvSpPr>
            <p:nvPr/>
          </p:nvSpPr>
          <p:spPr>
            <a:xfrm>
              <a:off x="7499350" y="2638425"/>
              <a:ext cx="247650" cy="128588"/>
            </a:xfrm>
            <a:custGeom>
              <a:avLst/>
              <a:gdLst/>
              <a:ahLst/>
              <a:cxnLst/>
              <a:rect l="l" t="t" r="r" b="b"/>
              <a:pathLst>
                <a:path w="690" h="355" extrusionOk="0">
                  <a:moveTo>
                    <a:pt x="0" y="0"/>
                  </a:moveTo>
                  <a:lnTo>
                    <a:pt x="0" y="0"/>
                  </a:lnTo>
                  <a:lnTo>
                    <a:pt x="0" y="18"/>
                  </a:lnTo>
                  <a:cubicBezTo>
                    <a:pt x="0" y="205"/>
                    <a:pt x="168" y="354"/>
                    <a:pt x="354" y="354"/>
                  </a:cubicBezTo>
                  <a:cubicBezTo>
                    <a:pt x="541" y="354"/>
                    <a:pt x="689" y="205"/>
                    <a:pt x="689" y="18"/>
                  </a:cubicBezTo>
                  <a:lnTo>
                    <a:pt x="689" y="0"/>
                  </a:lnTo>
                  <a:cubicBezTo>
                    <a:pt x="0" y="0"/>
                    <a:pt x="0" y="0"/>
                    <a:pt x="0" y="0"/>
                  </a:cubicBezTo>
                </a:path>
              </a:pathLst>
            </a:custGeom>
            <a:solidFill>
              <a:srgbClr val="FBB259"/>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05" name="Google Shape;805;g627d42fa04_0_181"/>
            <p:cNvSpPr>
              <a:spLocks/>
            </p:cNvSpPr>
            <p:nvPr/>
          </p:nvSpPr>
          <p:spPr>
            <a:xfrm>
              <a:off x="7486650" y="2571750"/>
              <a:ext cx="274639" cy="87313"/>
            </a:xfrm>
            <a:custGeom>
              <a:avLst/>
              <a:gdLst/>
              <a:ahLst/>
              <a:cxnLst/>
              <a:rect l="l" t="t" r="r" b="b"/>
              <a:pathLst>
                <a:path w="765" h="243" extrusionOk="0">
                  <a:moveTo>
                    <a:pt x="764" y="242"/>
                  </a:moveTo>
                  <a:lnTo>
                    <a:pt x="0" y="242"/>
                  </a:lnTo>
                  <a:lnTo>
                    <a:pt x="0" y="0"/>
                  </a:lnTo>
                  <a:lnTo>
                    <a:pt x="764" y="0"/>
                  </a:lnTo>
                  <a:lnTo>
                    <a:pt x="764" y="242"/>
                  </a:lnTo>
                </a:path>
              </a:pathLst>
            </a:custGeom>
            <a:solidFill>
              <a:srgbClr val="FECD8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06" name="Google Shape;806;g627d42fa04_0_181"/>
            <p:cNvSpPr>
              <a:spLocks/>
            </p:cNvSpPr>
            <p:nvPr/>
          </p:nvSpPr>
          <p:spPr>
            <a:xfrm>
              <a:off x="7486650" y="2571750"/>
              <a:ext cx="274639" cy="87313"/>
            </a:xfrm>
            <a:custGeom>
              <a:avLst/>
              <a:gdLst/>
              <a:ahLst/>
              <a:cxnLst/>
              <a:rect l="l" t="t" r="r" b="b"/>
              <a:pathLst>
                <a:path w="765" h="243" extrusionOk="0">
                  <a:moveTo>
                    <a:pt x="764" y="242"/>
                  </a:moveTo>
                  <a:lnTo>
                    <a:pt x="0" y="242"/>
                  </a:lnTo>
                  <a:lnTo>
                    <a:pt x="0" y="0"/>
                  </a:lnTo>
                  <a:lnTo>
                    <a:pt x="764" y="0"/>
                  </a:lnTo>
                  <a:lnTo>
                    <a:pt x="764" y="242"/>
                  </a:lnTo>
                </a:path>
              </a:pathLst>
            </a:custGeom>
            <a:solidFill>
              <a:srgbClr val="FECD8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07" name="Google Shape;807;g627d42fa04_0_181"/>
            <p:cNvSpPr>
              <a:spLocks/>
            </p:cNvSpPr>
            <p:nvPr/>
          </p:nvSpPr>
          <p:spPr>
            <a:xfrm>
              <a:off x="7083425" y="2900363"/>
              <a:ext cx="114300" cy="107950"/>
            </a:xfrm>
            <a:custGeom>
              <a:avLst/>
              <a:gdLst/>
              <a:ahLst/>
              <a:cxnLst/>
              <a:rect l="l" t="t" r="r" b="b"/>
              <a:pathLst>
                <a:path w="317" h="298" extrusionOk="0">
                  <a:moveTo>
                    <a:pt x="0" y="0"/>
                  </a:moveTo>
                  <a:lnTo>
                    <a:pt x="0" y="0"/>
                  </a:lnTo>
                  <a:cubicBezTo>
                    <a:pt x="0" y="149"/>
                    <a:pt x="0" y="149"/>
                    <a:pt x="0" y="149"/>
                  </a:cubicBezTo>
                  <a:cubicBezTo>
                    <a:pt x="0" y="242"/>
                    <a:pt x="74" y="297"/>
                    <a:pt x="167" y="297"/>
                  </a:cubicBezTo>
                  <a:cubicBezTo>
                    <a:pt x="316" y="297"/>
                    <a:pt x="316" y="297"/>
                    <a:pt x="316" y="297"/>
                  </a:cubicBezTo>
                  <a:cubicBezTo>
                    <a:pt x="223" y="205"/>
                    <a:pt x="111" y="93"/>
                    <a:pt x="0" y="0"/>
                  </a:cubicBezTo>
                </a:path>
              </a:pathLst>
            </a:custGeom>
            <a:solidFill>
              <a:srgbClr val="FBB259"/>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08" name="Google Shape;808;g627d42fa04_0_181"/>
            <p:cNvSpPr>
              <a:spLocks/>
            </p:cNvSpPr>
            <p:nvPr/>
          </p:nvSpPr>
          <p:spPr>
            <a:xfrm>
              <a:off x="8056563" y="2887663"/>
              <a:ext cx="120650" cy="120650"/>
            </a:xfrm>
            <a:custGeom>
              <a:avLst/>
              <a:gdLst/>
              <a:ahLst/>
              <a:cxnLst/>
              <a:rect l="l" t="t" r="r" b="b"/>
              <a:pathLst>
                <a:path w="336" h="335" extrusionOk="0">
                  <a:moveTo>
                    <a:pt x="0" y="334"/>
                  </a:moveTo>
                  <a:lnTo>
                    <a:pt x="0" y="334"/>
                  </a:lnTo>
                  <a:cubicBezTo>
                    <a:pt x="186" y="334"/>
                    <a:pt x="186" y="334"/>
                    <a:pt x="186" y="334"/>
                  </a:cubicBezTo>
                  <a:cubicBezTo>
                    <a:pt x="279" y="334"/>
                    <a:pt x="335" y="279"/>
                    <a:pt x="335" y="186"/>
                  </a:cubicBezTo>
                  <a:cubicBezTo>
                    <a:pt x="335" y="0"/>
                    <a:pt x="335" y="0"/>
                    <a:pt x="335" y="0"/>
                  </a:cubicBezTo>
                  <a:cubicBezTo>
                    <a:pt x="0" y="334"/>
                    <a:pt x="0" y="334"/>
                    <a:pt x="0" y="334"/>
                  </a:cubicBezTo>
                </a:path>
              </a:pathLst>
            </a:custGeom>
            <a:solidFill>
              <a:srgbClr val="FBB259"/>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09" name="Google Shape;809;g627d42fa04_0_181"/>
            <p:cNvSpPr>
              <a:spLocks/>
            </p:cNvSpPr>
            <p:nvPr/>
          </p:nvSpPr>
          <p:spPr>
            <a:xfrm>
              <a:off x="6540500" y="1935163"/>
              <a:ext cx="817562" cy="1019174"/>
            </a:xfrm>
            <a:custGeom>
              <a:avLst/>
              <a:gdLst/>
              <a:ahLst/>
              <a:cxnLst/>
              <a:rect l="l" t="t" r="r" b="b"/>
              <a:pathLst>
                <a:path w="2272" h="2831" extrusionOk="0">
                  <a:moveTo>
                    <a:pt x="0" y="2346"/>
                  </a:moveTo>
                  <a:lnTo>
                    <a:pt x="1508" y="2830"/>
                  </a:lnTo>
                  <a:lnTo>
                    <a:pt x="1508" y="2830"/>
                  </a:lnTo>
                  <a:lnTo>
                    <a:pt x="0" y="2346"/>
                  </a:lnTo>
                  <a:close/>
                  <a:moveTo>
                    <a:pt x="651" y="968"/>
                  </a:moveTo>
                  <a:lnTo>
                    <a:pt x="689" y="1024"/>
                  </a:lnTo>
                  <a:lnTo>
                    <a:pt x="689" y="1024"/>
                  </a:lnTo>
                  <a:lnTo>
                    <a:pt x="651" y="968"/>
                  </a:lnTo>
                  <a:close/>
                  <a:moveTo>
                    <a:pt x="1824" y="0"/>
                  </a:moveTo>
                  <a:lnTo>
                    <a:pt x="521" y="689"/>
                  </a:lnTo>
                  <a:lnTo>
                    <a:pt x="1824" y="0"/>
                  </a:lnTo>
                  <a:lnTo>
                    <a:pt x="2271" y="875"/>
                  </a:lnTo>
                  <a:lnTo>
                    <a:pt x="2271" y="875"/>
                  </a:lnTo>
                  <a:lnTo>
                    <a:pt x="1824" y="0"/>
                  </a:lnTo>
                  <a:close/>
                </a:path>
              </a:pathLst>
            </a:custGeom>
            <a:solidFill>
              <a:srgbClr val="E6E9E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10" name="Google Shape;810;g627d42fa04_0_181"/>
            <p:cNvSpPr>
              <a:spLocks/>
            </p:cNvSpPr>
            <p:nvPr/>
          </p:nvSpPr>
          <p:spPr>
            <a:xfrm>
              <a:off x="6540500" y="2779713"/>
              <a:ext cx="542927" cy="174625"/>
            </a:xfrm>
            <a:custGeom>
              <a:avLst/>
              <a:gdLst/>
              <a:ahLst/>
              <a:cxnLst/>
              <a:rect l="l" t="t" r="r" b="b"/>
              <a:pathLst>
                <a:path w="1509" h="485" extrusionOk="0">
                  <a:moveTo>
                    <a:pt x="0" y="0"/>
                  </a:moveTo>
                  <a:lnTo>
                    <a:pt x="1508" y="484"/>
                  </a:lnTo>
                  <a:lnTo>
                    <a:pt x="1508" y="484"/>
                  </a:lnTo>
                  <a:lnTo>
                    <a:pt x="0" y="0"/>
                  </a:lnTo>
                </a:path>
              </a:pathLst>
            </a:custGeom>
            <a:solidFill>
              <a:srgbClr val="E6E9E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11" name="Google Shape;811;g627d42fa04_0_181"/>
            <p:cNvSpPr>
              <a:spLocks/>
            </p:cNvSpPr>
            <p:nvPr/>
          </p:nvSpPr>
          <p:spPr>
            <a:xfrm>
              <a:off x="6775450" y="2284413"/>
              <a:ext cx="14288" cy="20637"/>
            </a:xfrm>
            <a:custGeom>
              <a:avLst/>
              <a:gdLst/>
              <a:ahLst/>
              <a:cxnLst/>
              <a:rect l="l" t="t" r="r" b="b"/>
              <a:pathLst>
                <a:path w="39" h="57" extrusionOk="0">
                  <a:moveTo>
                    <a:pt x="0" y="0"/>
                  </a:moveTo>
                  <a:lnTo>
                    <a:pt x="38" y="56"/>
                  </a:lnTo>
                  <a:lnTo>
                    <a:pt x="38" y="56"/>
                  </a:lnTo>
                  <a:lnTo>
                    <a:pt x="0" y="0"/>
                  </a:lnTo>
                </a:path>
              </a:pathLst>
            </a:custGeom>
            <a:solidFill>
              <a:srgbClr val="E6E9E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12" name="Google Shape;812;g627d42fa04_0_181"/>
            <p:cNvSpPr>
              <a:spLocks/>
            </p:cNvSpPr>
            <p:nvPr/>
          </p:nvSpPr>
          <p:spPr>
            <a:xfrm>
              <a:off x="6729413" y="1935163"/>
              <a:ext cx="630237" cy="315912"/>
            </a:xfrm>
            <a:custGeom>
              <a:avLst/>
              <a:gdLst/>
              <a:ahLst/>
              <a:cxnLst/>
              <a:rect l="l" t="t" r="r" b="b"/>
              <a:pathLst>
                <a:path w="1751" h="876" extrusionOk="0">
                  <a:moveTo>
                    <a:pt x="1303" y="0"/>
                  </a:moveTo>
                  <a:lnTo>
                    <a:pt x="0" y="689"/>
                  </a:lnTo>
                  <a:lnTo>
                    <a:pt x="1303" y="0"/>
                  </a:lnTo>
                  <a:lnTo>
                    <a:pt x="1750" y="875"/>
                  </a:lnTo>
                  <a:lnTo>
                    <a:pt x="1750" y="875"/>
                  </a:lnTo>
                  <a:lnTo>
                    <a:pt x="1303" y="0"/>
                  </a:lnTo>
                </a:path>
              </a:pathLst>
            </a:custGeom>
            <a:solidFill>
              <a:srgbClr val="E6E9E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13" name="Google Shape;813;g627d42fa04_0_181"/>
            <p:cNvSpPr>
              <a:spLocks/>
            </p:cNvSpPr>
            <p:nvPr/>
          </p:nvSpPr>
          <p:spPr>
            <a:xfrm>
              <a:off x="6540500" y="2278063"/>
              <a:ext cx="542927" cy="677861"/>
            </a:xfrm>
            <a:custGeom>
              <a:avLst/>
              <a:gdLst/>
              <a:ahLst/>
              <a:cxnLst/>
              <a:rect l="l" t="t" r="r" b="b"/>
              <a:pathLst>
                <a:path w="1509" h="1881" extrusionOk="0">
                  <a:moveTo>
                    <a:pt x="912" y="1526"/>
                  </a:moveTo>
                  <a:lnTo>
                    <a:pt x="912" y="1526"/>
                  </a:lnTo>
                  <a:cubicBezTo>
                    <a:pt x="502" y="1396"/>
                    <a:pt x="502" y="1396"/>
                    <a:pt x="502" y="1396"/>
                  </a:cubicBezTo>
                  <a:cubicBezTo>
                    <a:pt x="614" y="1043"/>
                    <a:pt x="614" y="1043"/>
                    <a:pt x="614" y="1043"/>
                  </a:cubicBezTo>
                  <a:cubicBezTo>
                    <a:pt x="1024" y="1172"/>
                    <a:pt x="1024" y="1172"/>
                    <a:pt x="1024" y="1172"/>
                  </a:cubicBezTo>
                  <a:cubicBezTo>
                    <a:pt x="912" y="1526"/>
                    <a:pt x="912" y="1526"/>
                    <a:pt x="912" y="1526"/>
                  </a:cubicBezTo>
                  <a:lnTo>
                    <a:pt x="428" y="1210"/>
                  </a:lnTo>
                  <a:lnTo>
                    <a:pt x="428" y="1210"/>
                  </a:lnTo>
                  <a:cubicBezTo>
                    <a:pt x="316" y="1172"/>
                    <a:pt x="316" y="1172"/>
                    <a:pt x="316" y="1172"/>
                  </a:cubicBezTo>
                  <a:cubicBezTo>
                    <a:pt x="577" y="353"/>
                    <a:pt x="577" y="353"/>
                    <a:pt x="577" y="353"/>
                  </a:cubicBezTo>
                  <a:cubicBezTo>
                    <a:pt x="689" y="391"/>
                    <a:pt x="689" y="391"/>
                    <a:pt x="689" y="391"/>
                  </a:cubicBezTo>
                  <a:cubicBezTo>
                    <a:pt x="428" y="1210"/>
                    <a:pt x="428" y="1210"/>
                    <a:pt x="428" y="1210"/>
                  </a:cubicBezTo>
                  <a:lnTo>
                    <a:pt x="447" y="0"/>
                  </a:lnTo>
                  <a:lnTo>
                    <a:pt x="447" y="0"/>
                  </a:lnTo>
                  <a:cubicBezTo>
                    <a:pt x="0" y="1396"/>
                    <a:pt x="0" y="1396"/>
                    <a:pt x="0" y="1396"/>
                  </a:cubicBezTo>
                  <a:cubicBezTo>
                    <a:pt x="1508" y="1880"/>
                    <a:pt x="1508" y="1880"/>
                    <a:pt x="1508" y="1880"/>
                  </a:cubicBezTo>
                  <a:lnTo>
                    <a:pt x="1508" y="1880"/>
                  </a:lnTo>
                  <a:cubicBezTo>
                    <a:pt x="1508" y="1713"/>
                    <a:pt x="1508" y="1713"/>
                    <a:pt x="1508" y="1713"/>
                  </a:cubicBezTo>
                  <a:cubicBezTo>
                    <a:pt x="1508" y="1694"/>
                    <a:pt x="1508" y="1694"/>
                    <a:pt x="1508" y="1694"/>
                  </a:cubicBezTo>
                  <a:cubicBezTo>
                    <a:pt x="1508" y="1657"/>
                    <a:pt x="1508" y="1657"/>
                    <a:pt x="1508" y="1657"/>
                  </a:cubicBezTo>
                  <a:cubicBezTo>
                    <a:pt x="1508" y="1619"/>
                    <a:pt x="1508" y="1619"/>
                    <a:pt x="1508" y="1619"/>
                  </a:cubicBezTo>
                  <a:lnTo>
                    <a:pt x="1508" y="1619"/>
                  </a:lnTo>
                  <a:cubicBezTo>
                    <a:pt x="1490" y="1582"/>
                    <a:pt x="1490" y="1582"/>
                    <a:pt x="1490" y="1582"/>
                  </a:cubicBezTo>
                  <a:cubicBezTo>
                    <a:pt x="1452" y="1694"/>
                    <a:pt x="1452" y="1694"/>
                    <a:pt x="1452" y="1694"/>
                  </a:cubicBezTo>
                  <a:cubicBezTo>
                    <a:pt x="1415" y="1675"/>
                    <a:pt x="1415" y="1675"/>
                    <a:pt x="1415" y="1675"/>
                  </a:cubicBezTo>
                  <a:cubicBezTo>
                    <a:pt x="1452" y="1526"/>
                    <a:pt x="1452" y="1526"/>
                    <a:pt x="1452" y="1526"/>
                  </a:cubicBezTo>
                  <a:cubicBezTo>
                    <a:pt x="1434" y="1470"/>
                    <a:pt x="1434" y="1470"/>
                    <a:pt x="1434" y="1470"/>
                  </a:cubicBezTo>
                  <a:cubicBezTo>
                    <a:pt x="1359" y="1657"/>
                    <a:pt x="1359" y="1657"/>
                    <a:pt x="1359" y="1657"/>
                  </a:cubicBezTo>
                  <a:cubicBezTo>
                    <a:pt x="1322" y="1638"/>
                    <a:pt x="1322" y="1638"/>
                    <a:pt x="1322" y="1638"/>
                  </a:cubicBezTo>
                  <a:cubicBezTo>
                    <a:pt x="1396" y="1396"/>
                    <a:pt x="1396" y="1396"/>
                    <a:pt x="1396" y="1396"/>
                  </a:cubicBezTo>
                  <a:cubicBezTo>
                    <a:pt x="1359" y="1340"/>
                    <a:pt x="1359" y="1340"/>
                    <a:pt x="1359" y="1340"/>
                  </a:cubicBezTo>
                  <a:cubicBezTo>
                    <a:pt x="1266" y="1638"/>
                    <a:pt x="1266" y="1638"/>
                    <a:pt x="1266" y="1638"/>
                  </a:cubicBezTo>
                  <a:cubicBezTo>
                    <a:pt x="1229" y="1619"/>
                    <a:pt x="1229" y="1619"/>
                    <a:pt x="1229" y="1619"/>
                  </a:cubicBezTo>
                  <a:cubicBezTo>
                    <a:pt x="1341" y="1284"/>
                    <a:pt x="1341" y="1284"/>
                    <a:pt x="1341" y="1284"/>
                  </a:cubicBezTo>
                  <a:cubicBezTo>
                    <a:pt x="1303" y="1228"/>
                    <a:pt x="1303" y="1228"/>
                    <a:pt x="1303" y="1228"/>
                  </a:cubicBezTo>
                  <a:cubicBezTo>
                    <a:pt x="1192" y="1601"/>
                    <a:pt x="1192" y="1601"/>
                    <a:pt x="1192" y="1601"/>
                  </a:cubicBezTo>
                  <a:cubicBezTo>
                    <a:pt x="1136" y="1582"/>
                    <a:pt x="1136" y="1582"/>
                    <a:pt x="1136" y="1582"/>
                  </a:cubicBezTo>
                  <a:cubicBezTo>
                    <a:pt x="1266" y="1172"/>
                    <a:pt x="1266" y="1172"/>
                    <a:pt x="1266" y="1172"/>
                  </a:cubicBezTo>
                  <a:cubicBezTo>
                    <a:pt x="1173" y="986"/>
                    <a:pt x="1173" y="986"/>
                    <a:pt x="1173" y="986"/>
                  </a:cubicBezTo>
                  <a:cubicBezTo>
                    <a:pt x="1005" y="1545"/>
                    <a:pt x="1005" y="1545"/>
                    <a:pt x="1005" y="1545"/>
                  </a:cubicBezTo>
                  <a:cubicBezTo>
                    <a:pt x="949" y="1526"/>
                    <a:pt x="949" y="1526"/>
                    <a:pt x="949" y="1526"/>
                  </a:cubicBezTo>
                  <a:cubicBezTo>
                    <a:pt x="1154" y="930"/>
                    <a:pt x="1154" y="930"/>
                    <a:pt x="1154" y="930"/>
                  </a:cubicBezTo>
                  <a:cubicBezTo>
                    <a:pt x="1117" y="874"/>
                    <a:pt x="1117" y="874"/>
                    <a:pt x="1117" y="874"/>
                  </a:cubicBezTo>
                  <a:cubicBezTo>
                    <a:pt x="1043" y="1098"/>
                    <a:pt x="1043" y="1098"/>
                    <a:pt x="1043" y="1098"/>
                  </a:cubicBezTo>
                  <a:cubicBezTo>
                    <a:pt x="1005" y="1079"/>
                    <a:pt x="1005" y="1079"/>
                    <a:pt x="1005" y="1079"/>
                  </a:cubicBezTo>
                  <a:cubicBezTo>
                    <a:pt x="1080" y="819"/>
                    <a:pt x="1080" y="819"/>
                    <a:pt x="1080" y="819"/>
                  </a:cubicBezTo>
                  <a:cubicBezTo>
                    <a:pt x="1061" y="763"/>
                    <a:pt x="1061" y="763"/>
                    <a:pt x="1061" y="763"/>
                  </a:cubicBezTo>
                  <a:cubicBezTo>
                    <a:pt x="949" y="1079"/>
                    <a:pt x="949" y="1079"/>
                    <a:pt x="949" y="1079"/>
                  </a:cubicBezTo>
                  <a:cubicBezTo>
                    <a:pt x="912" y="1061"/>
                    <a:pt x="912" y="1061"/>
                    <a:pt x="912" y="1061"/>
                  </a:cubicBezTo>
                  <a:cubicBezTo>
                    <a:pt x="1024" y="689"/>
                    <a:pt x="1024" y="689"/>
                    <a:pt x="1024" y="689"/>
                  </a:cubicBezTo>
                  <a:cubicBezTo>
                    <a:pt x="987" y="633"/>
                    <a:pt x="987" y="633"/>
                    <a:pt x="987" y="633"/>
                  </a:cubicBezTo>
                  <a:cubicBezTo>
                    <a:pt x="856" y="1043"/>
                    <a:pt x="856" y="1043"/>
                    <a:pt x="856" y="1043"/>
                  </a:cubicBezTo>
                  <a:cubicBezTo>
                    <a:pt x="819" y="1023"/>
                    <a:pt x="819" y="1023"/>
                    <a:pt x="819" y="1023"/>
                  </a:cubicBezTo>
                  <a:cubicBezTo>
                    <a:pt x="968" y="577"/>
                    <a:pt x="968" y="577"/>
                    <a:pt x="968" y="577"/>
                  </a:cubicBezTo>
                  <a:cubicBezTo>
                    <a:pt x="931" y="521"/>
                    <a:pt x="931" y="521"/>
                    <a:pt x="931" y="521"/>
                  </a:cubicBezTo>
                  <a:cubicBezTo>
                    <a:pt x="782" y="1023"/>
                    <a:pt x="782" y="1023"/>
                    <a:pt x="782" y="1023"/>
                  </a:cubicBezTo>
                  <a:cubicBezTo>
                    <a:pt x="726" y="1005"/>
                    <a:pt x="726" y="1005"/>
                    <a:pt x="726" y="1005"/>
                  </a:cubicBezTo>
                  <a:cubicBezTo>
                    <a:pt x="894" y="465"/>
                    <a:pt x="894" y="465"/>
                    <a:pt x="894" y="465"/>
                  </a:cubicBezTo>
                  <a:cubicBezTo>
                    <a:pt x="875" y="409"/>
                    <a:pt x="875" y="409"/>
                    <a:pt x="875" y="409"/>
                  </a:cubicBezTo>
                  <a:cubicBezTo>
                    <a:pt x="689" y="986"/>
                    <a:pt x="689" y="986"/>
                    <a:pt x="689" y="986"/>
                  </a:cubicBezTo>
                  <a:cubicBezTo>
                    <a:pt x="633" y="968"/>
                    <a:pt x="633" y="968"/>
                    <a:pt x="633" y="968"/>
                  </a:cubicBezTo>
                  <a:cubicBezTo>
                    <a:pt x="838" y="353"/>
                    <a:pt x="838" y="353"/>
                    <a:pt x="838" y="353"/>
                  </a:cubicBezTo>
                  <a:cubicBezTo>
                    <a:pt x="689" y="74"/>
                    <a:pt x="689" y="74"/>
                    <a:pt x="689" y="74"/>
                  </a:cubicBezTo>
                  <a:lnTo>
                    <a:pt x="689" y="74"/>
                  </a:lnTo>
                  <a:lnTo>
                    <a:pt x="689" y="74"/>
                  </a:lnTo>
                  <a:cubicBezTo>
                    <a:pt x="447" y="0"/>
                    <a:pt x="447" y="0"/>
                    <a:pt x="447" y="0"/>
                  </a:cubicBezTo>
                  <a:lnTo>
                    <a:pt x="912" y="1526"/>
                  </a:lnTo>
                </a:path>
              </a:pathLst>
            </a:custGeom>
            <a:solidFill>
              <a:srgbClr val="D8DCD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14" name="Google Shape;814;g627d42fa04_0_181"/>
            <p:cNvSpPr>
              <a:spLocks/>
            </p:cNvSpPr>
            <p:nvPr/>
          </p:nvSpPr>
          <p:spPr>
            <a:xfrm>
              <a:off x="6654800" y="2405063"/>
              <a:ext cx="134938" cy="309562"/>
            </a:xfrm>
            <a:custGeom>
              <a:avLst/>
              <a:gdLst/>
              <a:ahLst/>
              <a:cxnLst/>
              <a:rect l="l" t="t" r="r" b="b"/>
              <a:pathLst>
                <a:path w="374" h="858" extrusionOk="0">
                  <a:moveTo>
                    <a:pt x="261" y="0"/>
                  </a:moveTo>
                  <a:lnTo>
                    <a:pt x="0" y="819"/>
                  </a:lnTo>
                  <a:lnTo>
                    <a:pt x="112" y="857"/>
                  </a:lnTo>
                  <a:lnTo>
                    <a:pt x="373" y="38"/>
                  </a:lnTo>
                  <a:lnTo>
                    <a:pt x="261"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15" name="Google Shape;815;g627d42fa04_0_181"/>
            <p:cNvSpPr>
              <a:spLocks/>
            </p:cNvSpPr>
            <p:nvPr/>
          </p:nvSpPr>
          <p:spPr>
            <a:xfrm>
              <a:off x="6654800" y="2405063"/>
              <a:ext cx="134938" cy="309562"/>
            </a:xfrm>
            <a:custGeom>
              <a:avLst/>
              <a:gdLst/>
              <a:ahLst/>
              <a:cxnLst/>
              <a:rect l="l" t="t" r="r" b="b"/>
              <a:pathLst>
                <a:path w="374" h="858" extrusionOk="0">
                  <a:moveTo>
                    <a:pt x="261" y="0"/>
                  </a:moveTo>
                  <a:lnTo>
                    <a:pt x="0" y="819"/>
                  </a:lnTo>
                  <a:lnTo>
                    <a:pt x="112" y="857"/>
                  </a:lnTo>
                  <a:lnTo>
                    <a:pt x="373" y="38"/>
                  </a:lnTo>
                  <a:lnTo>
                    <a:pt x="261"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16" name="Google Shape;816;g627d42fa04_0_181"/>
            <p:cNvSpPr>
              <a:spLocks/>
            </p:cNvSpPr>
            <p:nvPr/>
          </p:nvSpPr>
          <p:spPr>
            <a:xfrm>
              <a:off x="6769100" y="2405063"/>
              <a:ext cx="87313" cy="228600"/>
            </a:xfrm>
            <a:custGeom>
              <a:avLst/>
              <a:gdLst/>
              <a:ahLst/>
              <a:cxnLst/>
              <a:rect l="l" t="t" r="r" b="b"/>
              <a:pathLst>
                <a:path w="243" h="634" extrusionOk="0">
                  <a:moveTo>
                    <a:pt x="205" y="0"/>
                  </a:moveTo>
                  <a:lnTo>
                    <a:pt x="0" y="615"/>
                  </a:lnTo>
                  <a:lnTo>
                    <a:pt x="56" y="633"/>
                  </a:lnTo>
                  <a:lnTo>
                    <a:pt x="242" y="56"/>
                  </a:lnTo>
                  <a:lnTo>
                    <a:pt x="205"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17" name="Google Shape;817;g627d42fa04_0_181"/>
            <p:cNvSpPr>
              <a:spLocks/>
            </p:cNvSpPr>
            <p:nvPr/>
          </p:nvSpPr>
          <p:spPr>
            <a:xfrm>
              <a:off x="6769100" y="2405063"/>
              <a:ext cx="87313" cy="228600"/>
            </a:xfrm>
            <a:custGeom>
              <a:avLst/>
              <a:gdLst/>
              <a:ahLst/>
              <a:cxnLst/>
              <a:rect l="l" t="t" r="r" b="b"/>
              <a:pathLst>
                <a:path w="243" h="634" extrusionOk="0">
                  <a:moveTo>
                    <a:pt x="205" y="0"/>
                  </a:moveTo>
                  <a:lnTo>
                    <a:pt x="0" y="615"/>
                  </a:lnTo>
                  <a:lnTo>
                    <a:pt x="56" y="633"/>
                  </a:lnTo>
                  <a:lnTo>
                    <a:pt x="242" y="56"/>
                  </a:lnTo>
                  <a:lnTo>
                    <a:pt x="205"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18" name="Google Shape;818;g627d42fa04_0_181"/>
            <p:cNvSpPr>
              <a:spLocks/>
            </p:cNvSpPr>
            <p:nvPr/>
          </p:nvSpPr>
          <p:spPr>
            <a:xfrm>
              <a:off x="6721475" y="2652713"/>
              <a:ext cx="188913" cy="174625"/>
            </a:xfrm>
            <a:custGeom>
              <a:avLst/>
              <a:gdLst/>
              <a:ahLst/>
              <a:cxnLst/>
              <a:rect l="l" t="t" r="r" b="b"/>
              <a:pathLst>
                <a:path w="523" h="484" extrusionOk="0">
                  <a:moveTo>
                    <a:pt x="112" y="0"/>
                  </a:moveTo>
                  <a:lnTo>
                    <a:pt x="0" y="353"/>
                  </a:lnTo>
                  <a:lnTo>
                    <a:pt x="410" y="483"/>
                  </a:lnTo>
                  <a:lnTo>
                    <a:pt x="522" y="129"/>
                  </a:lnTo>
                  <a:lnTo>
                    <a:pt x="112"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19" name="Google Shape;819;g627d42fa04_0_181"/>
            <p:cNvSpPr>
              <a:spLocks/>
            </p:cNvSpPr>
            <p:nvPr/>
          </p:nvSpPr>
          <p:spPr>
            <a:xfrm>
              <a:off x="6721475" y="2652713"/>
              <a:ext cx="188913" cy="174625"/>
            </a:xfrm>
            <a:custGeom>
              <a:avLst/>
              <a:gdLst/>
              <a:ahLst/>
              <a:cxnLst/>
              <a:rect l="l" t="t" r="r" b="b"/>
              <a:pathLst>
                <a:path w="523" h="484" extrusionOk="0">
                  <a:moveTo>
                    <a:pt x="112" y="0"/>
                  </a:moveTo>
                  <a:lnTo>
                    <a:pt x="0" y="353"/>
                  </a:lnTo>
                  <a:lnTo>
                    <a:pt x="410" y="483"/>
                  </a:lnTo>
                  <a:lnTo>
                    <a:pt x="522" y="129"/>
                  </a:lnTo>
                  <a:lnTo>
                    <a:pt x="112"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20" name="Google Shape;820;g627d42fa04_0_181"/>
            <p:cNvSpPr>
              <a:spLocks/>
            </p:cNvSpPr>
            <p:nvPr/>
          </p:nvSpPr>
          <p:spPr>
            <a:xfrm>
              <a:off x="6802438" y="2444750"/>
              <a:ext cx="74612" cy="201613"/>
            </a:xfrm>
            <a:custGeom>
              <a:avLst/>
              <a:gdLst/>
              <a:ahLst/>
              <a:cxnLst/>
              <a:rect l="l" t="t" r="r" b="b"/>
              <a:pathLst>
                <a:path w="206" h="559" extrusionOk="0">
                  <a:moveTo>
                    <a:pt x="168" y="0"/>
                  </a:moveTo>
                  <a:lnTo>
                    <a:pt x="0" y="540"/>
                  </a:lnTo>
                  <a:lnTo>
                    <a:pt x="56" y="558"/>
                  </a:lnTo>
                  <a:lnTo>
                    <a:pt x="205" y="56"/>
                  </a:lnTo>
                  <a:lnTo>
                    <a:pt x="168"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21" name="Google Shape;821;g627d42fa04_0_181"/>
            <p:cNvSpPr>
              <a:spLocks/>
            </p:cNvSpPr>
            <p:nvPr/>
          </p:nvSpPr>
          <p:spPr>
            <a:xfrm>
              <a:off x="6802438" y="2444750"/>
              <a:ext cx="74612" cy="201613"/>
            </a:xfrm>
            <a:custGeom>
              <a:avLst/>
              <a:gdLst/>
              <a:ahLst/>
              <a:cxnLst/>
              <a:rect l="l" t="t" r="r" b="b"/>
              <a:pathLst>
                <a:path w="206" h="559" extrusionOk="0">
                  <a:moveTo>
                    <a:pt x="168" y="0"/>
                  </a:moveTo>
                  <a:lnTo>
                    <a:pt x="0" y="540"/>
                  </a:lnTo>
                  <a:lnTo>
                    <a:pt x="56" y="558"/>
                  </a:lnTo>
                  <a:lnTo>
                    <a:pt x="205" y="56"/>
                  </a:lnTo>
                  <a:lnTo>
                    <a:pt x="168"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22" name="Google Shape;822;g627d42fa04_0_181"/>
            <p:cNvSpPr>
              <a:spLocks/>
            </p:cNvSpPr>
            <p:nvPr/>
          </p:nvSpPr>
          <p:spPr>
            <a:xfrm>
              <a:off x="6835775" y="2484438"/>
              <a:ext cx="60325" cy="168275"/>
            </a:xfrm>
            <a:custGeom>
              <a:avLst/>
              <a:gdLst/>
              <a:ahLst/>
              <a:cxnLst/>
              <a:rect l="l" t="t" r="r" b="b"/>
              <a:pathLst>
                <a:path w="169" h="467" extrusionOk="0">
                  <a:moveTo>
                    <a:pt x="149" y="0"/>
                  </a:moveTo>
                  <a:lnTo>
                    <a:pt x="0" y="446"/>
                  </a:lnTo>
                  <a:lnTo>
                    <a:pt x="37" y="466"/>
                  </a:lnTo>
                  <a:lnTo>
                    <a:pt x="168" y="56"/>
                  </a:lnTo>
                  <a:lnTo>
                    <a:pt x="149"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23" name="Google Shape;823;g627d42fa04_0_181"/>
            <p:cNvSpPr>
              <a:spLocks/>
            </p:cNvSpPr>
            <p:nvPr/>
          </p:nvSpPr>
          <p:spPr>
            <a:xfrm>
              <a:off x="6835775" y="2484438"/>
              <a:ext cx="60325" cy="168275"/>
            </a:xfrm>
            <a:custGeom>
              <a:avLst/>
              <a:gdLst/>
              <a:ahLst/>
              <a:cxnLst/>
              <a:rect l="l" t="t" r="r" b="b"/>
              <a:pathLst>
                <a:path w="169" h="467" extrusionOk="0">
                  <a:moveTo>
                    <a:pt x="149" y="0"/>
                  </a:moveTo>
                  <a:lnTo>
                    <a:pt x="0" y="446"/>
                  </a:lnTo>
                  <a:lnTo>
                    <a:pt x="37" y="466"/>
                  </a:lnTo>
                  <a:lnTo>
                    <a:pt x="168" y="56"/>
                  </a:lnTo>
                  <a:lnTo>
                    <a:pt x="149"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24" name="Google Shape;824;g627d42fa04_0_181"/>
            <p:cNvSpPr>
              <a:spLocks/>
            </p:cNvSpPr>
            <p:nvPr/>
          </p:nvSpPr>
          <p:spPr>
            <a:xfrm>
              <a:off x="6869113" y="2525713"/>
              <a:ext cx="53975" cy="141287"/>
            </a:xfrm>
            <a:custGeom>
              <a:avLst/>
              <a:gdLst/>
              <a:ahLst/>
              <a:cxnLst/>
              <a:rect l="l" t="t" r="r" b="b"/>
              <a:pathLst>
                <a:path w="150" h="391" extrusionOk="0">
                  <a:moveTo>
                    <a:pt x="112" y="0"/>
                  </a:moveTo>
                  <a:lnTo>
                    <a:pt x="0" y="372"/>
                  </a:lnTo>
                  <a:lnTo>
                    <a:pt x="37" y="390"/>
                  </a:lnTo>
                  <a:lnTo>
                    <a:pt x="149" y="74"/>
                  </a:lnTo>
                  <a:lnTo>
                    <a:pt x="112"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25" name="Google Shape;825;g627d42fa04_0_181"/>
            <p:cNvSpPr>
              <a:spLocks/>
            </p:cNvSpPr>
            <p:nvPr/>
          </p:nvSpPr>
          <p:spPr>
            <a:xfrm>
              <a:off x="6869113" y="2525713"/>
              <a:ext cx="53975" cy="141287"/>
            </a:xfrm>
            <a:custGeom>
              <a:avLst/>
              <a:gdLst/>
              <a:ahLst/>
              <a:cxnLst/>
              <a:rect l="l" t="t" r="r" b="b"/>
              <a:pathLst>
                <a:path w="150" h="391" extrusionOk="0">
                  <a:moveTo>
                    <a:pt x="112" y="0"/>
                  </a:moveTo>
                  <a:lnTo>
                    <a:pt x="0" y="372"/>
                  </a:lnTo>
                  <a:lnTo>
                    <a:pt x="37" y="390"/>
                  </a:lnTo>
                  <a:lnTo>
                    <a:pt x="149" y="74"/>
                  </a:lnTo>
                  <a:lnTo>
                    <a:pt x="112"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26" name="Google Shape;826;g627d42fa04_0_181"/>
            <p:cNvSpPr>
              <a:spLocks/>
            </p:cNvSpPr>
            <p:nvPr/>
          </p:nvSpPr>
          <p:spPr>
            <a:xfrm>
              <a:off x="6902450" y="2571750"/>
              <a:ext cx="41275" cy="100013"/>
            </a:xfrm>
            <a:custGeom>
              <a:avLst/>
              <a:gdLst/>
              <a:ahLst/>
              <a:cxnLst/>
              <a:rect l="l" t="t" r="r" b="b"/>
              <a:pathLst>
                <a:path w="113" h="280" extrusionOk="0">
                  <a:moveTo>
                    <a:pt x="75" y="0"/>
                  </a:moveTo>
                  <a:lnTo>
                    <a:pt x="0" y="260"/>
                  </a:lnTo>
                  <a:lnTo>
                    <a:pt x="38" y="279"/>
                  </a:lnTo>
                  <a:lnTo>
                    <a:pt x="112" y="55"/>
                  </a:lnTo>
                  <a:lnTo>
                    <a:pt x="75"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27" name="Google Shape;827;g627d42fa04_0_181"/>
            <p:cNvSpPr>
              <a:spLocks/>
            </p:cNvSpPr>
            <p:nvPr/>
          </p:nvSpPr>
          <p:spPr>
            <a:xfrm>
              <a:off x="6902450" y="2571750"/>
              <a:ext cx="41275" cy="100013"/>
            </a:xfrm>
            <a:custGeom>
              <a:avLst/>
              <a:gdLst/>
              <a:ahLst/>
              <a:cxnLst/>
              <a:rect l="l" t="t" r="r" b="b"/>
              <a:pathLst>
                <a:path w="113" h="280" extrusionOk="0">
                  <a:moveTo>
                    <a:pt x="75" y="0"/>
                  </a:moveTo>
                  <a:lnTo>
                    <a:pt x="0" y="260"/>
                  </a:lnTo>
                  <a:lnTo>
                    <a:pt x="38" y="279"/>
                  </a:lnTo>
                  <a:lnTo>
                    <a:pt x="112" y="55"/>
                  </a:lnTo>
                  <a:lnTo>
                    <a:pt x="75"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28" name="Google Shape;828;g627d42fa04_0_181"/>
            <p:cNvSpPr>
              <a:spLocks/>
            </p:cNvSpPr>
            <p:nvPr/>
          </p:nvSpPr>
          <p:spPr>
            <a:xfrm>
              <a:off x="6883400" y="2611438"/>
              <a:ext cx="80963" cy="222250"/>
            </a:xfrm>
            <a:custGeom>
              <a:avLst/>
              <a:gdLst/>
              <a:ahLst/>
              <a:cxnLst/>
              <a:rect l="l" t="t" r="r" b="b"/>
              <a:pathLst>
                <a:path w="225" h="616" extrusionOk="0">
                  <a:moveTo>
                    <a:pt x="205" y="0"/>
                  </a:moveTo>
                  <a:lnTo>
                    <a:pt x="0" y="596"/>
                  </a:lnTo>
                  <a:lnTo>
                    <a:pt x="56" y="615"/>
                  </a:lnTo>
                  <a:lnTo>
                    <a:pt x="224" y="56"/>
                  </a:lnTo>
                  <a:lnTo>
                    <a:pt x="205"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29" name="Google Shape;829;g627d42fa04_0_181"/>
            <p:cNvSpPr>
              <a:spLocks/>
            </p:cNvSpPr>
            <p:nvPr/>
          </p:nvSpPr>
          <p:spPr>
            <a:xfrm>
              <a:off x="6883400" y="2611438"/>
              <a:ext cx="80963" cy="222250"/>
            </a:xfrm>
            <a:custGeom>
              <a:avLst/>
              <a:gdLst/>
              <a:ahLst/>
              <a:cxnLst/>
              <a:rect l="l" t="t" r="r" b="b"/>
              <a:pathLst>
                <a:path w="225" h="616" extrusionOk="0">
                  <a:moveTo>
                    <a:pt x="205" y="0"/>
                  </a:moveTo>
                  <a:lnTo>
                    <a:pt x="0" y="596"/>
                  </a:lnTo>
                  <a:lnTo>
                    <a:pt x="56" y="615"/>
                  </a:lnTo>
                  <a:lnTo>
                    <a:pt x="224" y="56"/>
                  </a:lnTo>
                  <a:lnTo>
                    <a:pt x="205"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30" name="Google Shape;830;g627d42fa04_0_181"/>
            <p:cNvSpPr>
              <a:spLocks/>
            </p:cNvSpPr>
            <p:nvPr/>
          </p:nvSpPr>
          <p:spPr>
            <a:xfrm>
              <a:off x="6950075" y="2698750"/>
              <a:ext cx="60325" cy="155575"/>
            </a:xfrm>
            <a:custGeom>
              <a:avLst/>
              <a:gdLst/>
              <a:ahLst/>
              <a:cxnLst/>
              <a:rect l="l" t="t" r="r" b="b"/>
              <a:pathLst>
                <a:path w="168" h="430" extrusionOk="0">
                  <a:moveTo>
                    <a:pt x="130" y="0"/>
                  </a:moveTo>
                  <a:lnTo>
                    <a:pt x="0" y="410"/>
                  </a:lnTo>
                  <a:lnTo>
                    <a:pt x="56" y="429"/>
                  </a:lnTo>
                  <a:lnTo>
                    <a:pt x="167" y="56"/>
                  </a:lnTo>
                  <a:lnTo>
                    <a:pt x="130"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31" name="Google Shape;831;g627d42fa04_0_181"/>
            <p:cNvSpPr>
              <a:spLocks/>
            </p:cNvSpPr>
            <p:nvPr/>
          </p:nvSpPr>
          <p:spPr>
            <a:xfrm>
              <a:off x="6950075" y="2698750"/>
              <a:ext cx="60325" cy="155575"/>
            </a:xfrm>
            <a:custGeom>
              <a:avLst/>
              <a:gdLst/>
              <a:ahLst/>
              <a:cxnLst/>
              <a:rect l="l" t="t" r="r" b="b"/>
              <a:pathLst>
                <a:path w="168" h="430" extrusionOk="0">
                  <a:moveTo>
                    <a:pt x="130" y="0"/>
                  </a:moveTo>
                  <a:lnTo>
                    <a:pt x="0" y="410"/>
                  </a:lnTo>
                  <a:lnTo>
                    <a:pt x="56" y="429"/>
                  </a:lnTo>
                  <a:lnTo>
                    <a:pt x="167" y="56"/>
                  </a:lnTo>
                  <a:lnTo>
                    <a:pt x="130"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32" name="Google Shape;832;g627d42fa04_0_181"/>
            <p:cNvSpPr>
              <a:spLocks/>
            </p:cNvSpPr>
            <p:nvPr/>
          </p:nvSpPr>
          <p:spPr>
            <a:xfrm>
              <a:off x="6983413" y="2740025"/>
              <a:ext cx="47625" cy="128588"/>
            </a:xfrm>
            <a:custGeom>
              <a:avLst/>
              <a:gdLst/>
              <a:ahLst/>
              <a:cxnLst/>
              <a:rect l="l" t="t" r="r" b="b"/>
              <a:pathLst>
                <a:path w="131" h="355" extrusionOk="0">
                  <a:moveTo>
                    <a:pt x="112" y="0"/>
                  </a:moveTo>
                  <a:lnTo>
                    <a:pt x="0" y="335"/>
                  </a:lnTo>
                  <a:lnTo>
                    <a:pt x="37" y="354"/>
                  </a:lnTo>
                  <a:lnTo>
                    <a:pt x="130" y="56"/>
                  </a:lnTo>
                  <a:lnTo>
                    <a:pt x="112"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33" name="Google Shape;833;g627d42fa04_0_181"/>
            <p:cNvSpPr>
              <a:spLocks/>
            </p:cNvSpPr>
            <p:nvPr/>
          </p:nvSpPr>
          <p:spPr>
            <a:xfrm>
              <a:off x="6983413" y="2740025"/>
              <a:ext cx="47625" cy="128588"/>
            </a:xfrm>
            <a:custGeom>
              <a:avLst/>
              <a:gdLst/>
              <a:ahLst/>
              <a:cxnLst/>
              <a:rect l="l" t="t" r="r" b="b"/>
              <a:pathLst>
                <a:path w="131" h="355" extrusionOk="0">
                  <a:moveTo>
                    <a:pt x="112" y="0"/>
                  </a:moveTo>
                  <a:lnTo>
                    <a:pt x="0" y="335"/>
                  </a:lnTo>
                  <a:lnTo>
                    <a:pt x="37" y="354"/>
                  </a:lnTo>
                  <a:lnTo>
                    <a:pt x="130" y="56"/>
                  </a:lnTo>
                  <a:lnTo>
                    <a:pt x="112"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34" name="Google Shape;834;g627d42fa04_0_181"/>
            <p:cNvSpPr>
              <a:spLocks/>
            </p:cNvSpPr>
            <p:nvPr/>
          </p:nvSpPr>
          <p:spPr>
            <a:xfrm>
              <a:off x="7016750" y="2779713"/>
              <a:ext cx="41275" cy="93662"/>
            </a:xfrm>
            <a:custGeom>
              <a:avLst/>
              <a:gdLst/>
              <a:ahLst/>
              <a:cxnLst/>
              <a:rect l="l" t="t" r="r" b="b"/>
              <a:pathLst>
                <a:path w="113" h="262" extrusionOk="0">
                  <a:moveTo>
                    <a:pt x="74" y="0"/>
                  </a:moveTo>
                  <a:lnTo>
                    <a:pt x="0" y="242"/>
                  </a:lnTo>
                  <a:lnTo>
                    <a:pt x="37" y="261"/>
                  </a:lnTo>
                  <a:lnTo>
                    <a:pt x="112" y="74"/>
                  </a:lnTo>
                  <a:lnTo>
                    <a:pt x="74"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35" name="Google Shape;835;g627d42fa04_0_181"/>
            <p:cNvSpPr>
              <a:spLocks/>
            </p:cNvSpPr>
            <p:nvPr/>
          </p:nvSpPr>
          <p:spPr>
            <a:xfrm>
              <a:off x="7016750" y="2779713"/>
              <a:ext cx="41275" cy="93662"/>
            </a:xfrm>
            <a:custGeom>
              <a:avLst/>
              <a:gdLst/>
              <a:ahLst/>
              <a:cxnLst/>
              <a:rect l="l" t="t" r="r" b="b"/>
              <a:pathLst>
                <a:path w="113" h="262" extrusionOk="0">
                  <a:moveTo>
                    <a:pt x="74" y="0"/>
                  </a:moveTo>
                  <a:lnTo>
                    <a:pt x="0" y="242"/>
                  </a:lnTo>
                  <a:lnTo>
                    <a:pt x="37" y="261"/>
                  </a:lnTo>
                  <a:lnTo>
                    <a:pt x="112" y="74"/>
                  </a:lnTo>
                  <a:lnTo>
                    <a:pt x="74"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36" name="Google Shape;836;g627d42fa04_0_181"/>
            <p:cNvSpPr>
              <a:spLocks/>
            </p:cNvSpPr>
            <p:nvPr/>
          </p:nvSpPr>
          <p:spPr>
            <a:xfrm>
              <a:off x="7050088" y="2827338"/>
              <a:ext cx="26987" cy="60325"/>
            </a:xfrm>
            <a:custGeom>
              <a:avLst/>
              <a:gdLst/>
              <a:ahLst/>
              <a:cxnLst/>
              <a:rect l="l" t="t" r="r" b="b"/>
              <a:pathLst>
                <a:path w="76" h="169" extrusionOk="0">
                  <a:moveTo>
                    <a:pt x="37" y="0"/>
                  </a:moveTo>
                  <a:lnTo>
                    <a:pt x="0" y="149"/>
                  </a:lnTo>
                  <a:lnTo>
                    <a:pt x="37" y="168"/>
                  </a:lnTo>
                  <a:lnTo>
                    <a:pt x="75" y="56"/>
                  </a:lnTo>
                  <a:lnTo>
                    <a:pt x="37"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37" name="Google Shape;837;g627d42fa04_0_181"/>
            <p:cNvSpPr>
              <a:spLocks/>
            </p:cNvSpPr>
            <p:nvPr/>
          </p:nvSpPr>
          <p:spPr>
            <a:xfrm>
              <a:off x="7050088" y="2827338"/>
              <a:ext cx="26987" cy="60325"/>
            </a:xfrm>
            <a:custGeom>
              <a:avLst/>
              <a:gdLst/>
              <a:ahLst/>
              <a:cxnLst/>
              <a:rect l="l" t="t" r="r" b="b"/>
              <a:pathLst>
                <a:path w="76" h="169" extrusionOk="0">
                  <a:moveTo>
                    <a:pt x="37" y="0"/>
                  </a:moveTo>
                  <a:lnTo>
                    <a:pt x="0" y="149"/>
                  </a:lnTo>
                  <a:lnTo>
                    <a:pt x="37" y="168"/>
                  </a:lnTo>
                  <a:lnTo>
                    <a:pt x="75" y="56"/>
                  </a:lnTo>
                  <a:lnTo>
                    <a:pt x="37"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38" name="Google Shape;838;g627d42fa04_0_181"/>
            <p:cNvSpPr>
              <a:spLocks/>
            </p:cNvSpPr>
            <p:nvPr/>
          </p:nvSpPr>
          <p:spPr>
            <a:xfrm>
              <a:off x="7083425" y="2873375"/>
              <a:ext cx="1588" cy="20638"/>
            </a:xfrm>
            <a:custGeom>
              <a:avLst/>
              <a:gdLst/>
              <a:ahLst/>
              <a:cxnLst/>
              <a:rect l="l" t="t" r="r" b="b"/>
              <a:pathLst>
                <a:path w="1" h="57" extrusionOk="0">
                  <a:moveTo>
                    <a:pt x="0" y="0"/>
                  </a:moveTo>
                  <a:lnTo>
                    <a:pt x="0" y="37"/>
                  </a:lnTo>
                  <a:lnTo>
                    <a:pt x="0" y="56"/>
                  </a:lnTo>
                  <a:lnTo>
                    <a:pt x="0"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39" name="Google Shape;839;g627d42fa04_0_181"/>
            <p:cNvSpPr>
              <a:spLocks/>
            </p:cNvSpPr>
            <p:nvPr/>
          </p:nvSpPr>
          <p:spPr>
            <a:xfrm>
              <a:off x="7083425" y="2873375"/>
              <a:ext cx="1588" cy="20638"/>
            </a:xfrm>
            <a:custGeom>
              <a:avLst/>
              <a:gdLst/>
              <a:ahLst/>
              <a:cxnLst/>
              <a:rect l="l" t="t" r="r" b="b"/>
              <a:pathLst>
                <a:path w="1" h="57" extrusionOk="0">
                  <a:moveTo>
                    <a:pt x="0" y="0"/>
                  </a:moveTo>
                  <a:lnTo>
                    <a:pt x="0" y="37"/>
                  </a:lnTo>
                  <a:lnTo>
                    <a:pt x="0" y="56"/>
                  </a:lnTo>
                  <a:lnTo>
                    <a:pt x="0" y="0"/>
                  </a:ln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40" name="Google Shape;840;g627d42fa04_0_181"/>
            <p:cNvSpPr>
              <a:spLocks/>
            </p:cNvSpPr>
            <p:nvPr/>
          </p:nvSpPr>
          <p:spPr>
            <a:xfrm>
              <a:off x="6729413" y="1935163"/>
              <a:ext cx="630237" cy="925515"/>
            </a:xfrm>
            <a:custGeom>
              <a:avLst/>
              <a:gdLst/>
              <a:ahLst/>
              <a:cxnLst/>
              <a:rect l="l" t="t" r="r" b="b"/>
              <a:pathLst>
                <a:path w="1751" h="2570" extrusionOk="0">
                  <a:moveTo>
                    <a:pt x="559" y="1434"/>
                  </a:moveTo>
                  <a:lnTo>
                    <a:pt x="559" y="1434"/>
                  </a:lnTo>
                  <a:cubicBezTo>
                    <a:pt x="354" y="1043"/>
                    <a:pt x="354" y="1043"/>
                    <a:pt x="354" y="1043"/>
                  </a:cubicBezTo>
                  <a:cubicBezTo>
                    <a:pt x="689" y="856"/>
                    <a:pt x="689" y="856"/>
                    <a:pt x="689" y="856"/>
                  </a:cubicBezTo>
                  <a:cubicBezTo>
                    <a:pt x="894" y="1248"/>
                    <a:pt x="894" y="1248"/>
                    <a:pt x="894" y="1248"/>
                  </a:cubicBezTo>
                  <a:cubicBezTo>
                    <a:pt x="559" y="1434"/>
                    <a:pt x="559" y="1434"/>
                    <a:pt x="559" y="1434"/>
                  </a:cubicBezTo>
                  <a:lnTo>
                    <a:pt x="820" y="968"/>
                  </a:lnTo>
                  <a:lnTo>
                    <a:pt x="820" y="968"/>
                  </a:lnTo>
                  <a:cubicBezTo>
                    <a:pt x="801" y="912"/>
                    <a:pt x="801" y="912"/>
                    <a:pt x="801" y="912"/>
                  </a:cubicBezTo>
                  <a:cubicBezTo>
                    <a:pt x="1434" y="577"/>
                    <a:pt x="1434" y="577"/>
                    <a:pt x="1434" y="577"/>
                  </a:cubicBezTo>
                  <a:cubicBezTo>
                    <a:pt x="1452" y="614"/>
                    <a:pt x="1452" y="614"/>
                    <a:pt x="1452" y="614"/>
                  </a:cubicBezTo>
                  <a:cubicBezTo>
                    <a:pt x="820" y="968"/>
                    <a:pt x="820" y="968"/>
                    <a:pt x="820" y="968"/>
                  </a:cubicBezTo>
                  <a:lnTo>
                    <a:pt x="782" y="875"/>
                  </a:lnTo>
                  <a:lnTo>
                    <a:pt x="782" y="875"/>
                  </a:lnTo>
                  <a:cubicBezTo>
                    <a:pt x="745" y="838"/>
                    <a:pt x="745" y="838"/>
                    <a:pt x="745" y="838"/>
                  </a:cubicBezTo>
                  <a:cubicBezTo>
                    <a:pt x="1396" y="503"/>
                    <a:pt x="1396" y="503"/>
                    <a:pt x="1396" y="503"/>
                  </a:cubicBezTo>
                  <a:cubicBezTo>
                    <a:pt x="1415" y="540"/>
                    <a:pt x="1415" y="540"/>
                    <a:pt x="1415" y="540"/>
                  </a:cubicBezTo>
                  <a:cubicBezTo>
                    <a:pt x="782" y="875"/>
                    <a:pt x="782" y="875"/>
                    <a:pt x="782" y="875"/>
                  </a:cubicBezTo>
                  <a:lnTo>
                    <a:pt x="428" y="856"/>
                  </a:lnTo>
                  <a:lnTo>
                    <a:pt x="428" y="856"/>
                  </a:lnTo>
                  <a:cubicBezTo>
                    <a:pt x="391" y="763"/>
                    <a:pt x="391" y="763"/>
                    <a:pt x="391" y="763"/>
                  </a:cubicBezTo>
                  <a:cubicBezTo>
                    <a:pt x="1154" y="354"/>
                    <a:pt x="1154" y="354"/>
                    <a:pt x="1154" y="354"/>
                  </a:cubicBezTo>
                  <a:cubicBezTo>
                    <a:pt x="1210" y="447"/>
                    <a:pt x="1210" y="447"/>
                    <a:pt x="1210" y="447"/>
                  </a:cubicBezTo>
                  <a:cubicBezTo>
                    <a:pt x="428" y="856"/>
                    <a:pt x="428" y="856"/>
                    <a:pt x="428" y="856"/>
                  </a:cubicBezTo>
                  <a:lnTo>
                    <a:pt x="1303" y="0"/>
                  </a:lnTo>
                  <a:lnTo>
                    <a:pt x="1303" y="0"/>
                  </a:lnTo>
                  <a:cubicBezTo>
                    <a:pt x="0" y="689"/>
                    <a:pt x="0" y="689"/>
                    <a:pt x="0" y="689"/>
                  </a:cubicBezTo>
                  <a:cubicBezTo>
                    <a:pt x="130" y="968"/>
                    <a:pt x="130" y="968"/>
                    <a:pt x="130" y="968"/>
                  </a:cubicBezTo>
                  <a:cubicBezTo>
                    <a:pt x="168" y="1024"/>
                    <a:pt x="168" y="1024"/>
                    <a:pt x="168" y="1024"/>
                  </a:cubicBezTo>
                  <a:cubicBezTo>
                    <a:pt x="317" y="1303"/>
                    <a:pt x="317" y="1303"/>
                    <a:pt x="317" y="1303"/>
                  </a:cubicBezTo>
                  <a:cubicBezTo>
                    <a:pt x="354" y="1359"/>
                    <a:pt x="354" y="1359"/>
                    <a:pt x="354" y="1359"/>
                  </a:cubicBezTo>
                  <a:cubicBezTo>
                    <a:pt x="373" y="1415"/>
                    <a:pt x="373" y="1415"/>
                    <a:pt x="373" y="1415"/>
                  </a:cubicBezTo>
                  <a:cubicBezTo>
                    <a:pt x="410" y="1471"/>
                    <a:pt x="410" y="1471"/>
                    <a:pt x="410" y="1471"/>
                  </a:cubicBezTo>
                  <a:cubicBezTo>
                    <a:pt x="447" y="1527"/>
                    <a:pt x="447" y="1527"/>
                    <a:pt x="447" y="1527"/>
                  </a:cubicBezTo>
                  <a:cubicBezTo>
                    <a:pt x="466" y="1583"/>
                    <a:pt x="466" y="1583"/>
                    <a:pt x="466" y="1583"/>
                  </a:cubicBezTo>
                  <a:cubicBezTo>
                    <a:pt x="503" y="1639"/>
                    <a:pt x="503" y="1639"/>
                    <a:pt x="503" y="1639"/>
                  </a:cubicBezTo>
                  <a:cubicBezTo>
                    <a:pt x="540" y="1713"/>
                    <a:pt x="540" y="1713"/>
                    <a:pt x="540" y="1713"/>
                  </a:cubicBezTo>
                  <a:cubicBezTo>
                    <a:pt x="559" y="1769"/>
                    <a:pt x="559" y="1769"/>
                    <a:pt x="559" y="1769"/>
                  </a:cubicBezTo>
                  <a:cubicBezTo>
                    <a:pt x="596" y="1824"/>
                    <a:pt x="596" y="1824"/>
                    <a:pt x="596" y="1824"/>
                  </a:cubicBezTo>
                  <a:cubicBezTo>
                    <a:pt x="633" y="1880"/>
                    <a:pt x="633" y="1880"/>
                    <a:pt x="633" y="1880"/>
                  </a:cubicBezTo>
                  <a:cubicBezTo>
                    <a:pt x="652" y="1936"/>
                    <a:pt x="652" y="1936"/>
                    <a:pt x="652" y="1936"/>
                  </a:cubicBezTo>
                  <a:cubicBezTo>
                    <a:pt x="745" y="2122"/>
                    <a:pt x="745" y="2122"/>
                    <a:pt x="745" y="2122"/>
                  </a:cubicBezTo>
                  <a:cubicBezTo>
                    <a:pt x="782" y="2178"/>
                    <a:pt x="782" y="2178"/>
                    <a:pt x="782" y="2178"/>
                  </a:cubicBezTo>
                  <a:cubicBezTo>
                    <a:pt x="820" y="2234"/>
                    <a:pt x="820" y="2234"/>
                    <a:pt x="820" y="2234"/>
                  </a:cubicBezTo>
                  <a:cubicBezTo>
                    <a:pt x="838" y="2290"/>
                    <a:pt x="838" y="2290"/>
                    <a:pt x="838" y="2290"/>
                  </a:cubicBezTo>
                  <a:cubicBezTo>
                    <a:pt x="875" y="2346"/>
                    <a:pt x="875" y="2346"/>
                    <a:pt x="875" y="2346"/>
                  </a:cubicBezTo>
                  <a:cubicBezTo>
                    <a:pt x="913" y="2420"/>
                    <a:pt x="913" y="2420"/>
                    <a:pt x="913" y="2420"/>
                  </a:cubicBezTo>
                  <a:cubicBezTo>
                    <a:pt x="931" y="2476"/>
                    <a:pt x="931" y="2476"/>
                    <a:pt x="931" y="2476"/>
                  </a:cubicBezTo>
                  <a:cubicBezTo>
                    <a:pt x="969" y="2532"/>
                    <a:pt x="969" y="2532"/>
                    <a:pt x="969" y="2532"/>
                  </a:cubicBezTo>
                  <a:cubicBezTo>
                    <a:pt x="987" y="2569"/>
                    <a:pt x="987" y="2569"/>
                    <a:pt x="987" y="2569"/>
                  </a:cubicBezTo>
                  <a:lnTo>
                    <a:pt x="987" y="2569"/>
                  </a:lnTo>
                  <a:cubicBezTo>
                    <a:pt x="987" y="2216"/>
                    <a:pt x="987" y="2216"/>
                    <a:pt x="987" y="2216"/>
                  </a:cubicBezTo>
                  <a:lnTo>
                    <a:pt x="987" y="2216"/>
                  </a:lnTo>
                  <a:lnTo>
                    <a:pt x="987" y="2216"/>
                  </a:lnTo>
                  <a:cubicBezTo>
                    <a:pt x="987" y="2160"/>
                    <a:pt x="987" y="2160"/>
                    <a:pt x="987" y="2160"/>
                  </a:cubicBezTo>
                  <a:cubicBezTo>
                    <a:pt x="969" y="2178"/>
                    <a:pt x="969" y="2178"/>
                    <a:pt x="969" y="2178"/>
                  </a:cubicBezTo>
                  <a:cubicBezTo>
                    <a:pt x="949" y="2122"/>
                    <a:pt x="949" y="2122"/>
                    <a:pt x="949" y="2122"/>
                  </a:cubicBezTo>
                  <a:cubicBezTo>
                    <a:pt x="987" y="2104"/>
                    <a:pt x="987" y="2104"/>
                    <a:pt x="987" y="2104"/>
                  </a:cubicBezTo>
                  <a:cubicBezTo>
                    <a:pt x="987" y="2048"/>
                    <a:pt x="987" y="2048"/>
                    <a:pt x="987" y="2048"/>
                  </a:cubicBezTo>
                  <a:cubicBezTo>
                    <a:pt x="931" y="2085"/>
                    <a:pt x="931" y="2085"/>
                    <a:pt x="931" y="2085"/>
                  </a:cubicBezTo>
                  <a:cubicBezTo>
                    <a:pt x="894" y="2048"/>
                    <a:pt x="894" y="2048"/>
                    <a:pt x="894" y="2048"/>
                  </a:cubicBezTo>
                  <a:cubicBezTo>
                    <a:pt x="987" y="1993"/>
                    <a:pt x="987" y="1993"/>
                    <a:pt x="987" y="1993"/>
                  </a:cubicBezTo>
                  <a:cubicBezTo>
                    <a:pt x="987" y="1936"/>
                    <a:pt x="987" y="1936"/>
                    <a:pt x="987" y="1936"/>
                  </a:cubicBezTo>
                  <a:cubicBezTo>
                    <a:pt x="875" y="2011"/>
                    <a:pt x="875" y="2011"/>
                    <a:pt x="875" y="2011"/>
                  </a:cubicBezTo>
                  <a:cubicBezTo>
                    <a:pt x="857" y="1955"/>
                    <a:pt x="857" y="1955"/>
                    <a:pt x="857" y="1955"/>
                  </a:cubicBezTo>
                  <a:cubicBezTo>
                    <a:pt x="987" y="1880"/>
                    <a:pt x="987" y="1880"/>
                    <a:pt x="987" y="1880"/>
                  </a:cubicBezTo>
                  <a:cubicBezTo>
                    <a:pt x="987" y="1824"/>
                    <a:pt x="987" y="1824"/>
                    <a:pt x="987" y="1824"/>
                  </a:cubicBezTo>
                  <a:cubicBezTo>
                    <a:pt x="838" y="1918"/>
                    <a:pt x="838" y="1918"/>
                    <a:pt x="838" y="1918"/>
                  </a:cubicBezTo>
                  <a:cubicBezTo>
                    <a:pt x="820" y="1880"/>
                    <a:pt x="820" y="1880"/>
                    <a:pt x="820" y="1880"/>
                  </a:cubicBezTo>
                  <a:cubicBezTo>
                    <a:pt x="987" y="1788"/>
                    <a:pt x="987" y="1788"/>
                    <a:pt x="987" y="1788"/>
                  </a:cubicBezTo>
                  <a:cubicBezTo>
                    <a:pt x="987" y="1732"/>
                    <a:pt x="987" y="1732"/>
                    <a:pt x="987" y="1732"/>
                  </a:cubicBezTo>
                  <a:cubicBezTo>
                    <a:pt x="782" y="1844"/>
                    <a:pt x="782" y="1844"/>
                    <a:pt x="782" y="1844"/>
                  </a:cubicBezTo>
                  <a:cubicBezTo>
                    <a:pt x="764" y="1788"/>
                    <a:pt x="764" y="1788"/>
                    <a:pt x="764" y="1788"/>
                  </a:cubicBezTo>
                  <a:cubicBezTo>
                    <a:pt x="987" y="1676"/>
                    <a:pt x="987" y="1676"/>
                    <a:pt x="987" y="1676"/>
                  </a:cubicBezTo>
                  <a:cubicBezTo>
                    <a:pt x="987" y="1620"/>
                    <a:pt x="987" y="1620"/>
                    <a:pt x="987" y="1620"/>
                  </a:cubicBezTo>
                  <a:cubicBezTo>
                    <a:pt x="745" y="1750"/>
                    <a:pt x="745" y="1750"/>
                    <a:pt x="745" y="1750"/>
                  </a:cubicBezTo>
                  <a:cubicBezTo>
                    <a:pt x="726" y="1713"/>
                    <a:pt x="726" y="1713"/>
                    <a:pt x="726" y="1713"/>
                  </a:cubicBezTo>
                  <a:cubicBezTo>
                    <a:pt x="987" y="1564"/>
                    <a:pt x="987" y="1564"/>
                    <a:pt x="987" y="1564"/>
                  </a:cubicBezTo>
                  <a:cubicBezTo>
                    <a:pt x="987" y="1508"/>
                    <a:pt x="987" y="1508"/>
                    <a:pt x="987" y="1508"/>
                  </a:cubicBezTo>
                  <a:cubicBezTo>
                    <a:pt x="708" y="1657"/>
                    <a:pt x="708" y="1657"/>
                    <a:pt x="708" y="1657"/>
                  </a:cubicBezTo>
                  <a:cubicBezTo>
                    <a:pt x="671" y="1620"/>
                    <a:pt x="671" y="1620"/>
                    <a:pt x="671" y="1620"/>
                  </a:cubicBezTo>
                  <a:cubicBezTo>
                    <a:pt x="987" y="1452"/>
                    <a:pt x="987" y="1452"/>
                    <a:pt x="987" y="1452"/>
                  </a:cubicBezTo>
                  <a:cubicBezTo>
                    <a:pt x="987" y="1303"/>
                    <a:pt x="987" y="1303"/>
                    <a:pt x="987" y="1303"/>
                  </a:cubicBezTo>
                  <a:cubicBezTo>
                    <a:pt x="615" y="1490"/>
                    <a:pt x="615" y="1490"/>
                    <a:pt x="615" y="1490"/>
                  </a:cubicBezTo>
                  <a:cubicBezTo>
                    <a:pt x="596" y="1452"/>
                    <a:pt x="596" y="1452"/>
                    <a:pt x="596" y="1452"/>
                  </a:cubicBezTo>
                  <a:cubicBezTo>
                    <a:pt x="987" y="1248"/>
                    <a:pt x="987" y="1248"/>
                    <a:pt x="987" y="1248"/>
                  </a:cubicBezTo>
                  <a:cubicBezTo>
                    <a:pt x="987" y="1192"/>
                    <a:pt x="987" y="1192"/>
                    <a:pt x="987" y="1192"/>
                  </a:cubicBezTo>
                  <a:cubicBezTo>
                    <a:pt x="949" y="1210"/>
                    <a:pt x="949" y="1210"/>
                    <a:pt x="949" y="1210"/>
                  </a:cubicBezTo>
                  <a:cubicBezTo>
                    <a:pt x="931" y="1173"/>
                    <a:pt x="931" y="1173"/>
                    <a:pt x="931" y="1173"/>
                  </a:cubicBezTo>
                  <a:cubicBezTo>
                    <a:pt x="987" y="1136"/>
                    <a:pt x="987" y="1136"/>
                    <a:pt x="987" y="1136"/>
                  </a:cubicBezTo>
                  <a:cubicBezTo>
                    <a:pt x="987" y="1080"/>
                    <a:pt x="987" y="1080"/>
                    <a:pt x="987" y="1080"/>
                  </a:cubicBezTo>
                  <a:cubicBezTo>
                    <a:pt x="913" y="1136"/>
                    <a:pt x="913" y="1136"/>
                    <a:pt x="913" y="1136"/>
                  </a:cubicBezTo>
                  <a:cubicBezTo>
                    <a:pt x="894" y="1080"/>
                    <a:pt x="894" y="1080"/>
                    <a:pt x="894" y="1080"/>
                  </a:cubicBezTo>
                  <a:cubicBezTo>
                    <a:pt x="987" y="1024"/>
                    <a:pt x="987" y="1024"/>
                    <a:pt x="987" y="1024"/>
                  </a:cubicBezTo>
                  <a:cubicBezTo>
                    <a:pt x="1005" y="1005"/>
                    <a:pt x="1005" y="987"/>
                    <a:pt x="1024" y="968"/>
                  </a:cubicBezTo>
                  <a:cubicBezTo>
                    <a:pt x="857" y="1043"/>
                    <a:pt x="857" y="1043"/>
                    <a:pt x="857" y="1043"/>
                  </a:cubicBezTo>
                  <a:cubicBezTo>
                    <a:pt x="838" y="1005"/>
                    <a:pt x="838" y="1005"/>
                    <a:pt x="838" y="1005"/>
                  </a:cubicBezTo>
                  <a:cubicBezTo>
                    <a:pt x="1471" y="670"/>
                    <a:pt x="1471" y="670"/>
                    <a:pt x="1471" y="670"/>
                  </a:cubicBezTo>
                  <a:cubicBezTo>
                    <a:pt x="1490" y="707"/>
                    <a:pt x="1490" y="707"/>
                    <a:pt x="1490" y="707"/>
                  </a:cubicBezTo>
                  <a:cubicBezTo>
                    <a:pt x="1154" y="894"/>
                    <a:pt x="1154" y="894"/>
                    <a:pt x="1154" y="894"/>
                  </a:cubicBezTo>
                  <a:cubicBezTo>
                    <a:pt x="1247" y="894"/>
                    <a:pt x="1247" y="894"/>
                    <a:pt x="1247" y="894"/>
                  </a:cubicBezTo>
                  <a:cubicBezTo>
                    <a:pt x="1527" y="745"/>
                    <a:pt x="1527" y="745"/>
                    <a:pt x="1527" y="745"/>
                  </a:cubicBezTo>
                  <a:cubicBezTo>
                    <a:pt x="1545" y="782"/>
                    <a:pt x="1545" y="782"/>
                    <a:pt x="1545" y="782"/>
                  </a:cubicBezTo>
                  <a:cubicBezTo>
                    <a:pt x="1359" y="894"/>
                    <a:pt x="1359" y="894"/>
                    <a:pt x="1359" y="894"/>
                  </a:cubicBezTo>
                  <a:cubicBezTo>
                    <a:pt x="1452" y="894"/>
                    <a:pt x="1452" y="894"/>
                    <a:pt x="1452" y="894"/>
                  </a:cubicBezTo>
                  <a:cubicBezTo>
                    <a:pt x="1564" y="838"/>
                    <a:pt x="1564" y="838"/>
                    <a:pt x="1564" y="838"/>
                  </a:cubicBezTo>
                  <a:cubicBezTo>
                    <a:pt x="1583" y="875"/>
                    <a:pt x="1583" y="875"/>
                    <a:pt x="1583" y="875"/>
                  </a:cubicBezTo>
                  <a:cubicBezTo>
                    <a:pt x="1564" y="894"/>
                    <a:pt x="1564" y="894"/>
                    <a:pt x="1564" y="894"/>
                  </a:cubicBezTo>
                  <a:cubicBezTo>
                    <a:pt x="1750" y="894"/>
                    <a:pt x="1750" y="894"/>
                    <a:pt x="1750" y="894"/>
                  </a:cubicBezTo>
                  <a:cubicBezTo>
                    <a:pt x="1750" y="875"/>
                    <a:pt x="1750" y="875"/>
                    <a:pt x="1750" y="875"/>
                  </a:cubicBezTo>
                  <a:cubicBezTo>
                    <a:pt x="1303" y="0"/>
                    <a:pt x="1303" y="0"/>
                    <a:pt x="1303" y="0"/>
                  </a:cubicBezTo>
                  <a:lnTo>
                    <a:pt x="559" y="1434"/>
                  </a:lnTo>
                </a:path>
              </a:pathLst>
            </a:custGeom>
            <a:solidFill>
              <a:srgbClr val="E1E6E7"/>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41" name="Google Shape;841;g627d42fa04_0_181"/>
            <p:cNvSpPr>
              <a:spLocks/>
            </p:cNvSpPr>
            <p:nvPr/>
          </p:nvSpPr>
          <p:spPr>
            <a:xfrm>
              <a:off x="6869113" y="2062163"/>
              <a:ext cx="295276" cy="180976"/>
            </a:xfrm>
            <a:custGeom>
              <a:avLst/>
              <a:gdLst/>
              <a:ahLst/>
              <a:cxnLst/>
              <a:rect l="l" t="t" r="r" b="b"/>
              <a:pathLst>
                <a:path w="820" h="503" extrusionOk="0">
                  <a:moveTo>
                    <a:pt x="763" y="0"/>
                  </a:moveTo>
                  <a:lnTo>
                    <a:pt x="0" y="409"/>
                  </a:lnTo>
                  <a:lnTo>
                    <a:pt x="37" y="502"/>
                  </a:lnTo>
                  <a:lnTo>
                    <a:pt x="819" y="93"/>
                  </a:lnTo>
                  <a:lnTo>
                    <a:pt x="763"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42" name="Google Shape;842;g627d42fa04_0_181"/>
            <p:cNvSpPr>
              <a:spLocks/>
            </p:cNvSpPr>
            <p:nvPr/>
          </p:nvSpPr>
          <p:spPr>
            <a:xfrm>
              <a:off x="6869113" y="2062163"/>
              <a:ext cx="295276" cy="180976"/>
            </a:xfrm>
            <a:custGeom>
              <a:avLst/>
              <a:gdLst/>
              <a:ahLst/>
              <a:cxnLst/>
              <a:rect l="l" t="t" r="r" b="b"/>
              <a:pathLst>
                <a:path w="820" h="503" extrusionOk="0">
                  <a:moveTo>
                    <a:pt x="763" y="0"/>
                  </a:moveTo>
                  <a:lnTo>
                    <a:pt x="0" y="409"/>
                  </a:lnTo>
                  <a:lnTo>
                    <a:pt x="37" y="502"/>
                  </a:lnTo>
                  <a:lnTo>
                    <a:pt x="819" y="93"/>
                  </a:lnTo>
                  <a:lnTo>
                    <a:pt x="763"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43" name="Google Shape;843;g627d42fa04_0_181"/>
            <p:cNvSpPr>
              <a:spLocks/>
            </p:cNvSpPr>
            <p:nvPr/>
          </p:nvSpPr>
          <p:spPr>
            <a:xfrm>
              <a:off x="6997700" y="2116138"/>
              <a:ext cx="241300" cy="134937"/>
            </a:xfrm>
            <a:custGeom>
              <a:avLst/>
              <a:gdLst/>
              <a:ahLst/>
              <a:cxnLst/>
              <a:rect l="l" t="t" r="r" b="b"/>
              <a:pathLst>
                <a:path w="671" h="373" extrusionOk="0">
                  <a:moveTo>
                    <a:pt x="651" y="0"/>
                  </a:moveTo>
                  <a:lnTo>
                    <a:pt x="0" y="335"/>
                  </a:lnTo>
                  <a:lnTo>
                    <a:pt x="37" y="372"/>
                  </a:lnTo>
                  <a:lnTo>
                    <a:pt x="670" y="37"/>
                  </a:lnTo>
                  <a:lnTo>
                    <a:pt x="651"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44" name="Google Shape;844;g627d42fa04_0_181"/>
            <p:cNvSpPr>
              <a:spLocks/>
            </p:cNvSpPr>
            <p:nvPr/>
          </p:nvSpPr>
          <p:spPr>
            <a:xfrm>
              <a:off x="6997700" y="2116138"/>
              <a:ext cx="241300" cy="134937"/>
            </a:xfrm>
            <a:custGeom>
              <a:avLst/>
              <a:gdLst/>
              <a:ahLst/>
              <a:cxnLst/>
              <a:rect l="l" t="t" r="r" b="b"/>
              <a:pathLst>
                <a:path w="671" h="373" extrusionOk="0">
                  <a:moveTo>
                    <a:pt x="651" y="0"/>
                  </a:moveTo>
                  <a:lnTo>
                    <a:pt x="0" y="335"/>
                  </a:lnTo>
                  <a:lnTo>
                    <a:pt x="37" y="372"/>
                  </a:lnTo>
                  <a:lnTo>
                    <a:pt x="670" y="37"/>
                  </a:lnTo>
                  <a:lnTo>
                    <a:pt x="651"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45" name="Google Shape;845;g627d42fa04_0_181"/>
            <p:cNvSpPr>
              <a:spLocks/>
            </p:cNvSpPr>
            <p:nvPr/>
          </p:nvSpPr>
          <p:spPr>
            <a:xfrm>
              <a:off x="6856413" y="2243138"/>
              <a:ext cx="195262" cy="207962"/>
            </a:xfrm>
            <a:custGeom>
              <a:avLst/>
              <a:gdLst/>
              <a:ahLst/>
              <a:cxnLst/>
              <a:rect l="l" t="t" r="r" b="b"/>
              <a:pathLst>
                <a:path w="541" h="579" extrusionOk="0">
                  <a:moveTo>
                    <a:pt x="335" y="0"/>
                  </a:moveTo>
                  <a:lnTo>
                    <a:pt x="0" y="187"/>
                  </a:lnTo>
                  <a:lnTo>
                    <a:pt x="205" y="578"/>
                  </a:lnTo>
                  <a:lnTo>
                    <a:pt x="540" y="392"/>
                  </a:lnTo>
                  <a:lnTo>
                    <a:pt x="335"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46" name="Google Shape;846;g627d42fa04_0_181"/>
            <p:cNvSpPr>
              <a:spLocks/>
            </p:cNvSpPr>
            <p:nvPr/>
          </p:nvSpPr>
          <p:spPr>
            <a:xfrm>
              <a:off x="6856413" y="2243138"/>
              <a:ext cx="195262" cy="207962"/>
            </a:xfrm>
            <a:custGeom>
              <a:avLst/>
              <a:gdLst/>
              <a:ahLst/>
              <a:cxnLst/>
              <a:rect l="l" t="t" r="r" b="b"/>
              <a:pathLst>
                <a:path w="541" h="579" extrusionOk="0">
                  <a:moveTo>
                    <a:pt x="335" y="0"/>
                  </a:moveTo>
                  <a:lnTo>
                    <a:pt x="0" y="187"/>
                  </a:lnTo>
                  <a:lnTo>
                    <a:pt x="205" y="578"/>
                  </a:lnTo>
                  <a:lnTo>
                    <a:pt x="540" y="392"/>
                  </a:lnTo>
                  <a:lnTo>
                    <a:pt x="335"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47" name="Google Shape;847;g627d42fa04_0_181"/>
            <p:cNvSpPr>
              <a:spLocks/>
            </p:cNvSpPr>
            <p:nvPr/>
          </p:nvSpPr>
          <p:spPr>
            <a:xfrm>
              <a:off x="7016750" y="2143125"/>
              <a:ext cx="234950" cy="141288"/>
            </a:xfrm>
            <a:custGeom>
              <a:avLst/>
              <a:gdLst/>
              <a:ahLst/>
              <a:cxnLst/>
              <a:rect l="l" t="t" r="r" b="b"/>
              <a:pathLst>
                <a:path w="652" h="392" extrusionOk="0">
                  <a:moveTo>
                    <a:pt x="633" y="0"/>
                  </a:moveTo>
                  <a:lnTo>
                    <a:pt x="0" y="335"/>
                  </a:lnTo>
                  <a:lnTo>
                    <a:pt x="19" y="391"/>
                  </a:lnTo>
                  <a:lnTo>
                    <a:pt x="651" y="37"/>
                  </a:lnTo>
                  <a:lnTo>
                    <a:pt x="633"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48" name="Google Shape;848;g627d42fa04_0_181"/>
            <p:cNvSpPr>
              <a:spLocks/>
            </p:cNvSpPr>
            <p:nvPr/>
          </p:nvSpPr>
          <p:spPr>
            <a:xfrm>
              <a:off x="7016750" y="2143125"/>
              <a:ext cx="234950" cy="141288"/>
            </a:xfrm>
            <a:custGeom>
              <a:avLst/>
              <a:gdLst/>
              <a:ahLst/>
              <a:cxnLst/>
              <a:rect l="l" t="t" r="r" b="b"/>
              <a:pathLst>
                <a:path w="652" h="392" extrusionOk="0">
                  <a:moveTo>
                    <a:pt x="633" y="0"/>
                  </a:moveTo>
                  <a:lnTo>
                    <a:pt x="0" y="335"/>
                  </a:lnTo>
                  <a:lnTo>
                    <a:pt x="19" y="391"/>
                  </a:lnTo>
                  <a:lnTo>
                    <a:pt x="651" y="37"/>
                  </a:lnTo>
                  <a:lnTo>
                    <a:pt x="633"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49" name="Google Shape;849;g627d42fa04_0_181"/>
            <p:cNvSpPr>
              <a:spLocks/>
            </p:cNvSpPr>
            <p:nvPr/>
          </p:nvSpPr>
          <p:spPr>
            <a:xfrm>
              <a:off x="7031038" y="2176463"/>
              <a:ext cx="234949" cy="134937"/>
            </a:xfrm>
            <a:custGeom>
              <a:avLst/>
              <a:gdLst/>
              <a:ahLst/>
              <a:cxnLst/>
              <a:rect l="l" t="t" r="r" b="b"/>
              <a:pathLst>
                <a:path w="653" h="374" extrusionOk="0">
                  <a:moveTo>
                    <a:pt x="633" y="0"/>
                  </a:moveTo>
                  <a:lnTo>
                    <a:pt x="633" y="0"/>
                  </a:lnTo>
                  <a:cubicBezTo>
                    <a:pt x="0" y="335"/>
                    <a:pt x="0" y="335"/>
                    <a:pt x="0" y="335"/>
                  </a:cubicBezTo>
                  <a:cubicBezTo>
                    <a:pt x="19" y="373"/>
                    <a:pt x="19" y="373"/>
                    <a:pt x="19" y="373"/>
                  </a:cubicBezTo>
                  <a:cubicBezTo>
                    <a:pt x="186" y="298"/>
                    <a:pt x="186" y="298"/>
                    <a:pt x="186" y="298"/>
                  </a:cubicBezTo>
                  <a:cubicBezTo>
                    <a:pt x="205" y="242"/>
                    <a:pt x="260" y="224"/>
                    <a:pt x="316" y="224"/>
                  </a:cubicBezTo>
                  <a:lnTo>
                    <a:pt x="316" y="224"/>
                  </a:lnTo>
                  <a:cubicBezTo>
                    <a:pt x="652" y="37"/>
                    <a:pt x="652" y="37"/>
                    <a:pt x="652" y="37"/>
                  </a:cubicBezTo>
                  <a:cubicBezTo>
                    <a:pt x="633" y="0"/>
                    <a:pt x="633" y="0"/>
                    <a:pt x="633" y="0"/>
                  </a:cubicBez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50" name="Google Shape;850;g627d42fa04_0_181"/>
            <p:cNvSpPr>
              <a:spLocks/>
            </p:cNvSpPr>
            <p:nvPr/>
          </p:nvSpPr>
          <p:spPr>
            <a:xfrm>
              <a:off x="7050088" y="2203450"/>
              <a:ext cx="234950" cy="141288"/>
            </a:xfrm>
            <a:custGeom>
              <a:avLst/>
              <a:gdLst/>
              <a:ahLst/>
              <a:cxnLst/>
              <a:rect l="l" t="t" r="r" b="b"/>
              <a:pathLst>
                <a:path w="652" h="392" extrusionOk="0">
                  <a:moveTo>
                    <a:pt x="93" y="279"/>
                  </a:moveTo>
                  <a:lnTo>
                    <a:pt x="93" y="279"/>
                  </a:lnTo>
                  <a:cubicBezTo>
                    <a:pt x="0" y="335"/>
                    <a:pt x="0" y="335"/>
                    <a:pt x="0" y="335"/>
                  </a:cubicBezTo>
                  <a:cubicBezTo>
                    <a:pt x="19" y="391"/>
                    <a:pt x="19" y="391"/>
                    <a:pt x="19" y="391"/>
                  </a:cubicBezTo>
                  <a:cubicBezTo>
                    <a:pt x="93" y="335"/>
                    <a:pt x="93" y="335"/>
                    <a:pt x="93" y="335"/>
                  </a:cubicBezTo>
                  <a:cubicBezTo>
                    <a:pt x="93" y="298"/>
                    <a:pt x="93" y="298"/>
                    <a:pt x="93" y="298"/>
                  </a:cubicBezTo>
                  <a:lnTo>
                    <a:pt x="93" y="298"/>
                  </a:lnTo>
                  <a:lnTo>
                    <a:pt x="93" y="298"/>
                  </a:lnTo>
                  <a:cubicBezTo>
                    <a:pt x="93" y="298"/>
                    <a:pt x="93" y="298"/>
                    <a:pt x="93" y="279"/>
                  </a:cubicBezTo>
                  <a:lnTo>
                    <a:pt x="633" y="0"/>
                  </a:lnTo>
                  <a:lnTo>
                    <a:pt x="633" y="0"/>
                  </a:lnTo>
                  <a:cubicBezTo>
                    <a:pt x="353" y="149"/>
                    <a:pt x="353" y="149"/>
                    <a:pt x="353" y="149"/>
                  </a:cubicBezTo>
                  <a:cubicBezTo>
                    <a:pt x="465" y="149"/>
                    <a:pt x="465" y="149"/>
                    <a:pt x="465" y="149"/>
                  </a:cubicBezTo>
                  <a:cubicBezTo>
                    <a:pt x="651" y="37"/>
                    <a:pt x="651" y="37"/>
                    <a:pt x="651" y="37"/>
                  </a:cubicBezTo>
                  <a:cubicBezTo>
                    <a:pt x="633" y="0"/>
                    <a:pt x="633" y="0"/>
                    <a:pt x="633" y="0"/>
                  </a:cubicBezTo>
                  <a:lnTo>
                    <a:pt x="93" y="279"/>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51" name="Google Shape;851;g627d42fa04_0_181"/>
            <p:cNvSpPr>
              <a:spLocks/>
            </p:cNvSpPr>
            <p:nvPr/>
          </p:nvSpPr>
          <p:spPr>
            <a:xfrm>
              <a:off x="7064375" y="2236788"/>
              <a:ext cx="234949" cy="134937"/>
            </a:xfrm>
            <a:custGeom>
              <a:avLst/>
              <a:gdLst/>
              <a:ahLst/>
              <a:cxnLst/>
              <a:rect l="l" t="t" r="r" b="b"/>
              <a:pathLst>
                <a:path w="653" h="373" extrusionOk="0">
                  <a:moveTo>
                    <a:pt x="56" y="298"/>
                  </a:moveTo>
                  <a:lnTo>
                    <a:pt x="0" y="335"/>
                  </a:lnTo>
                  <a:lnTo>
                    <a:pt x="18" y="372"/>
                  </a:lnTo>
                  <a:lnTo>
                    <a:pt x="56" y="354"/>
                  </a:lnTo>
                  <a:lnTo>
                    <a:pt x="56" y="298"/>
                  </a:lnTo>
                  <a:close/>
                  <a:moveTo>
                    <a:pt x="633" y="0"/>
                  </a:moveTo>
                  <a:lnTo>
                    <a:pt x="521" y="56"/>
                  </a:lnTo>
                  <a:lnTo>
                    <a:pt x="633" y="56"/>
                  </a:lnTo>
                  <a:lnTo>
                    <a:pt x="652" y="37"/>
                  </a:lnTo>
                  <a:lnTo>
                    <a:pt x="633" y="0"/>
                  </a:lnTo>
                  <a:close/>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52" name="Google Shape;852;g627d42fa04_0_181"/>
            <p:cNvSpPr>
              <a:spLocks/>
            </p:cNvSpPr>
            <p:nvPr/>
          </p:nvSpPr>
          <p:spPr>
            <a:xfrm>
              <a:off x="7064375" y="2344738"/>
              <a:ext cx="20638" cy="26987"/>
            </a:xfrm>
            <a:custGeom>
              <a:avLst/>
              <a:gdLst/>
              <a:ahLst/>
              <a:cxnLst/>
              <a:rect l="l" t="t" r="r" b="b"/>
              <a:pathLst>
                <a:path w="57" h="75" extrusionOk="0">
                  <a:moveTo>
                    <a:pt x="56" y="0"/>
                  </a:moveTo>
                  <a:lnTo>
                    <a:pt x="0" y="37"/>
                  </a:lnTo>
                  <a:lnTo>
                    <a:pt x="18" y="74"/>
                  </a:lnTo>
                  <a:lnTo>
                    <a:pt x="56" y="56"/>
                  </a:lnTo>
                  <a:lnTo>
                    <a:pt x="56"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53" name="Google Shape;853;g627d42fa04_0_181"/>
            <p:cNvSpPr>
              <a:spLocks/>
            </p:cNvSpPr>
            <p:nvPr/>
          </p:nvSpPr>
          <p:spPr>
            <a:xfrm>
              <a:off x="7251700" y="2236788"/>
              <a:ext cx="47625" cy="20637"/>
            </a:xfrm>
            <a:custGeom>
              <a:avLst/>
              <a:gdLst/>
              <a:ahLst/>
              <a:cxnLst/>
              <a:rect l="l" t="t" r="r" b="b"/>
              <a:pathLst>
                <a:path w="132" h="57" extrusionOk="0">
                  <a:moveTo>
                    <a:pt x="112" y="0"/>
                  </a:moveTo>
                  <a:lnTo>
                    <a:pt x="0" y="56"/>
                  </a:lnTo>
                  <a:lnTo>
                    <a:pt x="112" y="56"/>
                  </a:lnTo>
                  <a:lnTo>
                    <a:pt x="131" y="37"/>
                  </a:lnTo>
                  <a:lnTo>
                    <a:pt x="112"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54" name="Google Shape;854;g627d42fa04_0_181"/>
            <p:cNvSpPr>
              <a:spLocks/>
            </p:cNvSpPr>
            <p:nvPr/>
          </p:nvSpPr>
          <p:spPr>
            <a:xfrm>
              <a:off x="6943725" y="2384425"/>
              <a:ext cx="141288" cy="87313"/>
            </a:xfrm>
            <a:custGeom>
              <a:avLst/>
              <a:gdLst/>
              <a:ahLst/>
              <a:cxnLst/>
              <a:rect l="l" t="t" r="r" b="b"/>
              <a:pathLst>
                <a:path w="392" h="243" extrusionOk="0">
                  <a:moveTo>
                    <a:pt x="391" y="0"/>
                  </a:moveTo>
                  <a:lnTo>
                    <a:pt x="0" y="204"/>
                  </a:lnTo>
                  <a:lnTo>
                    <a:pt x="19" y="242"/>
                  </a:lnTo>
                  <a:lnTo>
                    <a:pt x="391" y="55"/>
                  </a:lnTo>
                  <a:lnTo>
                    <a:pt x="391"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55" name="Google Shape;855;g627d42fa04_0_181"/>
            <p:cNvSpPr>
              <a:spLocks/>
            </p:cNvSpPr>
            <p:nvPr/>
          </p:nvSpPr>
          <p:spPr>
            <a:xfrm>
              <a:off x="6943725" y="2384425"/>
              <a:ext cx="141288" cy="87313"/>
            </a:xfrm>
            <a:custGeom>
              <a:avLst/>
              <a:gdLst/>
              <a:ahLst/>
              <a:cxnLst/>
              <a:rect l="l" t="t" r="r" b="b"/>
              <a:pathLst>
                <a:path w="392" h="243" extrusionOk="0">
                  <a:moveTo>
                    <a:pt x="391" y="0"/>
                  </a:moveTo>
                  <a:lnTo>
                    <a:pt x="0" y="204"/>
                  </a:lnTo>
                  <a:lnTo>
                    <a:pt x="19" y="242"/>
                  </a:lnTo>
                  <a:lnTo>
                    <a:pt x="391" y="55"/>
                  </a:lnTo>
                  <a:lnTo>
                    <a:pt x="391"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56" name="Google Shape;856;g627d42fa04_0_181"/>
            <p:cNvSpPr>
              <a:spLocks/>
            </p:cNvSpPr>
            <p:nvPr/>
          </p:nvSpPr>
          <p:spPr>
            <a:xfrm>
              <a:off x="6970713" y="2457450"/>
              <a:ext cx="114300" cy="74613"/>
            </a:xfrm>
            <a:custGeom>
              <a:avLst/>
              <a:gdLst/>
              <a:ahLst/>
              <a:cxnLst/>
              <a:rect l="l" t="t" r="r" b="b"/>
              <a:pathLst>
                <a:path w="317" h="206" extrusionOk="0">
                  <a:moveTo>
                    <a:pt x="316" y="0"/>
                  </a:moveTo>
                  <a:lnTo>
                    <a:pt x="0" y="168"/>
                  </a:lnTo>
                  <a:lnTo>
                    <a:pt x="37" y="205"/>
                  </a:lnTo>
                  <a:lnTo>
                    <a:pt x="316" y="56"/>
                  </a:lnTo>
                  <a:lnTo>
                    <a:pt x="316"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57" name="Google Shape;857;g627d42fa04_0_181"/>
            <p:cNvSpPr>
              <a:spLocks/>
            </p:cNvSpPr>
            <p:nvPr/>
          </p:nvSpPr>
          <p:spPr>
            <a:xfrm>
              <a:off x="6970713" y="2457450"/>
              <a:ext cx="114300" cy="74613"/>
            </a:xfrm>
            <a:custGeom>
              <a:avLst/>
              <a:gdLst/>
              <a:ahLst/>
              <a:cxnLst/>
              <a:rect l="l" t="t" r="r" b="b"/>
              <a:pathLst>
                <a:path w="317" h="206" extrusionOk="0">
                  <a:moveTo>
                    <a:pt x="316" y="0"/>
                  </a:moveTo>
                  <a:lnTo>
                    <a:pt x="0" y="168"/>
                  </a:lnTo>
                  <a:lnTo>
                    <a:pt x="37" y="205"/>
                  </a:lnTo>
                  <a:lnTo>
                    <a:pt x="316" y="56"/>
                  </a:lnTo>
                  <a:lnTo>
                    <a:pt x="316"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58" name="Google Shape;858;g627d42fa04_0_181"/>
            <p:cNvSpPr>
              <a:spLocks/>
            </p:cNvSpPr>
            <p:nvPr/>
          </p:nvSpPr>
          <p:spPr>
            <a:xfrm>
              <a:off x="6989763" y="2498725"/>
              <a:ext cx="93662" cy="66675"/>
            </a:xfrm>
            <a:custGeom>
              <a:avLst/>
              <a:gdLst/>
              <a:ahLst/>
              <a:cxnLst/>
              <a:rect l="l" t="t" r="r" b="b"/>
              <a:pathLst>
                <a:path w="262" h="187" extrusionOk="0">
                  <a:moveTo>
                    <a:pt x="261" y="0"/>
                  </a:moveTo>
                  <a:lnTo>
                    <a:pt x="0" y="149"/>
                  </a:lnTo>
                  <a:lnTo>
                    <a:pt x="19" y="186"/>
                  </a:lnTo>
                  <a:lnTo>
                    <a:pt x="261" y="56"/>
                  </a:lnTo>
                  <a:lnTo>
                    <a:pt x="261"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59" name="Google Shape;859;g627d42fa04_0_181"/>
            <p:cNvSpPr>
              <a:spLocks/>
            </p:cNvSpPr>
            <p:nvPr/>
          </p:nvSpPr>
          <p:spPr>
            <a:xfrm>
              <a:off x="6989763" y="2498725"/>
              <a:ext cx="93662" cy="66675"/>
            </a:xfrm>
            <a:custGeom>
              <a:avLst/>
              <a:gdLst/>
              <a:ahLst/>
              <a:cxnLst/>
              <a:rect l="l" t="t" r="r" b="b"/>
              <a:pathLst>
                <a:path w="262" h="187" extrusionOk="0">
                  <a:moveTo>
                    <a:pt x="261" y="0"/>
                  </a:moveTo>
                  <a:lnTo>
                    <a:pt x="0" y="149"/>
                  </a:lnTo>
                  <a:lnTo>
                    <a:pt x="19" y="186"/>
                  </a:lnTo>
                  <a:lnTo>
                    <a:pt x="261" y="56"/>
                  </a:lnTo>
                  <a:lnTo>
                    <a:pt x="261"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60" name="Google Shape;860;g627d42fa04_0_181"/>
            <p:cNvSpPr>
              <a:spLocks/>
            </p:cNvSpPr>
            <p:nvPr/>
          </p:nvSpPr>
          <p:spPr>
            <a:xfrm>
              <a:off x="7004050" y="2538413"/>
              <a:ext cx="80963" cy="60325"/>
            </a:xfrm>
            <a:custGeom>
              <a:avLst/>
              <a:gdLst/>
              <a:ahLst/>
              <a:cxnLst/>
              <a:rect l="l" t="t" r="r" b="b"/>
              <a:pathLst>
                <a:path w="224" h="169" extrusionOk="0">
                  <a:moveTo>
                    <a:pt x="223" y="0"/>
                  </a:moveTo>
                  <a:lnTo>
                    <a:pt x="0" y="112"/>
                  </a:lnTo>
                  <a:lnTo>
                    <a:pt x="18" y="168"/>
                  </a:lnTo>
                  <a:lnTo>
                    <a:pt x="223" y="56"/>
                  </a:lnTo>
                  <a:lnTo>
                    <a:pt x="223"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61" name="Google Shape;861;g627d42fa04_0_181"/>
            <p:cNvSpPr>
              <a:spLocks/>
            </p:cNvSpPr>
            <p:nvPr/>
          </p:nvSpPr>
          <p:spPr>
            <a:xfrm>
              <a:off x="7004050" y="2538413"/>
              <a:ext cx="80963" cy="60325"/>
            </a:xfrm>
            <a:custGeom>
              <a:avLst/>
              <a:gdLst/>
              <a:ahLst/>
              <a:cxnLst/>
              <a:rect l="l" t="t" r="r" b="b"/>
              <a:pathLst>
                <a:path w="224" h="169" extrusionOk="0">
                  <a:moveTo>
                    <a:pt x="223" y="0"/>
                  </a:moveTo>
                  <a:lnTo>
                    <a:pt x="0" y="112"/>
                  </a:lnTo>
                  <a:lnTo>
                    <a:pt x="18" y="168"/>
                  </a:lnTo>
                  <a:lnTo>
                    <a:pt x="223" y="56"/>
                  </a:lnTo>
                  <a:lnTo>
                    <a:pt x="223"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62" name="Google Shape;862;g627d42fa04_0_181"/>
            <p:cNvSpPr>
              <a:spLocks/>
            </p:cNvSpPr>
            <p:nvPr/>
          </p:nvSpPr>
          <p:spPr>
            <a:xfrm>
              <a:off x="7024688" y="2579688"/>
              <a:ext cx="60325" cy="47625"/>
            </a:xfrm>
            <a:custGeom>
              <a:avLst/>
              <a:gdLst/>
              <a:ahLst/>
              <a:cxnLst/>
              <a:rect l="l" t="t" r="r" b="b"/>
              <a:pathLst>
                <a:path w="168" h="131" extrusionOk="0">
                  <a:moveTo>
                    <a:pt x="167" y="0"/>
                  </a:moveTo>
                  <a:lnTo>
                    <a:pt x="0" y="92"/>
                  </a:lnTo>
                  <a:lnTo>
                    <a:pt x="18" y="130"/>
                  </a:lnTo>
                  <a:lnTo>
                    <a:pt x="167" y="36"/>
                  </a:lnTo>
                  <a:lnTo>
                    <a:pt x="167"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63" name="Google Shape;863;g627d42fa04_0_181"/>
            <p:cNvSpPr>
              <a:spLocks/>
            </p:cNvSpPr>
            <p:nvPr/>
          </p:nvSpPr>
          <p:spPr>
            <a:xfrm>
              <a:off x="7024688" y="2579688"/>
              <a:ext cx="60325" cy="47625"/>
            </a:xfrm>
            <a:custGeom>
              <a:avLst/>
              <a:gdLst/>
              <a:ahLst/>
              <a:cxnLst/>
              <a:rect l="l" t="t" r="r" b="b"/>
              <a:pathLst>
                <a:path w="168" h="131" extrusionOk="0">
                  <a:moveTo>
                    <a:pt x="167" y="0"/>
                  </a:moveTo>
                  <a:lnTo>
                    <a:pt x="0" y="92"/>
                  </a:lnTo>
                  <a:lnTo>
                    <a:pt x="18" y="130"/>
                  </a:lnTo>
                  <a:lnTo>
                    <a:pt x="167" y="36"/>
                  </a:lnTo>
                  <a:lnTo>
                    <a:pt x="167"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64" name="Google Shape;864;g627d42fa04_0_181"/>
            <p:cNvSpPr>
              <a:spLocks/>
            </p:cNvSpPr>
            <p:nvPr/>
          </p:nvSpPr>
          <p:spPr>
            <a:xfrm>
              <a:off x="7037388" y="2611438"/>
              <a:ext cx="47625" cy="47625"/>
            </a:xfrm>
            <a:custGeom>
              <a:avLst/>
              <a:gdLst/>
              <a:ahLst/>
              <a:cxnLst/>
              <a:rect l="l" t="t" r="r" b="b"/>
              <a:pathLst>
                <a:path w="131" h="132" extrusionOk="0">
                  <a:moveTo>
                    <a:pt x="130" y="0"/>
                  </a:moveTo>
                  <a:lnTo>
                    <a:pt x="0" y="75"/>
                  </a:lnTo>
                  <a:lnTo>
                    <a:pt x="18" y="131"/>
                  </a:lnTo>
                  <a:lnTo>
                    <a:pt x="130" y="56"/>
                  </a:lnTo>
                  <a:lnTo>
                    <a:pt x="130"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65" name="Google Shape;865;g627d42fa04_0_181"/>
            <p:cNvSpPr>
              <a:spLocks/>
            </p:cNvSpPr>
            <p:nvPr/>
          </p:nvSpPr>
          <p:spPr>
            <a:xfrm>
              <a:off x="7037388" y="2611438"/>
              <a:ext cx="47625" cy="47625"/>
            </a:xfrm>
            <a:custGeom>
              <a:avLst/>
              <a:gdLst/>
              <a:ahLst/>
              <a:cxnLst/>
              <a:rect l="l" t="t" r="r" b="b"/>
              <a:pathLst>
                <a:path w="131" h="132" extrusionOk="0">
                  <a:moveTo>
                    <a:pt x="130" y="0"/>
                  </a:moveTo>
                  <a:lnTo>
                    <a:pt x="0" y="75"/>
                  </a:lnTo>
                  <a:lnTo>
                    <a:pt x="18" y="131"/>
                  </a:lnTo>
                  <a:lnTo>
                    <a:pt x="130" y="56"/>
                  </a:lnTo>
                  <a:lnTo>
                    <a:pt x="130"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66" name="Google Shape;866;g627d42fa04_0_181"/>
            <p:cNvSpPr>
              <a:spLocks/>
            </p:cNvSpPr>
            <p:nvPr/>
          </p:nvSpPr>
          <p:spPr>
            <a:xfrm>
              <a:off x="7050088" y="2652713"/>
              <a:ext cx="33337" cy="33337"/>
            </a:xfrm>
            <a:custGeom>
              <a:avLst/>
              <a:gdLst/>
              <a:ahLst/>
              <a:cxnLst/>
              <a:rect l="l" t="t" r="r" b="b"/>
              <a:pathLst>
                <a:path w="94" h="93" extrusionOk="0">
                  <a:moveTo>
                    <a:pt x="93" y="0"/>
                  </a:moveTo>
                  <a:lnTo>
                    <a:pt x="0" y="55"/>
                  </a:lnTo>
                  <a:lnTo>
                    <a:pt x="37" y="92"/>
                  </a:lnTo>
                  <a:lnTo>
                    <a:pt x="93" y="55"/>
                  </a:lnTo>
                  <a:lnTo>
                    <a:pt x="93"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67" name="Google Shape;867;g627d42fa04_0_181"/>
            <p:cNvSpPr>
              <a:spLocks/>
            </p:cNvSpPr>
            <p:nvPr/>
          </p:nvSpPr>
          <p:spPr>
            <a:xfrm>
              <a:off x="7050088" y="2652713"/>
              <a:ext cx="33337" cy="33337"/>
            </a:xfrm>
            <a:custGeom>
              <a:avLst/>
              <a:gdLst/>
              <a:ahLst/>
              <a:cxnLst/>
              <a:rect l="l" t="t" r="r" b="b"/>
              <a:pathLst>
                <a:path w="94" h="93" extrusionOk="0">
                  <a:moveTo>
                    <a:pt x="93" y="0"/>
                  </a:moveTo>
                  <a:lnTo>
                    <a:pt x="0" y="55"/>
                  </a:lnTo>
                  <a:lnTo>
                    <a:pt x="37" y="92"/>
                  </a:lnTo>
                  <a:lnTo>
                    <a:pt x="93" y="55"/>
                  </a:lnTo>
                  <a:lnTo>
                    <a:pt x="93"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68" name="Google Shape;868;g627d42fa04_0_181"/>
            <p:cNvSpPr>
              <a:spLocks/>
            </p:cNvSpPr>
            <p:nvPr/>
          </p:nvSpPr>
          <p:spPr>
            <a:xfrm>
              <a:off x="7258050" y="3006725"/>
              <a:ext cx="14288" cy="7938"/>
            </a:xfrm>
            <a:custGeom>
              <a:avLst/>
              <a:gdLst/>
              <a:ahLst/>
              <a:cxnLst/>
              <a:rect l="l" t="t" r="r" b="b"/>
              <a:pathLst>
                <a:path w="38" h="20" extrusionOk="0">
                  <a:moveTo>
                    <a:pt x="0" y="0"/>
                  </a:moveTo>
                  <a:lnTo>
                    <a:pt x="0" y="0"/>
                  </a:lnTo>
                  <a:lnTo>
                    <a:pt x="37" y="19"/>
                  </a:lnTo>
                  <a:lnTo>
                    <a:pt x="0" y="0"/>
                  </a:lnTo>
                </a:path>
              </a:pathLst>
            </a:custGeom>
            <a:solidFill>
              <a:srgbClr val="E6E9E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69" name="Google Shape;869;g627d42fa04_0_181"/>
            <p:cNvSpPr>
              <a:spLocks/>
            </p:cNvSpPr>
            <p:nvPr/>
          </p:nvSpPr>
          <p:spPr>
            <a:xfrm>
              <a:off x="7258050" y="3006725"/>
              <a:ext cx="14288" cy="7938"/>
            </a:xfrm>
            <a:custGeom>
              <a:avLst/>
              <a:gdLst/>
              <a:ahLst/>
              <a:cxnLst/>
              <a:rect l="l" t="t" r="r" b="b"/>
              <a:pathLst>
                <a:path w="38" h="20" extrusionOk="0">
                  <a:moveTo>
                    <a:pt x="0" y="0"/>
                  </a:moveTo>
                  <a:lnTo>
                    <a:pt x="0" y="0"/>
                  </a:lnTo>
                  <a:lnTo>
                    <a:pt x="37" y="19"/>
                  </a:lnTo>
                  <a:lnTo>
                    <a:pt x="0" y="0"/>
                  </a:lnTo>
                </a:path>
              </a:pathLst>
            </a:custGeom>
            <a:solidFill>
              <a:srgbClr val="E6E9E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70" name="Google Shape;870;g627d42fa04_0_181"/>
            <p:cNvSpPr>
              <a:spLocks/>
            </p:cNvSpPr>
            <p:nvPr/>
          </p:nvSpPr>
          <p:spPr>
            <a:xfrm>
              <a:off x="7258050" y="3006725"/>
              <a:ext cx="14288" cy="7938"/>
            </a:xfrm>
            <a:custGeom>
              <a:avLst/>
              <a:gdLst/>
              <a:ahLst/>
              <a:cxnLst/>
              <a:rect l="l" t="t" r="r" b="b"/>
              <a:pathLst>
                <a:path w="38" h="20" extrusionOk="0">
                  <a:moveTo>
                    <a:pt x="37" y="0"/>
                  </a:moveTo>
                  <a:lnTo>
                    <a:pt x="0" y="0"/>
                  </a:lnTo>
                  <a:lnTo>
                    <a:pt x="37" y="19"/>
                  </a:lnTo>
                  <a:lnTo>
                    <a:pt x="37" y="0"/>
                  </a:lnTo>
                </a:path>
              </a:pathLst>
            </a:custGeom>
            <a:solidFill>
              <a:srgbClr val="D8DCD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71" name="Google Shape;871;g627d42fa04_0_181"/>
            <p:cNvSpPr>
              <a:spLocks/>
            </p:cNvSpPr>
            <p:nvPr/>
          </p:nvSpPr>
          <p:spPr>
            <a:xfrm>
              <a:off x="7258050" y="3006725"/>
              <a:ext cx="14288" cy="7938"/>
            </a:xfrm>
            <a:custGeom>
              <a:avLst/>
              <a:gdLst/>
              <a:ahLst/>
              <a:cxnLst/>
              <a:rect l="l" t="t" r="r" b="b"/>
              <a:pathLst>
                <a:path w="38" h="20" extrusionOk="0">
                  <a:moveTo>
                    <a:pt x="37" y="0"/>
                  </a:moveTo>
                  <a:lnTo>
                    <a:pt x="0" y="0"/>
                  </a:lnTo>
                  <a:lnTo>
                    <a:pt x="37" y="19"/>
                  </a:lnTo>
                  <a:lnTo>
                    <a:pt x="37" y="0"/>
                  </a:lnTo>
                </a:path>
              </a:pathLst>
            </a:custGeom>
            <a:solidFill>
              <a:srgbClr val="D8DCD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72" name="Google Shape;872;g627d42fa04_0_181"/>
            <p:cNvSpPr>
              <a:spLocks/>
            </p:cNvSpPr>
            <p:nvPr/>
          </p:nvSpPr>
          <p:spPr>
            <a:xfrm>
              <a:off x="7070725" y="2692400"/>
              <a:ext cx="14288" cy="26988"/>
            </a:xfrm>
            <a:custGeom>
              <a:avLst/>
              <a:gdLst/>
              <a:ahLst/>
              <a:cxnLst/>
              <a:rect l="l" t="t" r="r" b="b"/>
              <a:pathLst>
                <a:path w="39" h="75" extrusionOk="0">
                  <a:moveTo>
                    <a:pt x="38" y="0"/>
                  </a:moveTo>
                  <a:lnTo>
                    <a:pt x="0" y="18"/>
                  </a:lnTo>
                  <a:lnTo>
                    <a:pt x="20" y="74"/>
                  </a:lnTo>
                  <a:lnTo>
                    <a:pt x="38" y="56"/>
                  </a:lnTo>
                  <a:lnTo>
                    <a:pt x="38"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73" name="Google Shape;873;g627d42fa04_0_181"/>
            <p:cNvSpPr>
              <a:spLocks/>
            </p:cNvSpPr>
            <p:nvPr/>
          </p:nvSpPr>
          <p:spPr>
            <a:xfrm>
              <a:off x="7070725" y="2692400"/>
              <a:ext cx="14288" cy="26988"/>
            </a:xfrm>
            <a:custGeom>
              <a:avLst/>
              <a:gdLst/>
              <a:ahLst/>
              <a:cxnLst/>
              <a:rect l="l" t="t" r="r" b="b"/>
              <a:pathLst>
                <a:path w="39" h="75" extrusionOk="0">
                  <a:moveTo>
                    <a:pt x="38" y="0"/>
                  </a:moveTo>
                  <a:lnTo>
                    <a:pt x="0" y="18"/>
                  </a:lnTo>
                  <a:lnTo>
                    <a:pt x="20" y="74"/>
                  </a:lnTo>
                  <a:lnTo>
                    <a:pt x="38" y="56"/>
                  </a:lnTo>
                  <a:lnTo>
                    <a:pt x="38"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74" name="Google Shape;874;g627d42fa04_0_181"/>
            <p:cNvSpPr>
              <a:spLocks/>
            </p:cNvSpPr>
            <p:nvPr/>
          </p:nvSpPr>
          <p:spPr>
            <a:xfrm>
              <a:off x="7083425" y="2733675"/>
              <a:ext cx="1588" cy="1588"/>
            </a:xfrm>
            <a:custGeom>
              <a:avLst/>
              <a:gdLst/>
              <a:ahLst/>
              <a:cxnLst/>
              <a:rect l="l" t="t" r="r" b="b"/>
              <a:pathLst>
                <a:path w="1" h="1" extrusionOk="0">
                  <a:moveTo>
                    <a:pt x="0" y="0"/>
                  </a:moveTo>
                  <a:lnTo>
                    <a:pt x="0"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75" name="Google Shape;875;g627d42fa04_0_181"/>
            <p:cNvSpPr>
              <a:spLocks/>
            </p:cNvSpPr>
            <p:nvPr/>
          </p:nvSpPr>
          <p:spPr>
            <a:xfrm>
              <a:off x="7083425" y="2733675"/>
              <a:ext cx="1588" cy="1588"/>
            </a:xfrm>
            <a:custGeom>
              <a:avLst/>
              <a:gdLst/>
              <a:ahLst/>
              <a:cxnLst/>
              <a:rect l="l" t="t" r="r" b="b"/>
              <a:pathLst>
                <a:path w="1" h="1" extrusionOk="0">
                  <a:moveTo>
                    <a:pt x="0" y="0"/>
                  </a:moveTo>
                  <a:lnTo>
                    <a:pt x="0" y="0"/>
                  </a:ln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76" name="Google Shape;876;g627d42fa04_0_181"/>
            <p:cNvSpPr>
              <a:spLocks/>
            </p:cNvSpPr>
            <p:nvPr/>
          </p:nvSpPr>
          <p:spPr>
            <a:xfrm>
              <a:off x="7358063" y="2116138"/>
              <a:ext cx="536574" cy="141287"/>
            </a:xfrm>
            <a:custGeom>
              <a:avLst/>
              <a:gdLst/>
              <a:ahLst/>
              <a:cxnLst/>
              <a:rect l="l" t="t" r="r" b="b"/>
              <a:pathLst>
                <a:path w="1491" h="392" extrusionOk="0">
                  <a:moveTo>
                    <a:pt x="1341" y="0"/>
                  </a:moveTo>
                  <a:lnTo>
                    <a:pt x="1341" y="0"/>
                  </a:lnTo>
                  <a:cubicBezTo>
                    <a:pt x="168" y="0"/>
                    <a:pt x="168" y="0"/>
                    <a:pt x="168" y="0"/>
                  </a:cubicBezTo>
                  <a:cubicBezTo>
                    <a:pt x="75" y="0"/>
                    <a:pt x="0" y="74"/>
                    <a:pt x="0" y="149"/>
                  </a:cubicBezTo>
                  <a:cubicBezTo>
                    <a:pt x="0" y="372"/>
                    <a:pt x="0" y="372"/>
                    <a:pt x="0" y="372"/>
                  </a:cubicBezTo>
                  <a:lnTo>
                    <a:pt x="0" y="372"/>
                  </a:lnTo>
                  <a:cubicBezTo>
                    <a:pt x="0" y="391"/>
                    <a:pt x="0" y="391"/>
                    <a:pt x="0" y="391"/>
                  </a:cubicBezTo>
                  <a:cubicBezTo>
                    <a:pt x="38" y="391"/>
                    <a:pt x="38" y="391"/>
                    <a:pt x="38" y="391"/>
                  </a:cubicBezTo>
                  <a:cubicBezTo>
                    <a:pt x="38" y="335"/>
                    <a:pt x="38" y="335"/>
                    <a:pt x="38" y="335"/>
                  </a:cubicBezTo>
                  <a:lnTo>
                    <a:pt x="38" y="335"/>
                  </a:lnTo>
                  <a:cubicBezTo>
                    <a:pt x="38" y="260"/>
                    <a:pt x="112" y="186"/>
                    <a:pt x="187" y="186"/>
                  </a:cubicBezTo>
                  <a:cubicBezTo>
                    <a:pt x="1323" y="186"/>
                    <a:pt x="1323" y="186"/>
                    <a:pt x="1323" y="186"/>
                  </a:cubicBezTo>
                  <a:cubicBezTo>
                    <a:pt x="1397" y="186"/>
                    <a:pt x="1472" y="260"/>
                    <a:pt x="1472" y="335"/>
                  </a:cubicBezTo>
                  <a:cubicBezTo>
                    <a:pt x="1472" y="391"/>
                    <a:pt x="1472" y="391"/>
                    <a:pt x="1472" y="391"/>
                  </a:cubicBezTo>
                  <a:cubicBezTo>
                    <a:pt x="1490" y="391"/>
                    <a:pt x="1490" y="391"/>
                    <a:pt x="1490" y="391"/>
                  </a:cubicBezTo>
                  <a:cubicBezTo>
                    <a:pt x="1490" y="149"/>
                    <a:pt x="1490" y="149"/>
                    <a:pt x="1490" y="149"/>
                  </a:cubicBezTo>
                  <a:cubicBezTo>
                    <a:pt x="1490" y="74"/>
                    <a:pt x="1434" y="0"/>
                    <a:pt x="1341" y="0"/>
                  </a:cubicBezTo>
                </a:path>
              </a:pathLst>
            </a:custGeom>
            <a:solidFill>
              <a:srgbClr val="283749"/>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77" name="Google Shape;877;g627d42fa04_0_181"/>
            <p:cNvSpPr>
              <a:spLocks/>
            </p:cNvSpPr>
            <p:nvPr/>
          </p:nvSpPr>
          <p:spPr>
            <a:xfrm>
              <a:off x="7083425" y="2311400"/>
              <a:ext cx="1092201" cy="696912"/>
            </a:xfrm>
            <a:custGeom>
              <a:avLst/>
              <a:gdLst/>
              <a:ahLst/>
              <a:cxnLst/>
              <a:rect l="l" t="t" r="r" b="b"/>
              <a:pathLst>
                <a:path w="3036" h="1936" extrusionOk="0">
                  <a:moveTo>
                    <a:pt x="0" y="0"/>
                  </a:moveTo>
                  <a:lnTo>
                    <a:pt x="0" y="0"/>
                  </a:lnTo>
                  <a:lnTo>
                    <a:pt x="0" y="0"/>
                  </a:lnTo>
                  <a:cubicBezTo>
                    <a:pt x="0" y="37"/>
                    <a:pt x="0" y="37"/>
                    <a:pt x="0" y="37"/>
                  </a:cubicBezTo>
                  <a:cubicBezTo>
                    <a:pt x="0" y="93"/>
                    <a:pt x="0" y="93"/>
                    <a:pt x="0" y="93"/>
                  </a:cubicBezTo>
                  <a:cubicBezTo>
                    <a:pt x="0" y="149"/>
                    <a:pt x="0" y="149"/>
                    <a:pt x="0" y="149"/>
                  </a:cubicBezTo>
                  <a:cubicBezTo>
                    <a:pt x="0" y="205"/>
                    <a:pt x="0" y="205"/>
                    <a:pt x="0" y="205"/>
                  </a:cubicBezTo>
                  <a:cubicBezTo>
                    <a:pt x="0" y="260"/>
                    <a:pt x="0" y="260"/>
                    <a:pt x="0" y="260"/>
                  </a:cubicBezTo>
                  <a:cubicBezTo>
                    <a:pt x="0" y="409"/>
                    <a:pt x="0" y="409"/>
                    <a:pt x="0" y="409"/>
                  </a:cubicBezTo>
                  <a:cubicBezTo>
                    <a:pt x="0" y="465"/>
                    <a:pt x="0" y="465"/>
                    <a:pt x="0" y="465"/>
                  </a:cubicBezTo>
                  <a:cubicBezTo>
                    <a:pt x="0" y="521"/>
                    <a:pt x="0" y="521"/>
                    <a:pt x="0" y="521"/>
                  </a:cubicBezTo>
                  <a:cubicBezTo>
                    <a:pt x="0" y="577"/>
                    <a:pt x="0" y="577"/>
                    <a:pt x="0" y="577"/>
                  </a:cubicBezTo>
                  <a:cubicBezTo>
                    <a:pt x="0" y="633"/>
                    <a:pt x="0" y="633"/>
                    <a:pt x="0" y="633"/>
                  </a:cubicBezTo>
                  <a:cubicBezTo>
                    <a:pt x="0" y="689"/>
                    <a:pt x="0" y="689"/>
                    <a:pt x="0" y="689"/>
                  </a:cubicBezTo>
                  <a:cubicBezTo>
                    <a:pt x="0" y="745"/>
                    <a:pt x="0" y="745"/>
                    <a:pt x="0" y="745"/>
                  </a:cubicBezTo>
                  <a:cubicBezTo>
                    <a:pt x="0" y="781"/>
                    <a:pt x="0" y="781"/>
                    <a:pt x="0" y="781"/>
                  </a:cubicBezTo>
                  <a:cubicBezTo>
                    <a:pt x="0" y="837"/>
                    <a:pt x="0" y="837"/>
                    <a:pt x="0" y="837"/>
                  </a:cubicBezTo>
                  <a:cubicBezTo>
                    <a:pt x="0" y="893"/>
                    <a:pt x="0" y="893"/>
                    <a:pt x="0" y="893"/>
                  </a:cubicBezTo>
                  <a:cubicBezTo>
                    <a:pt x="0" y="950"/>
                    <a:pt x="0" y="950"/>
                    <a:pt x="0" y="950"/>
                  </a:cubicBezTo>
                  <a:cubicBezTo>
                    <a:pt x="0" y="1005"/>
                    <a:pt x="0" y="1005"/>
                    <a:pt x="0" y="1005"/>
                  </a:cubicBezTo>
                  <a:cubicBezTo>
                    <a:pt x="0" y="1061"/>
                    <a:pt x="0" y="1061"/>
                    <a:pt x="0" y="1061"/>
                  </a:cubicBezTo>
                  <a:cubicBezTo>
                    <a:pt x="0" y="1117"/>
                    <a:pt x="0" y="1117"/>
                    <a:pt x="0" y="1117"/>
                  </a:cubicBezTo>
                  <a:cubicBezTo>
                    <a:pt x="0" y="1173"/>
                    <a:pt x="0" y="1173"/>
                    <a:pt x="0" y="1173"/>
                  </a:cubicBezTo>
                  <a:lnTo>
                    <a:pt x="0" y="1173"/>
                  </a:lnTo>
                  <a:cubicBezTo>
                    <a:pt x="0" y="1526"/>
                    <a:pt x="0" y="1526"/>
                    <a:pt x="0" y="1526"/>
                  </a:cubicBezTo>
                  <a:cubicBezTo>
                    <a:pt x="0" y="1564"/>
                    <a:pt x="0" y="1564"/>
                    <a:pt x="0" y="1564"/>
                  </a:cubicBezTo>
                  <a:cubicBezTo>
                    <a:pt x="0" y="1620"/>
                    <a:pt x="0" y="1620"/>
                    <a:pt x="0" y="1620"/>
                  </a:cubicBezTo>
                  <a:cubicBezTo>
                    <a:pt x="0" y="1787"/>
                    <a:pt x="0" y="1787"/>
                    <a:pt x="0" y="1787"/>
                  </a:cubicBezTo>
                  <a:lnTo>
                    <a:pt x="0" y="1787"/>
                  </a:lnTo>
                  <a:lnTo>
                    <a:pt x="0" y="1787"/>
                  </a:lnTo>
                  <a:lnTo>
                    <a:pt x="0" y="1787"/>
                  </a:lnTo>
                  <a:cubicBezTo>
                    <a:pt x="0" y="1638"/>
                    <a:pt x="0" y="1638"/>
                    <a:pt x="0" y="1638"/>
                  </a:cubicBezTo>
                  <a:cubicBezTo>
                    <a:pt x="111" y="1731"/>
                    <a:pt x="223" y="1843"/>
                    <a:pt x="316" y="1935"/>
                  </a:cubicBezTo>
                  <a:cubicBezTo>
                    <a:pt x="484" y="1935"/>
                    <a:pt x="484" y="1935"/>
                    <a:pt x="484" y="1935"/>
                  </a:cubicBezTo>
                  <a:lnTo>
                    <a:pt x="484" y="1935"/>
                  </a:lnTo>
                  <a:cubicBezTo>
                    <a:pt x="521" y="1935"/>
                    <a:pt x="521" y="1935"/>
                    <a:pt x="521" y="1935"/>
                  </a:cubicBezTo>
                  <a:cubicBezTo>
                    <a:pt x="2700" y="1935"/>
                    <a:pt x="2700" y="1935"/>
                    <a:pt x="2700" y="1935"/>
                  </a:cubicBezTo>
                  <a:cubicBezTo>
                    <a:pt x="3035" y="1601"/>
                    <a:pt x="3035" y="1601"/>
                    <a:pt x="3035" y="1601"/>
                  </a:cubicBezTo>
                  <a:cubicBezTo>
                    <a:pt x="3035" y="912"/>
                    <a:pt x="3035" y="912"/>
                    <a:pt x="3035" y="912"/>
                  </a:cubicBezTo>
                  <a:cubicBezTo>
                    <a:pt x="1881" y="912"/>
                    <a:pt x="1881" y="912"/>
                    <a:pt x="1881" y="912"/>
                  </a:cubicBezTo>
                  <a:cubicBezTo>
                    <a:pt x="1881" y="968"/>
                    <a:pt x="1881" y="968"/>
                    <a:pt x="1881" y="968"/>
                  </a:cubicBezTo>
                  <a:cubicBezTo>
                    <a:pt x="1843" y="968"/>
                    <a:pt x="1843" y="968"/>
                    <a:pt x="1843" y="968"/>
                  </a:cubicBezTo>
                  <a:cubicBezTo>
                    <a:pt x="1825" y="1135"/>
                    <a:pt x="1676" y="1266"/>
                    <a:pt x="1508" y="1266"/>
                  </a:cubicBezTo>
                  <a:cubicBezTo>
                    <a:pt x="1322" y="1266"/>
                    <a:pt x="1173" y="1135"/>
                    <a:pt x="1154" y="968"/>
                  </a:cubicBezTo>
                  <a:cubicBezTo>
                    <a:pt x="1117" y="968"/>
                    <a:pt x="1117" y="968"/>
                    <a:pt x="1117" y="968"/>
                  </a:cubicBezTo>
                  <a:cubicBezTo>
                    <a:pt x="1117" y="912"/>
                    <a:pt x="1117" y="912"/>
                    <a:pt x="1117" y="912"/>
                  </a:cubicBezTo>
                  <a:cubicBezTo>
                    <a:pt x="0" y="912"/>
                    <a:pt x="0" y="912"/>
                    <a:pt x="0" y="912"/>
                  </a:cubicBezTo>
                  <a:cubicBezTo>
                    <a:pt x="0" y="0"/>
                    <a:pt x="0" y="0"/>
                    <a:pt x="0" y="0"/>
                  </a:cubicBezTo>
                </a:path>
              </a:pathLst>
            </a:custGeom>
            <a:solidFill>
              <a:srgbClr val="364C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78" name="Google Shape;878;g627d42fa04_0_181"/>
            <p:cNvSpPr>
              <a:spLocks/>
            </p:cNvSpPr>
            <p:nvPr/>
          </p:nvSpPr>
          <p:spPr>
            <a:xfrm>
              <a:off x="7083425" y="2311400"/>
              <a:ext cx="1092201" cy="328614"/>
            </a:xfrm>
            <a:custGeom>
              <a:avLst/>
              <a:gdLst/>
              <a:ahLst/>
              <a:cxnLst/>
              <a:rect l="l" t="t" r="r" b="b"/>
              <a:pathLst>
                <a:path w="3036" h="913" extrusionOk="0">
                  <a:moveTo>
                    <a:pt x="3035" y="837"/>
                  </a:moveTo>
                  <a:lnTo>
                    <a:pt x="1881" y="837"/>
                  </a:lnTo>
                  <a:lnTo>
                    <a:pt x="1881" y="912"/>
                  </a:lnTo>
                  <a:lnTo>
                    <a:pt x="3035" y="912"/>
                  </a:lnTo>
                  <a:lnTo>
                    <a:pt x="3035" y="837"/>
                  </a:lnTo>
                  <a:close/>
                  <a:moveTo>
                    <a:pt x="0" y="0"/>
                  </a:moveTo>
                  <a:lnTo>
                    <a:pt x="0" y="0"/>
                  </a:lnTo>
                  <a:lnTo>
                    <a:pt x="0" y="912"/>
                  </a:lnTo>
                  <a:lnTo>
                    <a:pt x="1117" y="912"/>
                  </a:lnTo>
                  <a:lnTo>
                    <a:pt x="1117" y="837"/>
                  </a:lnTo>
                  <a:lnTo>
                    <a:pt x="0" y="837"/>
                  </a:lnTo>
                  <a:lnTo>
                    <a:pt x="0" y="0"/>
                  </a:lnTo>
                  <a:close/>
                </a:path>
              </a:pathLst>
            </a:custGeom>
            <a:solidFill>
              <a:srgbClr val="283749"/>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79" name="Google Shape;879;g627d42fa04_0_181"/>
            <p:cNvSpPr>
              <a:spLocks/>
            </p:cNvSpPr>
            <p:nvPr/>
          </p:nvSpPr>
          <p:spPr>
            <a:xfrm>
              <a:off x="7761288" y="2611438"/>
              <a:ext cx="415924" cy="26987"/>
            </a:xfrm>
            <a:custGeom>
              <a:avLst/>
              <a:gdLst/>
              <a:ahLst/>
              <a:cxnLst/>
              <a:rect l="l" t="t" r="r" b="b"/>
              <a:pathLst>
                <a:path w="1155" h="76" extrusionOk="0">
                  <a:moveTo>
                    <a:pt x="1154" y="0"/>
                  </a:moveTo>
                  <a:lnTo>
                    <a:pt x="0" y="0"/>
                  </a:lnTo>
                  <a:lnTo>
                    <a:pt x="0" y="75"/>
                  </a:lnTo>
                  <a:lnTo>
                    <a:pt x="1154" y="75"/>
                  </a:lnTo>
                  <a:lnTo>
                    <a:pt x="1154" y="0"/>
                  </a:lnTo>
                </a:path>
              </a:pathLst>
            </a:custGeom>
            <a:solidFill>
              <a:srgbClr val="283749"/>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80" name="Google Shape;880;g627d42fa04_0_181"/>
            <p:cNvSpPr>
              <a:spLocks/>
            </p:cNvSpPr>
            <p:nvPr/>
          </p:nvSpPr>
          <p:spPr>
            <a:xfrm>
              <a:off x="7083425" y="2311400"/>
              <a:ext cx="403226" cy="328614"/>
            </a:xfrm>
            <a:custGeom>
              <a:avLst/>
              <a:gdLst/>
              <a:ahLst/>
              <a:cxnLst/>
              <a:rect l="l" t="t" r="r" b="b"/>
              <a:pathLst>
                <a:path w="1118" h="913" extrusionOk="0">
                  <a:moveTo>
                    <a:pt x="0" y="0"/>
                  </a:moveTo>
                  <a:lnTo>
                    <a:pt x="0" y="0"/>
                  </a:lnTo>
                  <a:lnTo>
                    <a:pt x="0" y="912"/>
                  </a:lnTo>
                  <a:lnTo>
                    <a:pt x="1117" y="912"/>
                  </a:lnTo>
                  <a:lnTo>
                    <a:pt x="1117" y="837"/>
                  </a:lnTo>
                  <a:lnTo>
                    <a:pt x="0" y="837"/>
                  </a:lnTo>
                  <a:lnTo>
                    <a:pt x="0" y="0"/>
                  </a:lnTo>
                </a:path>
              </a:pathLst>
            </a:custGeom>
            <a:solidFill>
              <a:srgbClr val="283749"/>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81" name="Google Shape;881;g627d42fa04_0_181"/>
            <p:cNvSpPr>
              <a:spLocks/>
            </p:cNvSpPr>
            <p:nvPr/>
          </p:nvSpPr>
          <p:spPr>
            <a:xfrm>
              <a:off x="7083425" y="2257425"/>
              <a:ext cx="1092201" cy="355599"/>
            </a:xfrm>
            <a:custGeom>
              <a:avLst/>
              <a:gdLst/>
              <a:ahLst/>
              <a:cxnLst/>
              <a:rect l="l" t="t" r="r" b="b"/>
              <a:pathLst>
                <a:path w="3036" h="987" extrusionOk="0">
                  <a:moveTo>
                    <a:pt x="2886" y="0"/>
                  </a:moveTo>
                  <a:lnTo>
                    <a:pt x="2886" y="0"/>
                  </a:lnTo>
                  <a:cubicBezTo>
                    <a:pt x="2253" y="0"/>
                    <a:pt x="2253" y="0"/>
                    <a:pt x="2253" y="0"/>
                  </a:cubicBezTo>
                  <a:cubicBezTo>
                    <a:pt x="2235" y="0"/>
                    <a:pt x="2235" y="0"/>
                    <a:pt x="2235" y="0"/>
                  </a:cubicBezTo>
                  <a:cubicBezTo>
                    <a:pt x="801" y="0"/>
                    <a:pt x="801" y="0"/>
                    <a:pt x="801" y="0"/>
                  </a:cubicBezTo>
                  <a:cubicBezTo>
                    <a:pt x="763" y="0"/>
                    <a:pt x="763" y="0"/>
                    <a:pt x="763" y="0"/>
                  </a:cubicBezTo>
                  <a:cubicBezTo>
                    <a:pt x="577" y="0"/>
                    <a:pt x="577" y="0"/>
                    <a:pt x="577" y="0"/>
                  </a:cubicBezTo>
                  <a:cubicBezTo>
                    <a:pt x="465" y="0"/>
                    <a:pt x="465" y="0"/>
                    <a:pt x="465" y="0"/>
                  </a:cubicBezTo>
                  <a:cubicBezTo>
                    <a:pt x="372" y="0"/>
                    <a:pt x="372" y="0"/>
                    <a:pt x="372" y="0"/>
                  </a:cubicBezTo>
                  <a:cubicBezTo>
                    <a:pt x="260" y="0"/>
                    <a:pt x="260" y="0"/>
                    <a:pt x="260" y="0"/>
                  </a:cubicBezTo>
                  <a:cubicBezTo>
                    <a:pt x="167" y="0"/>
                    <a:pt x="167" y="0"/>
                    <a:pt x="167" y="0"/>
                  </a:cubicBezTo>
                  <a:lnTo>
                    <a:pt x="167" y="0"/>
                  </a:lnTo>
                  <a:cubicBezTo>
                    <a:pt x="111" y="0"/>
                    <a:pt x="56" y="18"/>
                    <a:pt x="37" y="74"/>
                  </a:cubicBezTo>
                  <a:cubicBezTo>
                    <a:pt x="18" y="93"/>
                    <a:pt x="18" y="111"/>
                    <a:pt x="0" y="130"/>
                  </a:cubicBezTo>
                  <a:cubicBezTo>
                    <a:pt x="0" y="149"/>
                    <a:pt x="0" y="149"/>
                    <a:pt x="0" y="149"/>
                  </a:cubicBezTo>
                  <a:lnTo>
                    <a:pt x="0" y="149"/>
                  </a:lnTo>
                  <a:cubicBezTo>
                    <a:pt x="0" y="986"/>
                    <a:pt x="0" y="986"/>
                    <a:pt x="0" y="986"/>
                  </a:cubicBezTo>
                  <a:cubicBezTo>
                    <a:pt x="1117" y="986"/>
                    <a:pt x="1117" y="986"/>
                    <a:pt x="1117" y="986"/>
                  </a:cubicBezTo>
                  <a:cubicBezTo>
                    <a:pt x="1117" y="875"/>
                    <a:pt x="1117" y="875"/>
                    <a:pt x="1117" y="875"/>
                  </a:cubicBezTo>
                  <a:cubicBezTo>
                    <a:pt x="1881" y="875"/>
                    <a:pt x="1881" y="875"/>
                    <a:pt x="1881" y="875"/>
                  </a:cubicBezTo>
                  <a:cubicBezTo>
                    <a:pt x="1881" y="986"/>
                    <a:pt x="1881" y="986"/>
                    <a:pt x="1881" y="986"/>
                  </a:cubicBezTo>
                  <a:cubicBezTo>
                    <a:pt x="3035" y="986"/>
                    <a:pt x="3035" y="986"/>
                    <a:pt x="3035" y="986"/>
                  </a:cubicBezTo>
                  <a:cubicBezTo>
                    <a:pt x="3035" y="149"/>
                    <a:pt x="3035" y="149"/>
                    <a:pt x="3035" y="149"/>
                  </a:cubicBezTo>
                  <a:cubicBezTo>
                    <a:pt x="3035" y="74"/>
                    <a:pt x="2979" y="0"/>
                    <a:pt x="2886" y="0"/>
                  </a:cubicBezTo>
                </a:path>
              </a:pathLst>
            </a:custGeom>
            <a:solidFill>
              <a:srgbClr val="505F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82" name="Google Shape;882;g627d42fa04_0_181"/>
            <p:cNvSpPr>
              <a:spLocks/>
            </p:cNvSpPr>
            <p:nvPr/>
          </p:nvSpPr>
          <p:spPr>
            <a:xfrm>
              <a:off x="7499350" y="2659063"/>
              <a:ext cx="247650" cy="107950"/>
            </a:xfrm>
            <a:custGeom>
              <a:avLst/>
              <a:gdLst/>
              <a:ahLst/>
              <a:cxnLst/>
              <a:rect l="l" t="t" r="r" b="b"/>
              <a:pathLst>
                <a:path w="690" h="299" extrusionOk="0">
                  <a:moveTo>
                    <a:pt x="689" y="0"/>
                  </a:moveTo>
                  <a:lnTo>
                    <a:pt x="689" y="0"/>
                  </a:lnTo>
                  <a:cubicBezTo>
                    <a:pt x="0" y="0"/>
                    <a:pt x="0" y="0"/>
                    <a:pt x="0" y="0"/>
                  </a:cubicBezTo>
                  <a:cubicBezTo>
                    <a:pt x="19" y="167"/>
                    <a:pt x="168" y="298"/>
                    <a:pt x="354" y="298"/>
                  </a:cubicBezTo>
                  <a:cubicBezTo>
                    <a:pt x="522" y="298"/>
                    <a:pt x="671" y="167"/>
                    <a:pt x="689" y="0"/>
                  </a:cubicBezTo>
                </a:path>
              </a:pathLst>
            </a:custGeom>
            <a:solidFill>
              <a:srgbClr val="E6A65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83" name="Google Shape;883;g627d42fa04_0_181"/>
            <p:cNvSpPr>
              <a:spLocks/>
            </p:cNvSpPr>
            <p:nvPr/>
          </p:nvSpPr>
          <p:spPr>
            <a:xfrm>
              <a:off x="7137400" y="3006725"/>
              <a:ext cx="6350" cy="1588"/>
            </a:xfrm>
            <a:custGeom>
              <a:avLst/>
              <a:gdLst/>
              <a:ahLst/>
              <a:cxnLst/>
              <a:rect l="l" t="t" r="r" b="b"/>
              <a:pathLst>
                <a:path w="19" h="1" extrusionOk="0">
                  <a:moveTo>
                    <a:pt x="18" y="0"/>
                  </a:moveTo>
                  <a:lnTo>
                    <a:pt x="18" y="0"/>
                  </a:lnTo>
                  <a:lnTo>
                    <a:pt x="18" y="0"/>
                  </a:lnTo>
                  <a:lnTo>
                    <a:pt x="18" y="0"/>
                  </a:lnTo>
                  <a:lnTo>
                    <a:pt x="18" y="0"/>
                  </a:lnTo>
                  <a:lnTo>
                    <a:pt x="18" y="0"/>
                  </a:lnTo>
                  <a:lnTo>
                    <a:pt x="18" y="0"/>
                  </a:lnTo>
                  <a:lnTo>
                    <a:pt x="18" y="0"/>
                  </a:lnTo>
                  <a:lnTo>
                    <a:pt x="18" y="0"/>
                  </a:lnTo>
                  <a:lnTo>
                    <a:pt x="18" y="0"/>
                  </a:lnTo>
                  <a:lnTo>
                    <a:pt x="18" y="0"/>
                  </a:lnTo>
                  <a:lnTo>
                    <a:pt x="18"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18" y="0"/>
                  </a:lnTo>
                </a:path>
              </a:pathLst>
            </a:custGeom>
            <a:solidFill>
              <a:srgbClr val="E6E9E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84" name="Google Shape;884;g627d42fa04_0_181"/>
            <p:cNvSpPr>
              <a:spLocks/>
            </p:cNvSpPr>
            <p:nvPr/>
          </p:nvSpPr>
          <p:spPr>
            <a:xfrm>
              <a:off x="7486650" y="2571750"/>
              <a:ext cx="274639" cy="87313"/>
            </a:xfrm>
            <a:custGeom>
              <a:avLst/>
              <a:gdLst/>
              <a:ahLst/>
              <a:cxnLst/>
              <a:rect l="l" t="t" r="r" b="b"/>
              <a:pathLst>
                <a:path w="765" h="243" extrusionOk="0">
                  <a:moveTo>
                    <a:pt x="764" y="0"/>
                  </a:moveTo>
                  <a:lnTo>
                    <a:pt x="0" y="0"/>
                  </a:lnTo>
                  <a:lnTo>
                    <a:pt x="0" y="111"/>
                  </a:lnTo>
                  <a:lnTo>
                    <a:pt x="0" y="186"/>
                  </a:lnTo>
                  <a:lnTo>
                    <a:pt x="0" y="242"/>
                  </a:lnTo>
                  <a:lnTo>
                    <a:pt x="37" y="242"/>
                  </a:lnTo>
                  <a:lnTo>
                    <a:pt x="726" y="242"/>
                  </a:lnTo>
                  <a:lnTo>
                    <a:pt x="764" y="242"/>
                  </a:lnTo>
                  <a:lnTo>
                    <a:pt x="764" y="186"/>
                  </a:lnTo>
                  <a:lnTo>
                    <a:pt x="764" y="111"/>
                  </a:lnTo>
                  <a:lnTo>
                    <a:pt x="764" y="0"/>
                  </a:lnTo>
                </a:path>
              </a:pathLst>
            </a:custGeom>
            <a:solidFill>
              <a:srgbClr val="E8BF7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85" name="Google Shape;885;g627d42fa04_0_181"/>
            <p:cNvSpPr>
              <a:spLocks/>
            </p:cNvSpPr>
            <p:nvPr/>
          </p:nvSpPr>
          <p:spPr>
            <a:xfrm>
              <a:off x="7486650" y="2571750"/>
              <a:ext cx="274639" cy="87313"/>
            </a:xfrm>
            <a:custGeom>
              <a:avLst/>
              <a:gdLst/>
              <a:ahLst/>
              <a:cxnLst/>
              <a:rect l="l" t="t" r="r" b="b"/>
              <a:pathLst>
                <a:path w="765" h="243" extrusionOk="0">
                  <a:moveTo>
                    <a:pt x="764" y="0"/>
                  </a:moveTo>
                  <a:lnTo>
                    <a:pt x="0" y="0"/>
                  </a:lnTo>
                  <a:lnTo>
                    <a:pt x="0" y="111"/>
                  </a:lnTo>
                  <a:lnTo>
                    <a:pt x="0" y="186"/>
                  </a:lnTo>
                  <a:lnTo>
                    <a:pt x="0" y="242"/>
                  </a:lnTo>
                  <a:lnTo>
                    <a:pt x="37" y="242"/>
                  </a:lnTo>
                  <a:lnTo>
                    <a:pt x="726" y="242"/>
                  </a:lnTo>
                  <a:lnTo>
                    <a:pt x="764" y="242"/>
                  </a:lnTo>
                  <a:lnTo>
                    <a:pt x="764" y="186"/>
                  </a:lnTo>
                  <a:lnTo>
                    <a:pt x="764" y="111"/>
                  </a:lnTo>
                  <a:lnTo>
                    <a:pt x="764" y="0"/>
                  </a:lnTo>
                </a:path>
              </a:pathLst>
            </a:custGeom>
            <a:solidFill>
              <a:srgbClr val="E8BF7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86" name="Google Shape;886;g627d42fa04_0_181"/>
            <p:cNvSpPr>
              <a:spLocks/>
            </p:cNvSpPr>
            <p:nvPr/>
          </p:nvSpPr>
          <p:spPr>
            <a:xfrm>
              <a:off x="7083425" y="2900363"/>
              <a:ext cx="114300" cy="107950"/>
            </a:xfrm>
            <a:custGeom>
              <a:avLst/>
              <a:gdLst/>
              <a:ahLst/>
              <a:cxnLst/>
              <a:rect l="l" t="t" r="r" b="b"/>
              <a:pathLst>
                <a:path w="317" h="298" extrusionOk="0">
                  <a:moveTo>
                    <a:pt x="0" y="0"/>
                  </a:moveTo>
                  <a:lnTo>
                    <a:pt x="0" y="0"/>
                  </a:lnTo>
                  <a:cubicBezTo>
                    <a:pt x="0" y="149"/>
                    <a:pt x="0" y="149"/>
                    <a:pt x="0" y="149"/>
                  </a:cubicBezTo>
                  <a:lnTo>
                    <a:pt x="0" y="149"/>
                  </a:lnTo>
                  <a:lnTo>
                    <a:pt x="0" y="149"/>
                  </a:lnTo>
                  <a:cubicBezTo>
                    <a:pt x="0" y="224"/>
                    <a:pt x="74" y="297"/>
                    <a:pt x="149" y="297"/>
                  </a:cubicBez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cubicBezTo>
                    <a:pt x="167" y="297"/>
                    <a:pt x="167" y="297"/>
                    <a:pt x="167" y="297"/>
                  </a:cubicBezTo>
                  <a:lnTo>
                    <a:pt x="167" y="297"/>
                  </a:lnTo>
                  <a:lnTo>
                    <a:pt x="167" y="297"/>
                  </a:lnTo>
                  <a:lnTo>
                    <a:pt x="167" y="297"/>
                  </a:lnTo>
                  <a:lnTo>
                    <a:pt x="167" y="297"/>
                  </a:lnTo>
                  <a:lnTo>
                    <a:pt x="167" y="297"/>
                  </a:lnTo>
                  <a:lnTo>
                    <a:pt x="167" y="297"/>
                  </a:lnTo>
                  <a:cubicBezTo>
                    <a:pt x="316" y="297"/>
                    <a:pt x="316" y="297"/>
                    <a:pt x="316" y="297"/>
                  </a:cubicBezTo>
                  <a:lnTo>
                    <a:pt x="316" y="297"/>
                  </a:lnTo>
                  <a:cubicBezTo>
                    <a:pt x="223" y="205"/>
                    <a:pt x="111" y="93"/>
                    <a:pt x="0" y="0"/>
                  </a:cubicBezTo>
                </a:path>
              </a:pathLst>
            </a:custGeom>
            <a:solidFill>
              <a:srgbClr val="E6A65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87" name="Google Shape;887;g627d42fa04_0_181"/>
            <p:cNvSpPr>
              <a:spLocks/>
            </p:cNvSpPr>
            <p:nvPr/>
          </p:nvSpPr>
          <p:spPr>
            <a:xfrm>
              <a:off x="8056563" y="2887663"/>
              <a:ext cx="120650" cy="120650"/>
            </a:xfrm>
            <a:custGeom>
              <a:avLst/>
              <a:gdLst/>
              <a:ahLst/>
              <a:cxnLst/>
              <a:rect l="l" t="t" r="r" b="b"/>
              <a:pathLst>
                <a:path w="336" h="335" extrusionOk="0">
                  <a:moveTo>
                    <a:pt x="335" y="0"/>
                  </a:moveTo>
                  <a:lnTo>
                    <a:pt x="335" y="0"/>
                  </a:lnTo>
                  <a:lnTo>
                    <a:pt x="335" y="0"/>
                  </a:lnTo>
                  <a:cubicBezTo>
                    <a:pt x="0" y="334"/>
                    <a:pt x="0" y="334"/>
                    <a:pt x="0" y="334"/>
                  </a:cubicBezTo>
                  <a:cubicBezTo>
                    <a:pt x="186" y="334"/>
                    <a:pt x="186" y="334"/>
                    <a:pt x="186" y="334"/>
                  </a:cubicBezTo>
                  <a:cubicBezTo>
                    <a:pt x="279" y="334"/>
                    <a:pt x="335" y="279"/>
                    <a:pt x="335" y="186"/>
                  </a:cubicBezTo>
                  <a:cubicBezTo>
                    <a:pt x="335" y="0"/>
                    <a:pt x="335" y="0"/>
                    <a:pt x="335" y="0"/>
                  </a:cubicBezTo>
                </a:path>
              </a:pathLst>
            </a:custGeom>
            <a:solidFill>
              <a:srgbClr val="E6A65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sp>
        <p:nvSpPr>
          <p:cNvPr id="888" name="Google Shape;888;g627d42fa04_0_181"/>
          <p:cNvSpPr>
            <a:spLocks/>
          </p:cNvSpPr>
          <p:nvPr/>
        </p:nvSpPr>
        <p:spPr>
          <a:xfrm>
            <a:off x="21786041" y="3501646"/>
            <a:ext cx="3550800" cy="1012200"/>
          </a:xfrm>
          <a:prstGeom prst="curvedDownArrow">
            <a:avLst>
              <a:gd name="adj1" fmla="val 25000"/>
              <a:gd name="adj2" fmla="val 50000"/>
              <a:gd name="adj3" fmla="val 25000"/>
            </a:avLst>
          </a:prstGeom>
          <a:solidFill>
            <a:srgbClr val="BFBFB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nvGrpSpPr>
          <p:cNvPr id="889" name="Google Shape;889;g627d42fa04_0_181"/>
          <p:cNvGrpSpPr/>
          <p:nvPr/>
        </p:nvGrpSpPr>
        <p:grpSpPr>
          <a:xfrm>
            <a:off x="15562162" y="4049401"/>
            <a:ext cx="5655491" cy="5151423"/>
            <a:chOff x="2324100" y="1301750"/>
            <a:chExt cx="4864102" cy="4873626"/>
          </a:xfrm>
        </p:grpSpPr>
        <p:sp>
          <p:nvSpPr>
            <p:cNvPr id="890" name="Google Shape;890;g627d42fa04_0_181"/>
            <p:cNvSpPr>
              <a:spLocks/>
            </p:cNvSpPr>
            <p:nvPr/>
          </p:nvSpPr>
          <p:spPr>
            <a:xfrm>
              <a:off x="2324100" y="4638675"/>
              <a:ext cx="1536701" cy="1536701"/>
            </a:xfrm>
            <a:custGeom>
              <a:avLst/>
              <a:gdLst/>
              <a:ahLst/>
              <a:cxnLst/>
              <a:rect l="l" t="t" r="r" b="b"/>
              <a:pathLst>
                <a:path w="4269" h="4269" extrusionOk="0">
                  <a:moveTo>
                    <a:pt x="4268" y="1891"/>
                  </a:moveTo>
                  <a:lnTo>
                    <a:pt x="4268" y="1891"/>
                  </a:lnTo>
                  <a:cubicBezTo>
                    <a:pt x="3765" y="535"/>
                    <a:pt x="3765" y="535"/>
                    <a:pt x="3765" y="535"/>
                  </a:cubicBezTo>
                  <a:cubicBezTo>
                    <a:pt x="2377" y="0"/>
                    <a:pt x="2377" y="0"/>
                    <a:pt x="2377" y="0"/>
                  </a:cubicBezTo>
                  <a:cubicBezTo>
                    <a:pt x="2377" y="0"/>
                    <a:pt x="803" y="101"/>
                    <a:pt x="167" y="2209"/>
                  </a:cubicBezTo>
                  <a:cubicBezTo>
                    <a:pt x="167" y="2209"/>
                    <a:pt x="586" y="1874"/>
                    <a:pt x="870" y="1724"/>
                  </a:cubicBezTo>
                  <a:cubicBezTo>
                    <a:pt x="870" y="1724"/>
                    <a:pt x="0" y="3113"/>
                    <a:pt x="167" y="4117"/>
                  </a:cubicBezTo>
                  <a:cubicBezTo>
                    <a:pt x="1155" y="4268"/>
                    <a:pt x="2544" y="3397"/>
                    <a:pt x="2544" y="3397"/>
                  </a:cubicBezTo>
                  <a:cubicBezTo>
                    <a:pt x="2409" y="3698"/>
                    <a:pt x="2058" y="4101"/>
                    <a:pt x="2058" y="4101"/>
                  </a:cubicBezTo>
                  <a:cubicBezTo>
                    <a:pt x="4167" y="3464"/>
                    <a:pt x="4268" y="1891"/>
                    <a:pt x="4268" y="1891"/>
                  </a:cubicBezTo>
                  <a:lnTo>
                    <a:pt x="2594" y="2895"/>
                  </a:lnTo>
                  <a:lnTo>
                    <a:pt x="2594" y="2895"/>
                  </a:lnTo>
                  <a:cubicBezTo>
                    <a:pt x="2594" y="2895"/>
                    <a:pt x="2829" y="2627"/>
                    <a:pt x="2912" y="2443"/>
                  </a:cubicBezTo>
                  <a:cubicBezTo>
                    <a:pt x="2912" y="2443"/>
                    <a:pt x="2008" y="2996"/>
                    <a:pt x="1389" y="2912"/>
                  </a:cubicBezTo>
                  <a:cubicBezTo>
                    <a:pt x="1272" y="2259"/>
                    <a:pt x="1841" y="1356"/>
                    <a:pt x="1841" y="1356"/>
                  </a:cubicBezTo>
                  <a:cubicBezTo>
                    <a:pt x="1657" y="1456"/>
                    <a:pt x="1389" y="1674"/>
                    <a:pt x="1389" y="1674"/>
                  </a:cubicBezTo>
                  <a:cubicBezTo>
                    <a:pt x="1790" y="302"/>
                    <a:pt x="2812" y="251"/>
                    <a:pt x="2812" y="251"/>
                  </a:cubicBezTo>
                  <a:cubicBezTo>
                    <a:pt x="3715" y="586"/>
                    <a:pt x="3715" y="586"/>
                    <a:pt x="3715" y="586"/>
                  </a:cubicBezTo>
                  <a:cubicBezTo>
                    <a:pt x="4033" y="1473"/>
                    <a:pt x="4033" y="1473"/>
                    <a:pt x="4033" y="1473"/>
                  </a:cubicBezTo>
                  <a:cubicBezTo>
                    <a:pt x="4033" y="1473"/>
                    <a:pt x="3966" y="2477"/>
                    <a:pt x="2594" y="2895"/>
                  </a:cubicBezTo>
                  <a:lnTo>
                    <a:pt x="4268" y="1891"/>
                  </a:lnTo>
                </a:path>
              </a:pathLst>
            </a:custGeom>
            <a:solidFill>
              <a:srgbClr val="FFD6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91" name="Google Shape;891;g627d42fa04_0_181"/>
            <p:cNvSpPr>
              <a:spLocks/>
            </p:cNvSpPr>
            <p:nvPr/>
          </p:nvSpPr>
          <p:spPr>
            <a:xfrm>
              <a:off x="2782888" y="4729163"/>
              <a:ext cx="993775" cy="989013"/>
            </a:xfrm>
            <a:custGeom>
              <a:avLst/>
              <a:gdLst/>
              <a:ahLst/>
              <a:cxnLst/>
              <a:rect l="l" t="t" r="r" b="b"/>
              <a:pathLst>
                <a:path w="2762" h="2746" extrusionOk="0">
                  <a:moveTo>
                    <a:pt x="2443" y="335"/>
                  </a:moveTo>
                  <a:lnTo>
                    <a:pt x="2443" y="335"/>
                  </a:lnTo>
                  <a:cubicBezTo>
                    <a:pt x="1540" y="0"/>
                    <a:pt x="1540" y="0"/>
                    <a:pt x="1540" y="0"/>
                  </a:cubicBezTo>
                  <a:cubicBezTo>
                    <a:pt x="1540" y="0"/>
                    <a:pt x="518" y="51"/>
                    <a:pt x="117" y="1423"/>
                  </a:cubicBezTo>
                  <a:cubicBezTo>
                    <a:pt x="117" y="1423"/>
                    <a:pt x="385" y="1205"/>
                    <a:pt x="569" y="1105"/>
                  </a:cubicBezTo>
                  <a:cubicBezTo>
                    <a:pt x="569" y="1105"/>
                    <a:pt x="0" y="2008"/>
                    <a:pt x="117" y="2661"/>
                  </a:cubicBezTo>
                  <a:cubicBezTo>
                    <a:pt x="736" y="2745"/>
                    <a:pt x="1640" y="2192"/>
                    <a:pt x="1640" y="2192"/>
                  </a:cubicBezTo>
                  <a:cubicBezTo>
                    <a:pt x="1557" y="2376"/>
                    <a:pt x="1322" y="2644"/>
                    <a:pt x="1322" y="2644"/>
                  </a:cubicBezTo>
                  <a:cubicBezTo>
                    <a:pt x="2694" y="2226"/>
                    <a:pt x="2761" y="1222"/>
                    <a:pt x="2761" y="1222"/>
                  </a:cubicBezTo>
                  <a:cubicBezTo>
                    <a:pt x="2443" y="335"/>
                    <a:pt x="2443" y="335"/>
                    <a:pt x="2443" y="335"/>
                  </a:cubicBezTo>
                </a:path>
              </a:pathLst>
            </a:custGeom>
            <a:solidFill>
              <a:srgbClr val="F15D4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92" name="Google Shape;892;g627d42fa04_0_181"/>
            <p:cNvSpPr>
              <a:spLocks/>
            </p:cNvSpPr>
            <p:nvPr/>
          </p:nvSpPr>
          <p:spPr>
            <a:xfrm>
              <a:off x="3813175" y="4114800"/>
              <a:ext cx="1265241" cy="1681167"/>
            </a:xfrm>
            <a:custGeom>
              <a:avLst/>
              <a:gdLst/>
              <a:ahLst/>
              <a:cxnLst/>
              <a:rect l="l" t="t" r="r" b="b"/>
              <a:pathLst>
                <a:path w="3516" h="4669" extrusionOk="0">
                  <a:moveTo>
                    <a:pt x="3515" y="1154"/>
                  </a:moveTo>
                  <a:lnTo>
                    <a:pt x="3515" y="1154"/>
                  </a:lnTo>
                  <a:cubicBezTo>
                    <a:pt x="2829" y="3832"/>
                    <a:pt x="2829" y="3832"/>
                    <a:pt x="2829" y="3832"/>
                  </a:cubicBezTo>
                  <a:cubicBezTo>
                    <a:pt x="0" y="4668"/>
                    <a:pt x="0" y="4668"/>
                    <a:pt x="0" y="4668"/>
                  </a:cubicBezTo>
                  <a:cubicBezTo>
                    <a:pt x="0" y="4668"/>
                    <a:pt x="1975" y="3129"/>
                    <a:pt x="587" y="1740"/>
                  </a:cubicBezTo>
                  <a:cubicBezTo>
                    <a:pt x="2343" y="0"/>
                    <a:pt x="2343" y="0"/>
                    <a:pt x="2343" y="0"/>
                  </a:cubicBezTo>
                  <a:cubicBezTo>
                    <a:pt x="3515" y="1154"/>
                    <a:pt x="3515" y="1154"/>
                    <a:pt x="3515" y="1154"/>
                  </a:cubicBezTo>
                </a:path>
              </a:pathLst>
            </a:custGeom>
            <a:solidFill>
              <a:srgbClr val="2B57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93" name="Google Shape;893;g627d42fa04_0_181"/>
            <p:cNvSpPr>
              <a:spLocks/>
            </p:cNvSpPr>
            <p:nvPr/>
          </p:nvSpPr>
          <p:spPr>
            <a:xfrm>
              <a:off x="2686050" y="3403600"/>
              <a:ext cx="1681165" cy="1258886"/>
            </a:xfrm>
            <a:custGeom>
              <a:avLst/>
              <a:gdLst/>
              <a:ahLst/>
              <a:cxnLst/>
              <a:rect l="l" t="t" r="r" b="b"/>
              <a:pathLst>
                <a:path w="4670" h="3498" extrusionOk="0">
                  <a:moveTo>
                    <a:pt x="3498" y="0"/>
                  </a:moveTo>
                  <a:lnTo>
                    <a:pt x="3498" y="0"/>
                  </a:lnTo>
                  <a:cubicBezTo>
                    <a:pt x="820" y="669"/>
                    <a:pt x="820" y="669"/>
                    <a:pt x="820" y="669"/>
                  </a:cubicBezTo>
                  <a:cubicBezTo>
                    <a:pt x="0" y="3497"/>
                    <a:pt x="0" y="3497"/>
                    <a:pt x="0" y="3497"/>
                  </a:cubicBezTo>
                  <a:cubicBezTo>
                    <a:pt x="0" y="3497"/>
                    <a:pt x="1523" y="1523"/>
                    <a:pt x="2912" y="2911"/>
                  </a:cubicBezTo>
                  <a:cubicBezTo>
                    <a:pt x="4669" y="1172"/>
                    <a:pt x="4669" y="1172"/>
                    <a:pt x="4669" y="1172"/>
                  </a:cubicBezTo>
                  <a:lnTo>
                    <a:pt x="3498" y="0"/>
                  </a:lnTo>
                </a:path>
              </a:pathLst>
            </a:custGeom>
            <a:solidFill>
              <a:srgbClr val="2B57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94" name="Google Shape;894;g627d42fa04_0_181"/>
            <p:cNvSpPr>
              <a:spLocks/>
            </p:cNvSpPr>
            <p:nvPr/>
          </p:nvSpPr>
          <p:spPr>
            <a:xfrm>
              <a:off x="4300538" y="2054225"/>
              <a:ext cx="2133607" cy="2138362"/>
            </a:xfrm>
            <a:custGeom>
              <a:avLst/>
              <a:gdLst/>
              <a:ahLst/>
              <a:cxnLst/>
              <a:rect l="l" t="t" r="r" b="b"/>
              <a:pathLst>
                <a:path w="5925" h="5942" extrusionOk="0">
                  <a:moveTo>
                    <a:pt x="1289" y="4703"/>
                  </a:moveTo>
                  <a:lnTo>
                    <a:pt x="1289" y="4703"/>
                  </a:lnTo>
                  <a:cubicBezTo>
                    <a:pt x="1758" y="5171"/>
                    <a:pt x="2360" y="5623"/>
                    <a:pt x="3146" y="5941"/>
                  </a:cubicBezTo>
                  <a:cubicBezTo>
                    <a:pt x="4401" y="4502"/>
                    <a:pt x="5305" y="2946"/>
                    <a:pt x="5924" y="1641"/>
                  </a:cubicBezTo>
                  <a:cubicBezTo>
                    <a:pt x="5523" y="1490"/>
                    <a:pt x="5188" y="1255"/>
                    <a:pt x="4953" y="1021"/>
                  </a:cubicBezTo>
                  <a:cubicBezTo>
                    <a:pt x="4652" y="720"/>
                    <a:pt x="4452" y="386"/>
                    <a:pt x="4351" y="135"/>
                  </a:cubicBezTo>
                  <a:cubicBezTo>
                    <a:pt x="4317" y="84"/>
                    <a:pt x="4301" y="34"/>
                    <a:pt x="4284" y="0"/>
                  </a:cubicBezTo>
                  <a:cubicBezTo>
                    <a:pt x="2996" y="619"/>
                    <a:pt x="1423" y="1523"/>
                    <a:pt x="0" y="2778"/>
                  </a:cubicBezTo>
                  <a:cubicBezTo>
                    <a:pt x="34" y="2878"/>
                    <a:pt x="100" y="2996"/>
                    <a:pt x="151" y="3130"/>
                  </a:cubicBezTo>
                  <a:cubicBezTo>
                    <a:pt x="385" y="3582"/>
                    <a:pt x="736" y="4151"/>
                    <a:pt x="1289" y="4703"/>
                  </a:cubicBezTo>
                </a:path>
              </a:pathLst>
            </a:custGeom>
            <a:solidFill>
              <a:srgbClr val="8AA3B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95" name="Google Shape;895;g627d42fa04_0_181"/>
            <p:cNvSpPr>
              <a:spLocks/>
            </p:cNvSpPr>
            <p:nvPr/>
          </p:nvSpPr>
          <p:spPr>
            <a:xfrm>
              <a:off x="5927725" y="1662113"/>
              <a:ext cx="898526" cy="903288"/>
            </a:xfrm>
            <a:custGeom>
              <a:avLst/>
              <a:gdLst/>
              <a:ahLst/>
              <a:cxnLst/>
              <a:rect l="l" t="t" r="r" b="b"/>
              <a:pathLst>
                <a:path w="2494" h="2511" extrusionOk="0">
                  <a:moveTo>
                    <a:pt x="603" y="1924"/>
                  </a:moveTo>
                  <a:lnTo>
                    <a:pt x="603" y="1924"/>
                  </a:lnTo>
                  <a:cubicBezTo>
                    <a:pt x="837" y="2158"/>
                    <a:pt x="1138" y="2359"/>
                    <a:pt x="1523" y="2510"/>
                  </a:cubicBezTo>
                  <a:cubicBezTo>
                    <a:pt x="2209" y="1055"/>
                    <a:pt x="2493" y="0"/>
                    <a:pt x="2493" y="0"/>
                  </a:cubicBezTo>
                  <a:cubicBezTo>
                    <a:pt x="2493" y="0"/>
                    <a:pt x="1457" y="301"/>
                    <a:pt x="0" y="970"/>
                  </a:cubicBezTo>
                  <a:cubicBezTo>
                    <a:pt x="17" y="1021"/>
                    <a:pt x="34" y="1071"/>
                    <a:pt x="51" y="1121"/>
                  </a:cubicBezTo>
                  <a:cubicBezTo>
                    <a:pt x="167" y="1355"/>
                    <a:pt x="335" y="1657"/>
                    <a:pt x="603" y="1924"/>
                  </a:cubicBezTo>
                </a:path>
              </a:pathLst>
            </a:custGeom>
            <a:solidFill>
              <a:srgbClr val="8AA3B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96" name="Google Shape;896;g627d42fa04_0_181"/>
            <p:cNvSpPr>
              <a:spLocks/>
            </p:cNvSpPr>
            <p:nvPr/>
          </p:nvSpPr>
          <p:spPr>
            <a:xfrm>
              <a:off x="3125788" y="3119438"/>
              <a:ext cx="2241547" cy="2247901"/>
            </a:xfrm>
            <a:custGeom>
              <a:avLst/>
              <a:gdLst/>
              <a:ahLst/>
              <a:cxnLst/>
              <a:rect l="l" t="t" r="r" b="b"/>
              <a:pathLst>
                <a:path w="6226" h="6243" extrusionOk="0">
                  <a:moveTo>
                    <a:pt x="4368" y="1925"/>
                  </a:moveTo>
                  <a:lnTo>
                    <a:pt x="4368" y="1925"/>
                  </a:lnTo>
                  <a:cubicBezTo>
                    <a:pt x="3798" y="1356"/>
                    <a:pt x="3430" y="737"/>
                    <a:pt x="3196" y="285"/>
                  </a:cubicBezTo>
                  <a:cubicBezTo>
                    <a:pt x="3146" y="184"/>
                    <a:pt x="3096" y="84"/>
                    <a:pt x="3062" y="0"/>
                  </a:cubicBezTo>
                  <a:cubicBezTo>
                    <a:pt x="1824" y="1122"/>
                    <a:pt x="719" y="2510"/>
                    <a:pt x="0" y="4184"/>
                  </a:cubicBezTo>
                  <a:cubicBezTo>
                    <a:pt x="0" y="4184"/>
                    <a:pt x="234" y="4837"/>
                    <a:pt x="786" y="5389"/>
                  </a:cubicBezTo>
                  <a:cubicBezTo>
                    <a:pt x="1322" y="5941"/>
                    <a:pt x="2042" y="6242"/>
                    <a:pt x="2042" y="6242"/>
                  </a:cubicBezTo>
                  <a:cubicBezTo>
                    <a:pt x="3732" y="5523"/>
                    <a:pt x="5104" y="4401"/>
                    <a:pt x="6225" y="3180"/>
                  </a:cubicBezTo>
                  <a:cubicBezTo>
                    <a:pt x="5455" y="2845"/>
                    <a:pt x="4853" y="2393"/>
                    <a:pt x="4368" y="1925"/>
                  </a:cubicBezTo>
                </a:path>
              </a:pathLst>
            </a:custGeom>
            <a:solidFill>
              <a:srgbClr val="8AA3B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97" name="Google Shape;897;g627d42fa04_0_181"/>
            <p:cNvSpPr>
              <a:spLocks/>
            </p:cNvSpPr>
            <p:nvPr/>
          </p:nvSpPr>
          <p:spPr>
            <a:xfrm>
              <a:off x="5843588" y="2011363"/>
              <a:ext cx="633412" cy="633412"/>
            </a:xfrm>
            <a:custGeom>
              <a:avLst/>
              <a:gdLst/>
              <a:ahLst/>
              <a:cxnLst/>
              <a:rect l="l" t="t" r="r" b="b"/>
              <a:pathLst>
                <a:path w="1758" h="1759" extrusionOk="0">
                  <a:moveTo>
                    <a:pt x="669" y="1138"/>
                  </a:moveTo>
                  <a:lnTo>
                    <a:pt x="669" y="1138"/>
                  </a:lnTo>
                  <a:cubicBezTo>
                    <a:pt x="904" y="1372"/>
                    <a:pt x="1239" y="1607"/>
                    <a:pt x="1640" y="1758"/>
                  </a:cubicBezTo>
                  <a:cubicBezTo>
                    <a:pt x="1691" y="1691"/>
                    <a:pt x="1723" y="1607"/>
                    <a:pt x="1757" y="1540"/>
                  </a:cubicBezTo>
                  <a:cubicBezTo>
                    <a:pt x="1372" y="1389"/>
                    <a:pt x="1071" y="1188"/>
                    <a:pt x="837" y="954"/>
                  </a:cubicBezTo>
                  <a:cubicBezTo>
                    <a:pt x="569" y="687"/>
                    <a:pt x="401" y="385"/>
                    <a:pt x="285" y="151"/>
                  </a:cubicBezTo>
                  <a:cubicBezTo>
                    <a:pt x="268" y="101"/>
                    <a:pt x="251" y="51"/>
                    <a:pt x="234" y="0"/>
                  </a:cubicBezTo>
                  <a:cubicBezTo>
                    <a:pt x="151" y="34"/>
                    <a:pt x="84" y="67"/>
                    <a:pt x="0" y="117"/>
                  </a:cubicBezTo>
                  <a:cubicBezTo>
                    <a:pt x="17" y="151"/>
                    <a:pt x="33" y="201"/>
                    <a:pt x="67" y="252"/>
                  </a:cubicBezTo>
                  <a:cubicBezTo>
                    <a:pt x="168" y="503"/>
                    <a:pt x="368" y="837"/>
                    <a:pt x="669" y="1138"/>
                  </a:cubicBezTo>
                </a:path>
              </a:pathLst>
            </a:custGeom>
            <a:solidFill>
              <a:srgbClr val="D3EEF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98" name="Google Shape;898;g627d42fa04_0_181"/>
            <p:cNvSpPr>
              <a:spLocks/>
            </p:cNvSpPr>
            <p:nvPr/>
          </p:nvSpPr>
          <p:spPr>
            <a:xfrm>
              <a:off x="4229100" y="3054350"/>
              <a:ext cx="1204912" cy="1211265"/>
            </a:xfrm>
            <a:custGeom>
              <a:avLst/>
              <a:gdLst/>
              <a:ahLst/>
              <a:cxnLst/>
              <a:rect l="l" t="t" r="r" b="b"/>
              <a:pathLst>
                <a:path w="3348" h="3365" extrusionOk="0">
                  <a:moveTo>
                    <a:pt x="1306" y="2109"/>
                  </a:moveTo>
                  <a:lnTo>
                    <a:pt x="1306" y="2109"/>
                  </a:lnTo>
                  <a:cubicBezTo>
                    <a:pt x="1791" y="2577"/>
                    <a:pt x="2393" y="3029"/>
                    <a:pt x="3163" y="3364"/>
                  </a:cubicBezTo>
                  <a:cubicBezTo>
                    <a:pt x="3230" y="3297"/>
                    <a:pt x="3280" y="3230"/>
                    <a:pt x="3347" y="3163"/>
                  </a:cubicBezTo>
                  <a:cubicBezTo>
                    <a:pt x="2561" y="2845"/>
                    <a:pt x="1959" y="2393"/>
                    <a:pt x="1490" y="1925"/>
                  </a:cubicBezTo>
                  <a:cubicBezTo>
                    <a:pt x="937" y="1373"/>
                    <a:pt x="586" y="804"/>
                    <a:pt x="352" y="352"/>
                  </a:cubicBezTo>
                  <a:cubicBezTo>
                    <a:pt x="301" y="218"/>
                    <a:pt x="235" y="100"/>
                    <a:pt x="201" y="0"/>
                  </a:cubicBezTo>
                  <a:cubicBezTo>
                    <a:pt x="134" y="68"/>
                    <a:pt x="67" y="118"/>
                    <a:pt x="0" y="184"/>
                  </a:cubicBezTo>
                  <a:cubicBezTo>
                    <a:pt x="34" y="268"/>
                    <a:pt x="84" y="368"/>
                    <a:pt x="134" y="469"/>
                  </a:cubicBezTo>
                  <a:cubicBezTo>
                    <a:pt x="368" y="921"/>
                    <a:pt x="736" y="1540"/>
                    <a:pt x="1306" y="2109"/>
                  </a:cubicBezTo>
                </a:path>
              </a:pathLst>
            </a:custGeom>
            <a:solidFill>
              <a:srgbClr val="D3EEF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899" name="Google Shape;899;g627d42fa04_0_181"/>
            <p:cNvSpPr>
              <a:spLocks/>
            </p:cNvSpPr>
            <p:nvPr/>
          </p:nvSpPr>
          <p:spPr>
            <a:xfrm>
              <a:off x="3246438" y="3854450"/>
              <a:ext cx="1373188" cy="1368428"/>
            </a:xfrm>
            <a:custGeom>
              <a:avLst/>
              <a:gdLst/>
              <a:ahLst/>
              <a:cxnLst/>
              <a:rect l="l" t="t" r="r" b="b"/>
              <a:pathLst>
                <a:path w="3816" h="3800" extrusionOk="0">
                  <a:moveTo>
                    <a:pt x="3195" y="0"/>
                  </a:moveTo>
                  <a:lnTo>
                    <a:pt x="3815" y="619"/>
                  </a:lnTo>
                  <a:lnTo>
                    <a:pt x="0" y="3799"/>
                  </a:lnTo>
                  <a:lnTo>
                    <a:pt x="3195" y="0"/>
                  </a:lnTo>
                </a:path>
              </a:pathLst>
            </a:custGeom>
            <a:solidFill>
              <a:srgbClr val="2B57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00" name="Google Shape;900;g627d42fa04_0_181"/>
            <p:cNvSpPr>
              <a:spLocks/>
            </p:cNvSpPr>
            <p:nvPr/>
          </p:nvSpPr>
          <p:spPr>
            <a:xfrm>
              <a:off x="6608763" y="1301750"/>
              <a:ext cx="579439" cy="579439"/>
            </a:xfrm>
            <a:custGeom>
              <a:avLst/>
              <a:gdLst/>
              <a:ahLst/>
              <a:cxnLst/>
              <a:rect l="l" t="t" r="r" b="b"/>
              <a:pathLst>
                <a:path w="1608" h="1608" extrusionOk="0">
                  <a:moveTo>
                    <a:pt x="1607" y="0"/>
                  </a:moveTo>
                  <a:lnTo>
                    <a:pt x="101" y="1155"/>
                  </a:lnTo>
                  <a:lnTo>
                    <a:pt x="0" y="1607"/>
                  </a:lnTo>
                  <a:lnTo>
                    <a:pt x="452" y="1523"/>
                  </a:lnTo>
                  <a:lnTo>
                    <a:pt x="1607" y="0"/>
                  </a:lnTo>
                </a:path>
              </a:pathLst>
            </a:custGeom>
            <a:solidFill>
              <a:srgbClr val="2B57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01" name="Google Shape;901;g627d42fa04_0_181"/>
            <p:cNvSpPr>
              <a:spLocks/>
            </p:cNvSpPr>
            <p:nvPr/>
          </p:nvSpPr>
          <p:spPr>
            <a:xfrm>
              <a:off x="6608763" y="1301750"/>
              <a:ext cx="579439" cy="579439"/>
            </a:xfrm>
            <a:custGeom>
              <a:avLst/>
              <a:gdLst/>
              <a:ahLst/>
              <a:cxnLst/>
              <a:rect l="l" t="t" r="r" b="b"/>
              <a:pathLst>
                <a:path w="1608" h="1608" extrusionOk="0">
                  <a:moveTo>
                    <a:pt x="1607" y="0"/>
                  </a:moveTo>
                  <a:lnTo>
                    <a:pt x="101" y="1155"/>
                  </a:lnTo>
                  <a:lnTo>
                    <a:pt x="0" y="1607"/>
                  </a:lnTo>
                  <a:lnTo>
                    <a:pt x="452" y="1523"/>
                  </a:lnTo>
                  <a:lnTo>
                    <a:pt x="1607" y="0"/>
                  </a:lnTo>
                </a:path>
              </a:pathLst>
            </a:custGeom>
            <a:solidFill>
              <a:srgbClr val="2B576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02" name="Google Shape;902;g627d42fa04_0_181"/>
            <p:cNvSpPr>
              <a:spLocks/>
            </p:cNvSpPr>
            <p:nvPr/>
          </p:nvSpPr>
          <p:spPr>
            <a:xfrm>
              <a:off x="5173663" y="2584450"/>
              <a:ext cx="730252" cy="728661"/>
            </a:xfrm>
            <a:custGeom>
              <a:avLst/>
              <a:gdLst/>
              <a:ahLst/>
              <a:cxnLst/>
              <a:rect l="l" t="t" r="r" b="b"/>
              <a:pathLst>
                <a:path w="2027" h="2025" extrusionOk="0">
                  <a:moveTo>
                    <a:pt x="1674" y="1657"/>
                  </a:moveTo>
                  <a:lnTo>
                    <a:pt x="1674" y="1657"/>
                  </a:lnTo>
                  <a:cubicBezTo>
                    <a:pt x="1306" y="2024"/>
                    <a:pt x="720" y="2024"/>
                    <a:pt x="368" y="1657"/>
                  </a:cubicBezTo>
                  <a:cubicBezTo>
                    <a:pt x="0" y="1305"/>
                    <a:pt x="0" y="720"/>
                    <a:pt x="368" y="352"/>
                  </a:cubicBezTo>
                  <a:cubicBezTo>
                    <a:pt x="720" y="0"/>
                    <a:pt x="1306" y="0"/>
                    <a:pt x="1674" y="352"/>
                  </a:cubicBezTo>
                  <a:cubicBezTo>
                    <a:pt x="2026" y="720"/>
                    <a:pt x="2026" y="1305"/>
                    <a:pt x="1674" y="1657"/>
                  </a:cubicBezTo>
                </a:path>
              </a:pathLst>
            </a:custGeom>
            <a:solidFill>
              <a:srgbClr val="D3EEF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03" name="Google Shape;903;g627d42fa04_0_181"/>
            <p:cNvSpPr>
              <a:spLocks/>
            </p:cNvSpPr>
            <p:nvPr/>
          </p:nvSpPr>
          <p:spPr>
            <a:xfrm>
              <a:off x="5168900" y="2578100"/>
              <a:ext cx="741363" cy="741363"/>
            </a:xfrm>
            <a:custGeom>
              <a:avLst/>
              <a:gdLst/>
              <a:ahLst/>
              <a:cxnLst/>
              <a:rect l="l" t="t" r="r" b="b"/>
              <a:pathLst>
                <a:path w="2060" h="2060" extrusionOk="0">
                  <a:moveTo>
                    <a:pt x="1039" y="2059"/>
                  </a:moveTo>
                  <a:lnTo>
                    <a:pt x="1039" y="2059"/>
                  </a:lnTo>
                  <a:cubicBezTo>
                    <a:pt x="754" y="2059"/>
                    <a:pt x="503" y="1942"/>
                    <a:pt x="302" y="1757"/>
                  </a:cubicBezTo>
                  <a:cubicBezTo>
                    <a:pt x="118" y="1557"/>
                    <a:pt x="0" y="1305"/>
                    <a:pt x="0" y="1021"/>
                  </a:cubicBezTo>
                  <a:cubicBezTo>
                    <a:pt x="0" y="753"/>
                    <a:pt x="118" y="486"/>
                    <a:pt x="302" y="301"/>
                  </a:cubicBezTo>
                  <a:cubicBezTo>
                    <a:pt x="503" y="101"/>
                    <a:pt x="754" y="0"/>
                    <a:pt x="1039" y="0"/>
                  </a:cubicBezTo>
                  <a:cubicBezTo>
                    <a:pt x="1306" y="0"/>
                    <a:pt x="1574" y="101"/>
                    <a:pt x="1758" y="301"/>
                  </a:cubicBezTo>
                  <a:cubicBezTo>
                    <a:pt x="1959" y="486"/>
                    <a:pt x="2059" y="753"/>
                    <a:pt x="2059" y="1021"/>
                  </a:cubicBezTo>
                  <a:cubicBezTo>
                    <a:pt x="2059" y="1305"/>
                    <a:pt x="1959" y="1557"/>
                    <a:pt x="1758" y="1757"/>
                  </a:cubicBezTo>
                  <a:cubicBezTo>
                    <a:pt x="1574" y="1942"/>
                    <a:pt x="1306" y="2059"/>
                    <a:pt x="1039" y="2059"/>
                  </a:cubicBezTo>
                  <a:lnTo>
                    <a:pt x="1039" y="202"/>
                  </a:lnTo>
                  <a:lnTo>
                    <a:pt x="1039" y="202"/>
                  </a:lnTo>
                  <a:cubicBezTo>
                    <a:pt x="821" y="202"/>
                    <a:pt x="620" y="285"/>
                    <a:pt x="452" y="452"/>
                  </a:cubicBezTo>
                  <a:cubicBezTo>
                    <a:pt x="302" y="603"/>
                    <a:pt x="218" y="804"/>
                    <a:pt x="218" y="1021"/>
                  </a:cubicBezTo>
                  <a:cubicBezTo>
                    <a:pt x="218" y="1238"/>
                    <a:pt x="302" y="1457"/>
                    <a:pt x="452" y="1607"/>
                  </a:cubicBezTo>
                  <a:cubicBezTo>
                    <a:pt x="620" y="1757"/>
                    <a:pt x="821" y="1841"/>
                    <a:pt x="1039" y="1841"/>
                  </a:cubicBezTo>
                  <a:cubicBezTo>
                    <a:pt x="1256" y="1841"/>
                    <a:pt x="1456" y="1757"/>
                    <a:pt x="1607" y="1607"/>
                  </a:cubicBezTo>
                  <a:cubicBezTo>
                    <a:pt x="1775" y="1457"/>
                    <a:pt x="1858" y="1238"/>
                    <a:pt x="1858" y="1021"/>
                  </a:cubicBezTo>
                  <a:cubicBezTo>
                    <a:pt x="1858" y="804"/>
                    <a:pt x="1775" y="603"/>
                    <a:pt x="1607" y="452"/>
                  </a:cubicBezTo>
                  <a:cubicBezTo>
                    <a:pt x="1456" y="285"/>
                    <a:pt x="1256" y="202"/>
                    <a:pt x="1039" y="202"/>
                  </a:cubicBezTo>
                  <a:lnTo>
                    <a:pt x="1039" y="2059"/>
                  </a:lnTo>
                </a:path>
              </a:pathLst>
            </a:custGeom>
            <a:solidFill>
              <a:srgbClr val="173A4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04" name="Google Shape;904;g627d42fa04_0_181"/>
            <p:cNvSpPr>
              <a:spLocks/>
            </p:cNvSpPr>
            <p:nvPr/>
          </p:nvSpPr>
          <p:spPr>
            <a:xfrm>
              <a:off x="6824663" y="1662113"/>
              <a:ext cx="1587" cy="6350"/>
            </a:xfrm>
            <a:custGeom>
              <a:avLst/>
              <a:gdLst/>
              <a:ahLst/>
              <a:cxnLst/>
              <a:rect l="l" t="t" r="r" b="b"/>
              <a:pathLst>
                <a:path w="1" h="17" extrusionOk="0">
                  <a:moveTo>
                    <a:pt x="0" y="0"/>
                  </a:moveTo>
                  <a:lnTo>
                    <a:pt x="0" y="0"/>
                  </a:lnTo>
                  <a:lnTo>
                    <a:pt x="0" y="0"/>
                  </a:lnTo>
                  <a:cubicBezTo>
                    <a:pt x="0" y="16"/>
                    <a:pt x="0" y="16"/>
                    <a:pt x="0" y="16"/>
                  </a:cubicBezTo>
                  <a:cubicBezTo>
                    <a:pt x="0" y="0"/>
                    <a:pt x="0" y="0"/>
                    <a:pt x="0" y="0"/>
                  </a:cubicBezTo>
                </a:path>
              </a:pathLst>
            </a:custGeom>
            <a:solidFill>
              <a:srgbClr val="2B506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05" name="Google Shape;905;g627d42fa04_0_181"/>
            <p:cNvSpPr>
              <a:spLocks/>
            </p:cNvSpPr>
            <p:nvPr/>
          </p:nvSpPr>
          <p:spPr>
            <a:xfrm>
              <a:off x="3854450" y="4421188"/>
              <a:ext cx="1368428" cy="946152"/>
            </a:xfrm>
            <a:custGeom>
              <a:avLst/>
              <a:gdLst/>
              <a:ahLst/>
              <a:cxnLst/>
              <a:rect l="l" t="t" r="r" b="b"/>
              <a:pathLst>
                <a:path w="3800" h="2628" extrusionOk="0">
                  <a:moveTo>
                    <a:pt x="953" y="2159"/>
                  </a:moveTo>
                  <a:lnTo>
                    <a:pt x="953" y="2159"/>
                  </a:lnTo>
                  <a:cubicBezTo>
                    <a:pt x="653" y="2326"/>
                    <a:pt x="334" y="2476"/>
                    <a:pt x="17" y="2627"/>
                  </a:cubicBezTo>
                  <a:cubicBezTo>
                    <a:pt x="17" y="2627"/>
                    <a:pt x="17" y="2611"/>
                    <a:pt x="0" y="2611"/>
                  </a:cubicBezTo>
                  <a:lnTo>
                    <a:pt x="0" y="2627"/>
                  </a:lnTo>
                  <a:lnTo>
                    <a:pt x="0" y="2627"/>
                  </a:lnTo>
                  <a:cubicBezTo>
                    <a:pt x="334" y="2493"/>
                    <a:pt x="653" y="2343"/>
                    <a:pt x="953" y="2176"/>
                  </a:cubicBezTo>
                  <a:cubicBezTo>
                    <a:pt x="953" y="2159"/>
                    <a:pt x="953" y="2159"/>
                    <a:pt x="953" y="2159"/>
                  </a:cubicBezTo>
                  <a:lnTo>
                    <a:pt x="3799" y="0"/>
                  </a:lnTo>
                  <a:lnTo>
                    <a:pt x="3799" y="0"/>
                  </a:lnTo>
                  <a:cubicBezTo>
                    <a:pt x="3647" y="134"/>
                    <a:pt x="3514" y="268"/>
                    <a:pt x="3363" y="401"/>
                  </a:cubicBezTo>
                  <a:lnTo>
                    <a:pt x="3363" y="401"/>
                  </a:lnTo>
                  <a:cubicBezTo>
                    <a:pt x="3514" y="268"/>
                    <a:pt x="3647" y="134"/>
                    <a:pt x="3799" y="0"/>
                  </a:cubicBezTo>
                  <a:lnTo>
                    <a:pt x="953" y="2159"/>
                  </a:lnTo>
                </a:path>
              </a:pathLst>
            </a:custGeom>
            <a:solidFill>
              <a:srgbClr val="D4D2D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06" name="Google Shape;906;g627d42fa04_0_181"/>
            <p:cNvSpPr>
              <a:spLocks/>
            </p:cNvSpPr>
            <p:nvPr/>
          </p:nvSpPr>
          <p:spPr>
            <a:xfrm>
              <a:off x="3819525" y="5343525"/>
              <a:ext cx="36513" cy="23813"/>
            </a:xfrm>
            <a:custGeom>
              <a:avLst/>
              <a:gdLst/>
              <a:ahLst/>
              <a:cxnLst/>
              <a:rect l="l" t="t" r="r" b="b"/>
              <a:pathLst>
                <a:path w="102" h="68" extrusionOk="0">
                  <a:moveTo>
                    <a:pt x="0" y="0"/>
                  </a:moveTo>
                  <a:lnTo>
                    <a:pt x="0" y="0"/>
                  </a:lnTo>
                  <a:cubicBezTo>
                    <a:pt x="101" y="67"/>
                    <a:pt x="101" y="67"/>
                    <a:pt x="101" y="67"/>
                  </a:cubicBezTo>
                  <a:lnTo>
                    <a:pt x="101" y="51"/>
                  </a:lnTo>
                  <a:cubicBezTo>
                    <a:pt x="84" y="51"/>
                    <a:pt x="50" y="33"/>
                    <a:pt x="0" y="0"/>
                  </a:cubicBezTo>
                </a:path>
              </a:pathLst>
            </a:custGeom>
            <a:solidFill>
              <a:srgbClr val="D7B56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07" name="Google Shape;907;g627d42fa04_0_181"/>
            <p:cNvSpPr>
              <a:spLocks/>
            </p:cNvSpPr>
            <p:nvPr/>
          </p:nvSpPr>
          <p:spPr>
            <a:xfrm>
              <a:off x="4198938" y="4565650"/>
              <a:ext cx="868364" cy="639764"/>
            </a:xfrm>
            <a:custGeom>
              <a:avLst/>
              <a:gdLst/>
              <a:ahLst/>
              <a:cxnLst/>
              <a:rect l="l" t="t" r="r" b="b"/>
              <a:pathLst>
                <a:path w="2411" h="1776" extrusionOk="0">
                  <a:moveTo>
                    <a:pt x="2410" y="0"/>
                  </a:moveTo>
                  <a:lnTo>
                    <a:pt x="2410" y="0"/>
                  </a:lnTo>
                  <a:cubicBezTo>
                    <a:pt x="1708" y="670"/>
                    <a:pt x="904" y="1272"/>
                    <a:pt x="0" y="1758"/>
                  </a:cubicBezTo>
                  <a:cubicBezTo>
                    <a:pt x="0" y="1758"/>
                    <a:pt x="0" y="1758"/>
                    <a:pt x="0" y="1775"/>
                  </a:cubicBezTo>
                  <a:cubicBezTo>
                    <a:pt x="904" y="1272"/>
                    <a:pt x="1708" y="670"/>
                    <a:pt x="2410" y="0"/>
                  </a:cubicBezTo>
                </a:path>
              </a:pathLst>
            </a:custGeom>
            <a:solidFill>
              <a:srgbClr val="2B506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08" name="Google Shape;908;g627d42fa04_0_181"/>
            <p:cNvSpPr>
              <a:spLocks/>
            </p:cNvSpPr>
            <p:nvPr/>
          </p:nvSpPr>
          <p:spPr>
            <a:xfrm>
              <a:off x="5095875" y="2565400"/>
              <a:ext cx="1338262" cy="1627190"/>
            </a:xfrm>
            <a:custGeom>
              <a:avLst/>
              <a:gdLst/>
              <a:ahLst/>
              <a:cxnLst/>
              <a:rect l="l" t="t" r="r" b="b"/>
              <a:pathLst>
                <a:path w="3716" h="4519" extrusionOk="0">
                  <a:moveTo>
                    <a:pt x="3263" y="0"/>
                  </a:moveTo>
                  <a:lnTo>
                    <a:pt x="3263" y="0"/>
                  </a:lnTo>
                  <a:cubicBezTo>
                    <a:pt x="2928" y="468"/>
                    <a:pt x="2577" y="987"/>
                    <a:pt x="2159" y="1523"/>
                  </a:cubicBezTo>
                  <a:cubicBezTo>
                    <a:pt x="2108" y="1606"/>
                    <a:pt x="2042" y="1707"/>
                    <a:pt x="1958" y="1790"/>
                  </a:cubicBezTo>
                  <a:cubicBezTo>
                    <a:pt x="1941" y="1807"/>
                    <a:pt x="1924" y="1824"/>
                    <a:pt x="1908" y="1841"/>
                  </a:cubicBezTo>
                  <a:cubicBezTo>
                    <a:pt x="1339" y="2561"/>
                    <a:pt x="703" y="3297"/>
                    <a:pt x="0" y="4033"/>
                  </a:cubicBezTo>
                  <a:cubicBezTo>
                    <a:pt x="285" y="4200"/>
                    <a:pt x="585" y="4368"/>
                    <a:pt x="937" y="4518"/>
                  </a:cubicBezTo>
                  <a:cubicBezTo>
                    <a:pt x="2192" y="3079"/>
                    <a:pt x="3096" y="1506"/>
                    <a:pt x="3715" y="218"/>
                  </a:cubicBezTo>
                  <a:cubicBezTo>
                    <a:pt x="3547" y="151"/>
                    <a:pt x="3397" y="84"/>
                    <a:pt x="3263" y="0"/>
                  </a:cubicBezTo>
                </a:path>
              </a:pathLst>
            </a:custGeom>
            <a:solidFill>
              <a:srgbClr val="7B8FA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09" name="Google Shape;909;g627d42fa04_0_181"/>
            <p:cNvSpPr>
              <a:spLocks/>
            </p:cNvSpPr>
            <p:nvPr/>
          </p:nvSpPr>
          <p:spPr>
            <a:xfrm>
              <a:off x="6319838" y="1849438"/>
              <a:ext cx="439737" cy="711202"/>
            </a:xfrm>
            <a:custGeom>
              <a:avLst/>
              <a:gdLst/>
              <a:ahLst/>
              <a:cxnLst/>
              <a:rect l="l" t="t" r="r" b="b"/>
              <a:pathLst>
                <a:path w="1222" h="1975" extrusionOk="0">
                  <a:moveTo>
                    <a:pt x="1221" y="0"/>
                  </a:moveTo>
                  <a:lnTo>
                    <a:pt x="1221" y="0"/>
                  </a:lnTo>
                  <a:cubicBezTo>
                    <a:pt x="1088" y="33"/>
                    <a:pt x="1088" y="33"/>
                    <a:pt x="1088" y="33"/>
                  </a:cubicBezTo>
                  <a:cubicBezTo>
                    <a:pt x="853" y="435"/>
                    <a:pt x="485" y="1037"/>
                    <a:pt x="0" y="1774"/>
                  </a:cubicBezTo>
                  <a:cubicBezTo>
                    <a:pt x="134" y="1857"/>
                    <a:pt x="268" y="1924"/>
                    <a:pt x="418" y="1974"/>
                  </a:cubicBezTo>
                  <a:cubicBezTo>
                    <a:pt x="820" y="1138"/>
                    <a:pt x="1071" y="435"/>
                    <a:pt x="1221" y="0"/>
                  </a:cubicBezTo>
                </a:path>
              </a:pathLst>
            </a:custGeom>
            <a:solidFill>
              <a:srgbClr val="7B8FA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10" name="Google Shape;910;g627d42fa04_0_181"/>
            <p:cNvSpPr>
              <a:spLocks/>
            </p:cNvSpPr>
            <p:nvPr/>
          </p:nvSpPr>
          <p:spPr>
            <a:xfrm>
              <a:off x="3589338" y="4083050"/>
              <a:ext cx="1778001" cy="1284286"/>
            </a:xfrm>
            <a:custGeom>
              <a:avLst/>
              <a:gdLst/>
              <a:ahLst/>
              <a:cxnLst/>
              <a:rect l="l" t="t" r="r" b="b"/>
              <a:pathLst>
                <a:path w="4938" h="3566" extrusionOk="0">
                  <a:moveTo>
                    <a:pt x="4000" y="0"/>
                  </a:moveTo>
                  <a:lnTo>
                    <a:pt x="4000" y="0"/>
                  </a:lnTo>
                  <a:cubicBezTo>
                    <a:pt x="2829" y="1172"/>
                    <a:pt x="1490" y="2293"/>
                    <a:pt x="0" y="3130"/>
                  </a:cubicBezTo>
                  <a:cubicBezTo>
                    <a:pt x="636" y="3498"/>
                    <a:pt x="636" y="3498"/>
                    <a:pt x="636" y="3498"/>
                  </a:cubicBezTo>
                  <a:cubicBezTo>
                    <a:pt x="686" y="3531"/>
                    <a:pt x="720" y="3549"/>
                    <a:pt x="737" y="3549"/>
                  </a:cubicBezTo>
                  <a:cubicBezTo>
                    <a:pt x="754" y="3549"/>
                    <a:pt x="754" y="3565"/>
                    <a:pt x="754" y="3565"/>
                  </a:cubicBezTo>
                  <a:cubicBezTo>
                    <a:pt x="1071" y="3414"/>
                    <a:pt x="1390" y="3264"/>
                    <a:pt x="1690" y="3097"/>
                  </a:cubicBezTo>
                  <a:cubicBezTo>
                    <a:pt x="2594" y="2611"/>
                    <a:pt x="3398" y="2009"/>
                    <a:pt x="4100" y="1339"/>
                  </a:cubicBezTo>
                  <a:cubicBezTo>
                    <a:pt x="4251" y="1206"/>
                    <a:pt x="4384" y="1072"/>
                    <a:pt x="4536" y="938"/>
                  </a:cubicBezTo>
                  <a:cubicBezTo>
                    <a:pt x="4669" y="787"/>
                    <a:pt x="4804" y="637"/>
                    <a:pt x="4937" y="503"/>
                  </a:cubicBezTo>
                  <a:cubicBezTo>
                    <a:pt x="4602" y="353"/>
                    <a:pt x="4284" y="185"/>
                    <a:pt x="4000" y="0"/>
                  </a:cubicBezTo>
                </a:path>
              </a:pathLst>
            </a:custGeom>
            <a:solidFill>
              <a:srgbClr val="7B8FA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11" name="Google Shape;911;g627d42fa04_0_181"/>
            <p:cNvSpPr>
              <a:spLocks/>
            </p:cNvSpPr>
            <p:nvPr/>
          </p:nvSpPr>
          <p:spPr>
            <a:xfrm>
              <a:off x="6270625" y="2487613"/>
              <a:ext cx="198439" cy="157162"/>
            </a:xfrm>
            <a:custGeom>
              <a:avLst/>
              <a:gdLst/>
              <a:ahLst/>
              <a:cxnLst/>
              <a:rect l="l" t="t" r="r" b="b"/>
              <a:pathLst>
                <a:path w="553" h="436" extrusionOk="0">
                  <a:moveTo>
                    <a:pt x="134" y="0"/>
                  </a:moveTo>
                  <a:lnTo>
                    <a:pt x="134" y="0"/>
                  </a:lnTo>
                  <a:cubicBezTo>
                    <a:pt x="83" y="66"/>
                    <a:pt x="34" y="150"/>
                    <a:pt x="0" y="217"/>
                  </a:cubicBezTo>
                  <a:cubicBezTo>
                    <a:pt x="134" y="301"/>
                    <a:pt x="284" y="368"/>
                    <a:pt x="452" y="435"/>
                  </a:cubicBezTo>
                  <a:cubicBezTo>
                    <a:pt x="485" y="368"/>
                    <a:pt x="519" y="284"/>
                    <a:pt x="552" y="200"/>
                  </a:cubicBezTo>
                  <a:cubicBezTo>
                    <a:pt x="402" y="150"/>
                    <a:pt x="268" y="83"/>
                    <a:pt x="134" y="0"/>
                  </a:cubicBezTo>
                </a:path>
              </a:pathLst>
            </a:custGeom>
            <a:solidFill>
              <a:srgbClr val="B6C7C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12" name="Google Shape;912;g627d42fa04_0_181"/>
            <p:cNvSpPr>
              <a:spLocks/>
            </p:cNvSpPr>
            <p:nvPr/>
          </p:nvSpPr>
          <p:spPr>
            <a:xfrm>
              <a:off x="5029200" y="4017963"/>
              <a:ext cx="403224" cy="247650"/>
            </a:xfrm>
            <a:custGeom>
              <a:avLst/>
              <a:gdLst/>
              <a:ahLst/>
              <a:cxnLst/>
              <a:rect l="l" t="t" r="r" b="b"/>
              <a:pathLst>
                <a:path w="1122" h="687" extrusionOk="0">
                  <a:moveTo>
                    <a:pt x="184" y="0"/>
                  </a:moveTo>
                  <a:lnTo>
                    <a:pt x="184" y="0"/>
                  </a:lnTo>
                  <a:cubicBezTo>
                    <a:pt x="117" y="50"/>
                    <a:pt x="67" y="117"/>
                    <a:pt x="0" y="183"/>
                  </a:cubicBezTo>
                  <a:cubicBezTo>
                    <a:pt x="284" y="368"/>
                    <a:pt x="602" y="536"/>
                    <a:pt x="937" y="686"/>
                  </a:cubicBezTo>
                  <a:cubicBezTo>
                    <a:pt x="1004" y="619"/>
                    <a:pt x="1054" y="552"/>
                    <a:pt x="1121" y="485"/>
                  </a:cubicBezTo>
                  <a:cubicBezTo>
                    <a:pt x="769" y="335"/>
                    <a:pt x="469" y="167"/>
                    <a:pt x="184" y="0"/>
                  </a:cubicBezTo>
                </a:path>
              </a:pathLst>
            </a:custGeom>
            <a:solidFill>
              <a:srgbClr val="B6C7C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13" name="Google Shape;913;g627d42fa04_0_181"/>
            <p:cNvSpPr>
              <a:spLocks/>
            </p:cNvSpPr>
            <p:nvPr/>
          </p:nvSpPr>
          <p:spPr>
            <a:xfrm>
              <a:off x="6710363" y="1674813"/>
              <a:ext cx="107950" cy="187325"/>
            </a:xfrm>
            <a:custGeom>
              <a:avLst/>
              <a:gdLst/>
              <a:ahLst/>
              <a:cxnLst/>
              <a:rect l="l" t="t" r="r" b="b"/>
              <a:pathLst>
                <a:path w="302" h="519" extrusionOk="0">
                  <a:moveTo>
                    <a:pt x="301" y="0"/>
                  </a:moveTo>
                  <a:lnTo>
                    <a:pt x="301" y="0"/>
                  </a:lnTo>
                  <a:cubicBezTo>
                    <a:pt x="284" y="0"/>
                    <a:pt x="284" y="0"/>
                    <a:pt x="284" y="0"/>
                  </a:cubicBezTo>
                  <a:cubicBezTo>
                    <a:pt x="284" y="0"/>
                    <a:pt x="184" y="184"/>
                    <a:pt x="0" y="518"/>
                  </a:cubicBezTo>
                  <a:cubicBezTo>
                    <a:pt x="133" y="485"/>
                    <a:pt x="133" y="485"/>
                    <a:pt x="133" y="485"/>
                  </a:cubicBezTo>
                  <a:cubicBezTo>
                    <a:pt x="234" y="217"/>
                    <a:pt x="284" y="49"/>
                    <a:pt x="301" y="0"/>
                  </a:cubicBezTo>
                </a:path>
              </a:pathLst>
            </a:custGeom>
            <a:solidFill>
              <a:srgbClr val="2B506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914" name="Google Shape;914;g627d42fa04_0_181"/>
            <p:cNvSpPr>
              <a:spLocks/>
            </p:cNvSpPr>
            <p:nvPr/>
          </p:nvSpPr>
          <p:spPr>
            <a:xfrm>
              <a:off x="5783263" y="3114675"/>
              <a:ext cx="90487" cy="114300"/>
            </a:xfrm>
            <a:custGeom>
              <a:avLst/>
              <a:gdLst/>
              <a:ahLst/>
              <a:cxnLst/>
              <a:rect l="l" t="t" r="r" b="b"/>
              <a:pathLst>
                <a:path w="252" h="319" extrusionOk="0">
                  <a:moveTo>
                    <a:pt x="251" y="0"/>
                  </a:moveTo>
                  <a:lnTo>
                    <a:pt x="251" y="0"/>
                  </a:lnTo>
                  <a:cubicBezTo>
                    <a:pt x="167" y="100"/>
                    <a:pt x="83" y="200"/>
                    <a:pt x="0" y="318"/>
                  </a:cubicBezTo>
                  <a:cubicBezTo>
                    <a:pt x="16" y="301"/>
                    <a:pt x="33" y="284"/>
                    <a:pt x="50" y="267"/>
                  </a:cubicBezTo>
                  <a:cubicBezTo>
                    <a:pt x="134" y="184"/>
                    <a:pt x="200" y="83"/>
                    <a:pt x="251" y="0"/>
                  </a:cubicBezTo>
                </a:path>
              </a:pathLst>
            </a:custGeom>
            <a:solidFill>
              <a:srgbClr val="18363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sp>
        <p:nvSpPr>
          <p:cNvPr id="915" name="Google Shape;915;g627d42fa04_0_181"/>
          <p:cNvSpPr txBox="1">
            <a:spLocks/>
          </p:cNvSpPr>
          <p:nvPr/>
        </p:nvSpPr>
        <p:spPr>
          <a:xfrm>
            <a:off x="2332050" y="10230425"/>
            <a:ext cx="6178200" cy="3000000"/>
          </a:xfrm>
          <a:prstGeom prst="rect">
            <a:avLst/>
          </a:prstGeom>
          <a:noFill/>
          <a:ln>
            <a:noFill/>
          </a:ln>
        </p:spPr>
        <p:txBody>
          <a:bodyPr spcFirstLastPara="1" wrap="square" lIns="91425" tIns="91425" rIns="91425" bIns="91425" anchor="t" anchorCtr="0">
            <a:noAutofit/>
          </a:bodyPr>
          <a:lstStyle/>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434343"/>
                </a:solidFill>
                <a:uFillTx/>
                <a:latin typeface="Arial"/>
                <a:ea typeface="Arial"/>
                <a:cs typeface="Arial"/>
                <a:sym typeface="Arial"/>
              </a:rPr>
              <a:t>Cà phê </a:t>
            </a:r>
            <a:r>
              <a:rPr lang="en-US" sz="2400" b="1" i="0" u="none" strike="noStrike" cap="none">
                <a:solidFill>
                  <a:srgbClr val="434343"/>
                </a:solidFill>
                <a:uFillTx/>
                <a:latin typeface="Arial"/>
                <a:ea typeface="Arial"/>
                <a:cs typeface="Arial"/>
                <a:sym typeface="Arial"/>
              </a:rPr>
              <a:t>HAN</a:t>
            </a:r>
            <a:r>
              <a:rPr lang="en-US" sz="2400" b="0" i="0" u="none" strike="noStrike" cap="none">
                <a:solidFill>
                  <a:srgbClr val="434343"/>
                </a:solidFill>
                <a:uFillTx/>
                <a:latin typeface="Arial"/>
                <a:ea typeface="Arial"/>
                <a:cs typeface="Arial"/>
                <a:sym typeface="Arial"/>
              </a:rPr>
              <a:t>COFFEE Arabica Catimor Washed  là sản phẩm sơ chế ướt duy nhất đạt điểm trên 80 tương đương với chất lượng cà phê đặc sản.</a:t>
            </a:r>
            <a:endParaRPr sz="2400" b="0" i="0" u="none" strike="noStrike" cap="none">
              <a:solidFill>
                <a:srgbClr val="434343"/>
              </a:solidFill>
              <a:uFillTx/>
              <a:latin typeface="Arial"/>
              <a:ea typeface="Arial"/>
              <a:cs typeface="Arial"/>
              <a:sym typeface="Arial"/>
            </a:endParaRPr>
          </a:p>
        </p:txBody>
      </p:sp>
      <p:sp>
        <p:nvSpPr>
          <p:cNvPr id="916" name="Google Shape;916;g627d42fa04_0_181"/>
          <p:cNvSpPr txBox="1">
            <a:spLocks/>
          </p:cNvSpPr>
          <p:nvPr/>
        </p:nvSpPr>
        <p:spPr>
          <a:xfrm>
            <a:off x="8961450" y="10230425"/>
            <a:ext cx="6178200" cy="3000000"/>
          </a:xfrm>
          <a:prstGeom prst="rect">
            <a:avLst/>
          </a:prstGeom>
          <a:noFill/>
          <a:ln>
            <a:noFill/>
          </a:ln>
        </p:spPr>
        <p:txBody>
          <a:bodyPr spcFirstLastPara="1" wrap="square" lIns="91425" tIns="91425" rIns="91425" bIns="91425" anchor="t" anchorCtr="0">
            <a:noAutofit/>
          </a:bodyPr>
          <a:lstStyle/>
          <a:p>
            <a:pPr marL="45720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434343"/>
                </a:solidFill>
                <a:uFillTx/>
                <a:latin typeface="Arial"/>
                <a:ea typeface="Arial"/>
                <a:cs typeface="Arial"/>
                <a:sym typeface="Arial"/>
              </a:rPr>
              <a:t>Được FDA Hoa Kỳ cấp chứng nhận về chất lượng sản phẩm.</a:t>
            </a:r>
            <a:endParaRPr sz="2400" b="0" i="0" u="none" strike="noStrike" cap="none">
              <a:solidFill>
                <a:srgbClr val="434343"/>
              </a:solidFill>
              <a:uFillTx/>
              <a:latin typeface="Arial"/>
              <a:ea typeface="Arial"/>
              <a:cs typeface="Arial"/>
              <a:sym typeface="Arial"/>
            </a:endParaRPr>
          </a:p>
          <a:p>
            <a:pPr marL="0" marR="0" lvl="0" indent="0" algn="l" rtl="0">
              <a:lnSpc>
                <a:spcPct val="150000"/>
              </a:lnSpc>
              <a:spcBef>
                <a:spcPts val="0"/>
              </a:spcBef>
              <a:spcAft>
                <a:spcPts val="0"/>
              </a:spcAft>
              <a:buClr>
                <a:srgbClr val="000000"/>
              </a:buClr>
              <a:buSzPts val="2400"/>
              <a:buFont typeface="Arial"/>
              <a:buNone/>
            </a:pPr>
            <a:endParaRPr sz="2400" b="0" i="0" u="none" strike="noStrike" cap="none">
              <a:solidFill>
                <a:srgbClr val="434343"/>
              </a:solidFill>
              <a:uFillTx/>
              <a:latin typeface="Arial"/>
              <a:ea typeface="Arial"/>
              <a:cs typeface="Arial"/>
              <a:sym typeface="Arial"/>
            </a:endParaRPr>
          </a:p>
        </p:txBody>
      </p:sp>
      <p:sp>
        <p:nvSpPr>
          <p:cNvPr id="917" name="Google Shape;917;g627d42fa04_0_181"/>
          <p:cNvSpPr txBox="1">
            <a:spLocks/>
          </p:cNvSpPr>
          <p:nvPr/>
        </p:nvSpPr>
        <p:spPr>
          <a:xfrm>
            <a:off x="15286050" y="10230425"/>
            <a:ext cx="6500100" cy="3000000"/>
          </a:xfrm>
          <a:prstGeom prst="rect">
            <a:avLst/>
          </a:prstGeom>
          <a:noFill/>
          <a:ln>
            <a:noFill/>
          </a:ln>
        </p:spPr>
        <p:txBody>
          <a:bodyPr spcFirstLastPara="1" wrap="square" lIns="91425" tIns="91425" rIns="91425" bIns="91425" anchor="t" anchorCtr="0">
            <a:noAutofit/>
          </a:bodyPr>
          <a:lstStyle/>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434343"/>
                </a:solidFill>
                <a:uFillTx/>
                <a:latin typeface="Arial"/>
                <a:ea typeface="Arial"/>
                <a:cs typeface="Arial"/>
                <a:sym typeface="Arial"/>
              </a:rPr>
              <a:t>Được hàng trăm chuyên gia đầu ngành lĩnh vực cà phê công nhận chất lượng tại các triển lãm chuyên ngành trong nước và quốc tế</a:t>
            </a:r>
            <a:endParaRPr sz="2400" b="0" i="0" u="none" strike="noStrike" cap="none">
              <a:solidFill>
                <a:srgbClr val="434343"/>
              </a:solidFill>
              <a:uFillTx/>
              <a:latin typeface="Arial"/>
              <a:ea typeface="Arial"/>
              <a:cs typeface="Arial"/>
              <a:sym typeface="Arial"/>
            </a:endParaRPr>
          </a:p>
        </p:txBody>
      </p:sp>
      <p:sp>
        <p:nvSpPr>
          <p:cNvPr id="918" name="Google Shape;918;g627d42fa04_0_181"/>
          <p:cNvSpPr txBox="1">
            <a:spLocks/>
          </p:cNvSpPr>
          <p:nvPr/>
        </p:nvSpPr>
        <p:spPr>
          <a:xfrm>
            <a:off x="7101200" y="2115775"/>
            <a:ext cx="11211300" cy="6969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3600" b="1" i="0" u="none" strike="noStrike" cap="none">
                <a:solidFill>
                  <a:schemeClr val="dk2"/>
                </a:solidFill>
                <a:uFillTx/>
                <a:latin typeface="Arial"/>
                <a:ea typeface="Arial"/>
                <a:cs typeface="Arial"/>
                <a:sym typeface="Arial"/>
              </a:rPr>
              <a:t>Nguồn lực sản phẩm</a:t>
            </a:r>
            <a:endParaRPr sz="3600" b="1" i="0" u="none" strike="noStrike" cap="none">
              <a:solidFill>
                <a:schemeClr val="dk2"/>
              </a:solidFill>
              <a:uFillTx/>
              <a:latin typeface="Arial"/>
              <a:ea typeface="Arial"/>
              <a:cs typeface="Arial"/>
              <a:sym typeface="Arial"/>
            </a:endParaRPr>
          </a:p>
        </p:txBody>
      </p:sp>
      <p:sp>
        <p:nvSpPr>
          <p:cNvPr id="919" name="Google Shape;919;g627d42fa04_0_181"/>
          <p:cNvSpPr txBox="1">
            <a:spLocks/>
          </p:cNvSpPr>
          <p:nvPr/>
        </p:nvSpPr>
        <p:spPr>
          <a:xfrm>
            <a:off x="4648175" y="1230450"/>
            <a:ext cx="160716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Nguồn lực của HANCOFFEE</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09"/>
                                        </p:tgtEl>
                                        <p:attrNameLst>
                                          <p:attrName>style.visibility</p:attrName>
                                        </p:attrNameLst>
                                      </p:cBhvr>
                                      <p:to>
                                        <p:strVal val="visible"/>
                                      </p:to>
                                    </p:set>
                                    <p:animEffect transition="in" filter="fade">
                                      <p:cBhvr>
                                        <p:cTn id="7" dur="500"/>
                                        <p:tgtEl>
                                          <p:spTgt spid="70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08"/>
                                        </p:tgtEl>
                                        <p:attrNameLst>
                                          <p:attrName>style.visibility</p:attrName>
                                        </p:attrNameLst>
                                      </p:cBhvr>
                                      <p:to>
                                        <p:strVal val="visible"/>
                                      </p:to>
                                    </p:set>
                                    <p:animEffect transition="in" filter="fade">
                                      <p:cBhvr>
                                        <p:cTn id="11" dur="500"/>
                                        <p:tgtEl>
                                          <p:spTgt spid="70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31"/>
                                        </p:tgtEl>
                                        <p:attrNameLst>
                                          <p:attrName>style.visibility</p:attrName>
                                        </p:attrNameLst>
                                      </p:cBhvr>
                                      <p:to>
                                        <p:strVal val="visible"/>
                                      </p:to>
                                    </p:set>
                                    <p:animEffect transition="in" filter="fade">
                                      <p:cBhvr>
                                        <p:cTn id="15" dur="500"/>
                                        <p:tgtEl>
                                          <p:spTgt spid="73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707"/>
                                        </p:tgtEl>
                                        <p:attrNameLst>
                                          <p:attrName>style.visibility</p:attrName>
                                        </p:attrNameLst>
                                      </p:cBhvr>
                                      <p:to>
                                        <p:strVal val="visible"/>
                                      </p:to>
                                    </p:set>
                                    <p:animEffect transition="in" filter="fade">
                                      <p:cBhvr>
                                        <p:cTn id="19" dur="500"/>
                                        <p:tgtEl>
                                          <p:spTgt spid="70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889"/>
                                        </p:tgtEl>
                                        <p:attrNameLst>
                                          <p:attrName>style.visibility</p:attrName>
                                        </p:attrNameLst>
                                      </p:cBhvr>
                                      <p:to>
                                        <p:strVal val="visible"/>
                                      </p:to>
                                    </p:set>
                                    <p:animEffect transition="in" filter="fade">
                                      <p:cBhvr>
                                        <p:cTn id="23" dur="500"/>
                                        <p:tgtEl>
                                          <p:spTgt spid="889"/>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888"/>
                                        </p:tgtEl>
                                        <p:attrNameLst>
                                          <p:attrName>style.visibility</p:attrName>
                                        </p:attrNameLst>
                                      </p:cBhvr>
                                      <p:to>
                                        <p:strVal val="visible"/>
                                      </p:to>
                                    </p:set>
                                    <p:animEffect transition="in" filter="fade">
                                      <p:cBhvr>
                                        <p:cTn id="27" dur="500"/>
                                        <p:tgtEl>
                                          <p:spTgt spid="8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924"/>
        <p:cNvGrpSpPr/>
        <p:nvPr/>
      </p:nvGrpSpPr>
      <p:grpSpPr>
        <a:xfrm>
          <a:off x="0" y="0"/>
          <a:ext cx="0" cy="0"/>
          <a:chOff x="0" y="0"/>
          <a:chExt cx="0" cy="0"/>
        </a:xfrm>
      </p:grpSpPr>
      <p:sp>
        <p:nvSpPr>
          <p:cNvPr id="925" name="Google Shape;925;g62af775dda_5_19"/>
          <p:cNvSpPr txBox="1">
            <a:spLocks/>
          </p:cNvSpPr>
          <p:nvPr/>
        </p:nvSpPr>
        <p:spPr>
          <a:xfrm>
            <a:off x="1118675" y="2815550"/>
            <a:ext cx="12573000" cy="9557400"/>
          </a:xfrm>
          <a:prstGeom prst="rect">
            <a:avLst/>
          </a:prstGeom>
          <a:noFill/>
          <a:ln>
            <a:noFill/>
          </a:ln>
        </p:spPr>
        <p:txBody>
          <a:bodyPr spcFirstLastPara="1" wrap="square" lIns="91425" tIns="91425" rIns="91425" bIns="91425" anchor="t" anchorCtr="0">
            <a:noAutofit/>
          </a:bodyPr>
          <a:lstStyle/>
          <a:p>
            <a:pPr marL="0" marR="0" lvl="0" indent="0" algn="just" rtl="0">
              <a:lnSpc>
                <a:spcPct val="100000"/>
              </a:lnSpc>
              <a:spcBef>
                <a:spcPts val="0"/>
              </a:spcBef>
              <a:spcAft>
                <a:spcPts val="0"/>
              </a:spcAft>
              <a:buClr>
                <a:srgbClr val="000000"/>
              </a:buClr>
              <a:buSzPts val="2700"/>
              <a:buFont typeface="Arial"/>
              <a:buNone/>
            </a:pPr>
            <a:r>
              <a:rPr lang="en-US" sz="2700" b="1" i="0" u="none" strike="noStrike" cap="none">
                <a:solidFill>
                  <a:srgbClr val="000000"/>
                </a:solidFill>
                <a:uFillTx/>
                <a:latin typeface="Arial"/>
                <a:ea typeface="Arial"/>
                <a:cs typeface="Arial"/>
                <a:sym typeface="Arial"/>
              </a:rPr>
              <a:t>HANCOFFEE Traditional:</a:t>
            </a:r>
            <a:endParaRPr sz="2700" b="1" i="0" u="none" strike="noStrike" cap="none">
              <a:solidFill>
                <a:srgbClr val="000000"/>
              </a:solidFill>
              <a:uFillTx/>
              <a:latin typeface="Arial"/>
              <a:ea typeface="Arial"/>
              <a:cs typeface="Arial"/>
              <a:sym typeface="Arial"/>
            </a:endParaRPr>
          </a:p>
          <a:p>
            <a:pPr marL="0" marR="0" lvl="0" indent="0" algn="just" rtl="0">
              <a:lnSpc>
                <a:spcPct val="100000"/>
              </a:lnSpc>
              <a:spcBef>
                <a:spcPts val="0"/>
              </a:spcBef>
              <a:spcAft>
                <a:spcPts val="0"/>
              </a:spcAft>
              <a:buClr>
                <a:srgbClr val="000000"/>
              </a:buClr>
              <a:buSzPts val="2700"/>
              <a:buFont typeface="Arial"/>
              <a:buNone/>
            </a:pPr>
            <a:r>
              <a:rPr lang="en-US" sz="2700" b="0" i="0" u="none" strike="noStrike" cap="none">
                <a:solidFill>
                  <a:srgbClr val="000000"/>
                </a:solidFill>
                <a:uFillTx/>
                <a:latin typeface="Arial"/>
                <a:ea typeface="Arial"/>
                <a:cs typeface="Arial"/>
                <a:sym typeface="Arial"/>
              </a:rPr>
              <a:t>Là sản phẩm truyền tải đậm nét văn hoá cà phê Việt, </a:t>
            </a:r>
            <a:r>
              <a:rPr lang="en-US" sz="2700" b="1" i="0" u="none" strike="noStrike" cap="none">
                <a:solidFill>
                  <a:srgbClr val="000000"/>
                </a:solidFill>
                <a:uFillTx/>
                <a:latin typeface="Arial"/>
                <a:ea typeface="Arial"/>
                <a:cs typeface="Arial"/>
                <a:sym typeface="Arial"/>
              </a:rPr>
              <a:t>HAN</a:t>
            </a:r>
            <a:r>
              <a:rPr lang="en-US" sz="2700" b="0" i="0" u="none" strike="noStrike" cap="none">
                <a:solidFill>
                  <a:srgbClr val="000000"/>
                </a:solidFill>
                <a:uFillTx/>
                <a:latin typeface="Arial"/>
                <a:ea typeface="Arial"/>
                <a:cs typeface="Arial"/>
                <a:sym typeface="Arial"/>
              </a:rPr>
              <a:t>COFFEE Traditional là một món quà tôn vinh giá trị truyền thống. Gu vị đậm, hương mộc mạc, </a:t>
            </a:r>
            <a:r>
              <a:rPr lang="en-US" sz="2700" b="1" i="0" u="none" strike="noStrike" cap="none">
                <a:solidFill>
                  <a:srgbClr val="000000"/>
                </a:solidFill>
                <a:uFillTx/>
                <a:latin typeface="Arial"/>
                <a:ea typeface="Arial"/>
                <a:cs typeface="Arial"/>
                <a:sym typeface="Arial"/>
              </a:rPr>
              <a:t>HAN</a:t>
            </a:r>
            <a:r>
              <a:rPr lang="en-US" sz="2700" b="0" i="0" u="none" strike="noStrike" cap="none">
                <a:solidFill>
                  <a:srgbClr val="000000"/>
                </a:solidFill>
                <a:uFillTx/>
                <a:latin typeface="Arial"/>
                <a:ea typeface="Arial"/>
                <a:cs typeface="Arial"/>
                <a:sym typeface="Arial"/>
              </a:rPr>
              <a:t>COFFEE Traditional mang đến những trải nghiệm đầy ấn tượng.</a:t>
            </a:r>
            <a:endParaRPr sz="2700" b="1" i="0" u="none" strike="noStrike" cap="none">
              <a:solidFill>
                <a:srgbClr val="000000"/>
              </a:solidFill>
              <a:uFillTx/>
              <a:latin typeface="Arial"/>
              <a:ea typeface="Arial"/>
              <a:cs typeface="Arial"/>
              <a:sym typeface="Arial"/>
            </a:endParaRPr>
          </a:p>
          <a:p>
            <a:pPr marL="0" marR="0" lvl="0" indent="0" algn="just" rtl="0">
              <a:lnSpc>
                <a:spcPct val="100000"/>
              </a:lnSpc>
              <a:spcBef>
                <a:spcPts val="0"/>
              </a:spcBef>
              <a:spcAft>
                <a:spcPts val="0"/>
              </a:spcAft>
              <a:buClr>
                <a:srgbClr val="000000"/>
              </a:buClr>
              <a:buSzPts val="2700"/>
              <a:buFont typeface="Arial"/>
              <a:buNone/>
            </a:pPr>
            <a:endParaRPr sz="2700" b="1" i="0" u="none" strike="noStrike" cap="none">
              <a:solidFill>
                <a:srgbClr val="000000"/>
              </a:solidFill>
              <a:uFillTx/>
              <a:latin typeface="Arial"/>
              <a:ea typeface="Arial"/>
              <a:cs typeface="Arial"/>
              <a:sym typeface="Arial"/>
            </a:endParaRPr>
          </a:p>
          <a:p>
            <a:pPr marL="0" marR="0" lvl="0" indent="0" algn="just" rtl="0">
              <a:lnSpc>
                <a:spcPct val="100000"/>
              </a:lnSpc>
              <a:spcBef>
                <a:spcPts val="0"/>
              </a:spcBef>
              <a:spcAft>
                <a:spcPts val="0"/>
              </a:spcAft>
              <a:buClr>
                <a:srgbClr val="000000"/>
              </a:buClr>
              <a:buSzPts val="2700"/>
              <a:buFont typeface="Arial"/>
              <a:buNone/>
            </a:pPr>
            <a:r>
              <a:rPr lang="en-US" sz="2700" b="1" i="0" u="none" strike="noStrike" cap="none">
                <a:solidFill>
                  <a:srgbClr val="000000"/>
                </a:solidFill>
                <a:uFillTx/>
                <a:latin typeface="Arial"/>
                <a:ea typeface="Arial"/>
                <a:cs typeface="Arial"/>
                <a:sym typeface="Arial"/>
              </a:rPr>
              <a:t>HANCOFFEE Standard:</a:t>
            </a:r>
            <a:endParaRPr sz="2700" b="1" i="0" u="none" strike="noStrike" cap="none">
              <a:solidFill>
                <a:srgbClr val="000000"/>
              </a:solidFill>
              <a:uFillTx/>
              <a:latin typeface="Arial"/>
              <a:ea typeface="Arial"/>
              <a:cs typeface="Arial"/>
              <a:sym typeface="Arial"/>
            </a:endParaRPr>
          </a:p>
          <a:p>
            <a:pPr marL="0" marR="0" lvl="0" indent="0" algn="just" rtl="0">
              <a:lnSpc>
                <a:spcPct val="100000"/>
              </a:lnSpc>
              <a:spcBef>
                <a:spcPts val="0"/>
              </a:spcBef>
              <a:spcAft>
                <a:spcPts val="0"/>
              </a:spcAft>
              <a:buClr>
                <a:srgbClr val="000000"/>
              </a:buClr>
              <a:buSzPts val="2700"/>
              <a:buFont typeface="Arial"/>
              <a:buNone/>
            </a:pPr>
            <a:r>
              <a:rPr lang="en-US" sz="2700" b="0" i="0" u="none" strike="noStrike" cap="none">
                <a:solidFill>
                  <a:srgbClr val="000000"/>
                </a:solidFill>
                <a:uFillTx/>
                <a:latin typeface="Arial"/>
                <a:ea typeface="Arial"/>
                <a:cs typeface="Arial"/>
                <a:sym typeface="Arial"/>
              </a:rPr>
              <a:t>Được chế biến tinh tế từ những hạt cà phê hảo hạng, </a:t>
            </a:r>
            <a:r>
              <a:rPr lang="en-US" sz="2700" b="1" i="0" u="none" strike="noStrike" cap="none">
                <a:solidFill>
                  <a:srgbClr val="000000"/>
                </a:solidFill>
                <a:uFillTx/>
                <a:latin typeface="Arial"/>
                <a:ea typeface="Arial"/>
                <a:cs typeface="Arial"/>
                <a:sym typeface="Arial"/>
              </a:rPr>
              <a:t>HAN</a:t>
            </a:r>
            <a:r>
              <a:rPr lang="en-US" sz="2700" b="0" i="0" u="none" strike="noStrike" cap="none">
                <a:solidFill>
                  <a:srgbClr val="000000"/>
                </a:solidFill>
                <a:uFillTx/>
                <a:latin typeface="Arial"/>
                <a:ea typeface="Arial"/>
                <a:cs typeface="Arial"/>
                <a:sym typeface="Arial"/>
              </a:rPr>
              <a:t>COFFEE Standard mang đến định nghĩa trọn vẹn về một ly cà phê tiêu chuẩn. Hương vị chua thanh, đắng nhẹ, dậy lên hương thơm của socola đen, trái cây và thảo mộc. Là sự lựa chọn tối ưu cho những vị khách muốn thưởng thức cà phê nguyên bản.</a:t>
            </a:r>
            <a:endParaRPr sz="2700" b="0" i="0" u="none" strike="noStrike" cap="none">
              <a:solidFill>
                <a:srgbClr val="000000"/>
              </a:solidFill>
              <a:uFillTx/>
              <a:latin typeface="Arial"/>
              <a:ea typeface="Arial"/>
              <a:cs typeface="Arial"/>
              <a:sym typeface="Arial"/>
            </a:endParaRPr>
          </a:p>
          <a:p>
            <a:pPr marL="0" marR="0" lvl="0" indent="0" algn="just" rtl="0">
              <a:lnSpc>
                <a:spcPct val="100000"/>
              </a:lnSpc>
              <a:spcBef>
                <a:spcPts val="0"/>
              </a:spcBef>
              <a:spcAft>
                <a:spcPts val="0"/>
              </a:spcAft>
              <a:buClr>
                <a:srgbClr val="000000"/>
              </a:buClr>
              <a:buSzPts val="2700"/>
              <a:buFont typeface="Arial"/>
              <a:buNone/>
            </a:pPr>
            <a:endParaRPr sz="2700" b="0" i="0" u="none" strike="noStrike" cap="none">
              <a:solidFill>
                <a:srgbClr val="000000"/>
              </a:solidFill>
              <a:uFillTx/>
              <a:latin typeface="Arial"/>
              <a:ea typeface="Arial"/>
              <a:cs typeface="Arial"/>
              <a:sym typeface="Arial"/>
            </a:endParaRPr>
          </a:p>
          <a:p>
            <a:pPr marL="0" marR="0" lvl="0" indent="0" algn="just" rtl="0">
              <a:lnSpc>
                <a:spcPct val="100000"/>
              </a:lnSpc>
              <a:spcBef>
                <a:spcPts val="0"/>
              </a:spcBef>
              <a:spcAft>
                <a:spcPts val="0"/>
              </a:spcAft>
              <a:buClr>
                <a:srgbClr val="000000"/>
              </a:buClr>
              <a:buSzPts val="2700"/>
              <a:buFont typeface="Arial"/>
              <a:buNone/>
            </a:pPr>
            <a:r>
              <a:rPr lang="en-US" sz="2700" b="1" i="0" u="none" strike="noStrike" cap="none">
                <a:solidFill>
                  <a:srgbClr val="000000"/>
                </a:solidFill>
                <a:uFillTx/>
                <a:latin typeface="Arial"/>
                <a:ea typeface="Arial"/>
                <a:cs typeface="Arial"/>
                <a:sym typeface="Arial"/>
              </a:rPr>
              <a:t>HANCOFFEE Premium:</a:t>
            </a:r>
            <a:endParaRPr sz="2700" b="1" i="0" u="none" strike="noStrike" cap="none">
              <a:solidFill>
                <a:srgbClr val="000000"/>
              </a:solidFill>
              <a:uFillTx/>
              <a:latin typeface="Arial"/>
              <a:ea typeface="Arial"/>
              <a:cs typeface="Arial"/>
              <a:sym typeface="Arial"/>
            </a:endParaRPr>
          </a:p>
          <a:p>
            <a:pPr marL="0" marR="0" lvl="0" indent="0" algn="just" rtl="0">
              <a:lnSpc>
                <a:spcPct val="100000"/>
              </a:lnSpc>
              <a:spcBef>
                <a:spcPts val="0"/>
              </a:spcBef>
              <a:spcAft>
                <a:spcPts val="0"/>
              </a:spcAft>
              <a:buClr>
                <a:srgbClr val="000000"/>
              </a:buClr>
              <a:buSzPts val="2700"/>
              <a:buFont typeface="Arial"/>
              <a:buNone/>
            </a:pPr>
            <a:r>
              <a:rPr lang="en-US" sz="2700" b="0" i="0" u="none" strike="noStrike" cap="none">
                <a:solidFill>
                  <a:srgbClr val="000000"/>
                </a:solidFill>
                <a:uFillTx/>
                <a:latin typeface="Arial"/>
                <a:ea typeface="Arial"/>
                <a:cs typeface="Arial"/>
                <a:sym typeface="Arial"/>
              </a:rPr>
              <a:t>Với kỹ thuật rang vừa giữ độ nâu sáng và bóng mịn của cà phê, </a:t>
            </a:r>
            <a:r>
              <a:rPr lang="en-US" sz="2700" b="1" i="0" u="none" strike="noStrike" cap="none">
                <a:solidFill>
                  <a:srgbClr val="000000"/>
                </a:solidFill>
                <a:uFillTx/>
                <a:latin typeface="Arial"/>
                <a:ea typeface="Arial"/>
                <a:cs typeface="Arial"/>
                <a:sym typeface="Arial"/>
              </a:rPr>
              <a:t>HAN</a:t>
            </a:r>
            <a:r>
              <a:rPr lang="en-US" sz="2700" b="0" i="0" u="none" strike="noStrike" cap="none">
                <a:solidFill>
                  <a:srgbClr val="000000"/>
                </a:solidFill>
                <a:uFillTx/>
                <a:latin typeface="Arial"/>
                <a:ea typeface="Arial"/>
                <a:cs typeface="Arial"/>
                <a:sym typeface="Arial"/>
              </a:rPr>
              <a:t>COFFEE PREMIUM làm hài lòng cả những vị khách khó tính nhất. Cuốn hút với hương thơm của bơ, socola kết hợp  thảo mộc, hạt óc chó, hạnh nhân, sản phẩm đem lại cảm nhận thật đặc biệt với phương thức pha trộn độc quyền từ HANCOFFEE.</a:t>
            </a:r>
            <a:endParaRPr sz="2700" b="0" i="0" u="none" strike="noStrike" cap="none">
              <a:solidFill>
                <a:srgbClr val="000000"/>
              </a:solidFill>
              <a:uFillTx/>
              <a:latin typeface="Arial"/>
              <a:ea typeface="Arial"/>
              <a:cs typeface="Arial"/>
              <a:sym typeface="Arial"/>
            </a:endParaRPr>
          </a:p>
          <a:p>
            <a:pPr marL="0" marR="0" lvl="0" indent="0" algn="just" rtl="0">
              <a:lnSpc>
                <a:spcPct val="100000"/>
              </a:lnSpc>
              <a:spcBef>
                <a:spcPts val="0"/>
              </a:spcBef>
              <a:spcAft>
                <a:spcPts val="0"/>
              </a:spcAft>
              <a:buClr>
                <a:srgbClr val="000000"/>
              </a:buClr>
              <a:buSzPts val="2700"/>
              <a:buFont typeface="Arial"/>
              <a:buNone/>
            </a:pPr>
            <a:endParaRPr sz="2700" b="0" i="0" u="none" strike="noStrike" cap="none">
              <a:solidFill>
                <a:srgbClr val="000000"/>
              </a:solidFill>
              <a:uFillTx/>
              <a:latin typeface="Arial"/>
              <a:ea typeface="Arial"/>
              <a:cs typeface="Arial"/>
              <a:sym typeface="Arial"/>
            </a:endParaRPr>
          </a:p>
          <a:p>
            <a:pPr marL="0" marR="0" lvl="0" indent="0" algn="just" rtl="0">
              <a:lnSpc>
                <a:spcPct val="100000"/>
              </a:lnSpc>
              <a:spcBef>
                <a:spcPts val="0"/>
              </a:spcBef>
              <a:spcAft>
                <a:spcPts val="0"/>
              </a:spcAft>
              <a:buClr>
                <a:srgbClr val="000000"/>
              </a:buClr>
              <a:buSzPts val="2700"/>
              <a:buFont typeface="Arial"/>
              <a:buNone/>
            </a:pPr>
            <a:r>
              <a:rPr lang="en-US" sz="2700" b="1" i="0" u="none" strike="noStrike" cap="none">
                <a:solidFill>
                  <a:srgbClr val="000000"/>
                </a:solidFill>
                <a:uFillTx/>
                <a:latin typeface="Arial"/>
                <a:ea typeface="Arial"/>
                <a:cs typeface="Arial"/>
                <a:sym typeface="Arial"/>
              </a:rPr>
              <a:t>HANCOFFEE Original:</a:t>
            </a:r>
            <a:endParaRPr sz="2700" b="0" i="0" u="none" strike="noStrike" cap="none">
              <a:solidFill>
                <a:srgbClr val="000000"/>
              </a:solidFill>
              <a:uFillTx/>
              <a:latin typeface="Arial"/>
              <a:ea typeface="Arial"/>
              <a:cs typeface="Arial"/>
              <a:sym typeface="Arial"/>
            </a:endParaRPr>
          </a:p>
          <a:p>
            <a:pPr marL="0" marR="0" lvl="0" indent="0" algn="just" rtl="0">
              <a:lnSpc>
                <a:spcPct val="100000"/>
              </a:lnSpc>
              <a:spcBef>
                <a:spcPts val="0"/>
              </a:spcBef>
              <a:spcAft>
                <a:spcPts val="0"/>
              </a:spcAft>
              <a:buClr>
                <a:srgbClr val="000000"/>
              </a:buClr>
              <a:buSzPts val="2700"/>
              <a:buFont typeface="Arial"/>
              <a:buNone/>
            </a:pPr>
            <a:r>
              <a:rPr lang="en-US" sz="2700" b="1" i="0" u="none" strike="noStrike" cap="none">
                <a:solidFill>
                  <a:srgbClr val="000000"/>
                </a:solidFill>
                <a:uFillTx/>
                <a:latin typeface="Arial"/>
                <a:ea typeface="Arial"/>
                <a:cs typeface="Arial"/>
                <a:sym typeface="Arial"/>
              </a:rPr>
              <a:t>HAN</a:t>
            </a:r>
            <a:r>
              <a:rPr lang="en-US" sz="2700" b="0" i="0" u="none" strike="noStrike" cap="none">
                <a:solidFill>
                  <a:srgbClr val="000000"/>
                </a:solidFill>
                <a:uFillTx/>
                <a:latin typeface="Arial"/>
                <a:ea typeface="Arial"/>
                <a:cs typeface="Arial"/>
                <a:sym typeface="Arial"/>
              </a:rPr>
              <a:t>COFFEE Original với 100% cà phê Arabica được ứng dụng bí quyết chế biến riêng biệt mang đến cho người dùng những trải nghiệm cà phê tinh tế và đầy tính nghệ thuật. Sản phẩm là một món quà thiên nhiên nhờ bàn tay sáng tạo của những người “nghệ sỹ cà phê tài hoa” gửi tặng đến các tín đồ cà phê.</a:t>
            </a:r>
            <a:endParaRPr sz="2700" b="0" i="0" u="none" strike="noStrike" cap="none">
              <a:solidFill>
                <a:srgbClr val="000000"/>
              </a:solidFill>
              <a:uFillTx/>
              <a:latin typeface="Arial"/>
              <a:ea typeface="Arial"/>
              <a:cs typeface="Arial"/>
              <a:sym typeface="Arial"/>
            </a:endParaRPr>
          </a:p>
          <a:p>
            <a:pPr marL="0" marR="0" lvl="0" indent="0" algn="just" rtl="0">
              <a:lnSpc>
                <a:spcPct val="100000"/>
              </a:lnSpc>
              <a:spcBef>
                <a:spcPts val="0"/>
              </a:spcBef>
              <a:spcAft>
                <a:spcPts val="0"/>
              </a:spcAft>
              <a:buClr>
                <a:srgbClr val="000000"/>
              </a:buClr>
              <a:buSzPts val="2700"/>
              <a:buFont typeface="Arial"/>
              <a:buNone/>
            </a:pPr>
            <a:endParaRPr sz="2700" b="0" i="0" u="none" strike="noStrike" cap="none">
              <a:solidFill>
                <a:srgbClr val="000000"/>
              </a:solidFill>
              <a:uFillTx/>
              <a:latin typeface="Arial"/>
              <a:ea typeface="Arial"/>
              <a:cs typeface="Arial"/>
              <a:sym typeface="Arial"/>
            </a:endParaRPr>
          </a:p>
        </p:txBody>
      </p:sp>
      <p:pic>
        <p:nvPicPr>
          <p:cNvPr id="926" name="Google Shape;926;g62af775dda_5_19"/>
          <p:cNvPicPr preferRelativeResize="0"/>
          <p:nvPr/>
        </p:nvPicPr>
        <p:blipFill rotWithShape="1">
          <a:blip r:embed="rId3"/>
          <a:srcRect/>
          <a:stretch/>
        </p:blipFill>
        <p:spPr>
          <a:xfrm>
            <a:off x="14161322" y="3015575"/>
            <a:ext cx="9492203" cy="10084351"/>
          </a:xfrm>
          <a:prstGeom prst="rect">
            <a:avLst/>
          </a:prstGeom>
          <a:noFill/>
          <a:ln>
            <a:noFill/>
          </a:ln>
        </p:spPr>
      </p:pic>
      <p:sp>
        <p:nvSpPr>
          <p:cNvPr id="927" name="Google Shape;927;g62af775dda_5_19"/>
          <p:cNvSpPr txBox="1">
            <a:spLocks/>
          </p:cNvSpPr>
          <p:nvPr/>
        </p:nvSpPr>
        <p:spPr>
          <a:xfrm>
            <a:off x="7101200" y="2115775"/>
            <a:ext cx="11211300" cy="6969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3600" b="1" i="0" u="none" strike="noStrike" cap="none">
                <a:solidFill>
                  <a:schemeClr val="dk2"/>
                </a:solidFill>
                <a:uFillTx/>
                <a:latin typeface="Arial"/>
                <a:ea typeface="Arial"/>
                <a:cs typeface="Arial"/>
                <a:sym typeface="Arial"/>
              </a:rPr>
              <a:t>Nguồn lực </a:t>
            </a:r>
            <a:r>
              <a:rPr lang="en-US" sz="3600" b="1">
                <a:solidFill>
                  <a:schemeClr val="dk2"/>
                </a:solidFill>
                <a:uFillTx/>
              </a:rPr>
              <a:t>sản phẩm</a:t>
            </a:r>
            <a:endParaRPr sz="3600" b="1" i="0" u="none" strike="noStrike" cap="none">
              <a:solidFill>
                <a:schemeClr val="dk2"/>
              </a:solidFill>
              <a:uFillTx/>
              <a:latin typeface="Arial"/>
              <a:ea typeface="Arial"/>
              <a:cs typeface="Arial"/>
              <a:sym typeface="Arial"/>
            </a:endParaRPr>
          </a:p>
        </p:txBody>
      </p:sp>
      <p:sp>
        <p:nvSpPr>
          <p:cNvPr id="928" name="Google Shape;928;g62af775dda_5_19"/>
          <p:cNvSpPr txBox="1">
            <a:spLocks/>
          </p:cNvSpPr>
          <p:nvPr/>
        </p:nvSpPr>
        <p:spPr>
          <a:xfrm>
            <a:off x="4648175" y="1230450"/>
            <a:ext cx="160716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Nguồn lực của HANCOFFEE</a:t>
            </a:r>
            <a:endParaRPr sz="6000" b="1" i="0" u="none" strike="noStrike" cap="none">
              <a:solidFill>
                <a:schemeClr val="dk2"/>
              </a:solidFill>
              <a:uFillTx/>
              <a:latin typeface="Georgia"/>
              <a:ea typeface="Georgia"/>
              <a:cs typeface="Georgia"/>
              <a:sym typeface="Georgi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932"/>
        <p:cNvGrpSpPr/>
        <p:nvPr/>
      </p:nvGrpSpPr>
      <p:grpSpPr>
        <a:xfrm>
          <a:off x="0" y="0"/>
          <a:ext cx="0" cy="0"/>
          <a:chOff x="0" y="0"/>
          <a:chExt cx="0" cy="0"/>
        </a:xfrm>
      </p:grpSpPr>
      <p:grpSp>
        <p:nvGrpSpPr>
          <p:cNvPr id="933" name="Google Shape;933;g627d42fa04_0_407"/>
          <p:cNvGrpSpPr/>
          <p:nvPr/>
        </p:nvGrpSpPr>
        <p:grpSpPr>
          <a:xfrm rot="-2214373">
            <a:off x="11394677" y="7167150"/>
            <a:ext cx="409116" cy="587181"/>
            <a:chOff x="18561758" y="2385889"/>
            <a:chExt cx="2160750" cy="3102510"/>
          </a:xfrm>
        </p:grpSpPr>
        <p:sp>
          <p:nvSpPr>
            <p:cNvPr id="934" name="Google Shape;934;g627d42fa04_0_407"/>
            <p:cNvSpPr>
              <a:spLocks/>
            </p:cNvSpPr>
            <p:nvPr/>
          </p:nvSpPr>
          <p:spPr>
            <a:xfrm>
              <a:off x="18561758" y="2385889"/>
              <a:ext cx="2160750" cy="3102510"/>
            </a:xfrm>
            <a:custGeom>
              <a:avLst/>
              <a:gdLst/>
              <a:ahLst/>
              <a:cxnLst/>
              <a:rect l="l" t="t" r="r" b="b"/>
              <a:pathLst>
                <a:path w="366" h="527" extrusionOk="0">
                  <a:moveTo>
                    <a:pt x="0" y="494"/>
                  </a:moveTo>
                  <a:cubicBezTo>
                    <a:pt x="0" y="512"/>
                    <a:pt x="15" y="527"/>
                    <a:pt x="34" y="527"/>
                  </a:cubicBezTo>
                  <a:cubicBezTo>
                    <a:pt x="333" y="527"/>
                    <a:pt x="333" y="527"/>
                    <a:pt x="333" y="527"/>
                  </a:cubicBezTo>
                  <a:cubicBezTo>
                    <a:pt x="351" y="527"/>
                    <a:pt x="366" y="512"/>
                    <a:pt x="366" y="494"/>
                  </a:cubicBezTo>
                  <a:cubicBezTo>
                    <a:pt x="366" y="34"/>
                    <a:pt x="366" y="34"/>
                    <a:pt x="366" y="34"/>
                  </a:cubicBezTo>
                  <a:cubicBezTo>
                    <a:pt x="366" y="15"/>
                    <a:pt x="351" y="0"/>
                    <a:pt x="333" y="0"/>
                  </a:cubicBezTo>
                  <a:cubicBezTo>
                    <a:pt x="34" y="0"/>
                    <a:pt x="34" y="0"/>
                    <a:pt x="34" y="0"/>
                  </a:cubicBezTo>
                  <a:cubicBezTo>
                    <a:pt x="15" y="0"/>
                    <a:pt x="0" y="15"/>
                    <a:pt x="0" y="34"/>
                  </a:cubicBezTo>
                  <a:lnTo>
                    <a:pt x="0" y="494"/>
                  </a:lnTo>
                  <a:close/>
                </a:path>
              </a:pathLst>
            </a:custGeom>
            <a:solidFill>
              <a:srgbClr val="2D3539"/>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35" name="Google Shape;935;g627d42fa04_0_407"/>
            <p:cNvSpPr>
              <a:spLocks/>
            </p:cNvSpPr>
            <p:nvPr/>
          </p:nvSpPr>
          <p:spPr>
            <a:xfrm>
              <a:off x="18721666" y="2532620"/>
              <a:ext cx="1842300" cy="2720400"/>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36" name="Google Shape;936;g627d42fa04_0_407"/>
            <p:cNvSpPr>
              <a:spLocks/>
            </p:cNvSpPr>
            <p:nvPr/>
          </p:nvSpPr>
          <p:spPr>
            <a:xfrm>
              <a:off x="18815497" y="3457953"/>
              <a:ext cx="1671773" cy="1718475"/>
            </a:xfrm>
            <a:custGeom>
              <a:avLst/>
              <a:gdLst/>
              <a:ahLst/>
              <a:cxnLst/>
              <a:rect l="l" t="t" r="r" b="b"/>
              <a:pathLst>
                <a:path w="283" h="292" extrusionOk="0">
                  <a:moveTo>
                    <a:pt x="278" y="292"/>
                  </a:moveTo>
                  <a:cubicBezTo>
                    <a:pt x="5" y="292"/>
                    <a:pt x="5" y="292"/>
                    <a:pt x="5" y="292"/>
                  </a:cubicBezTo>
                  <a:cubicBezTo>
                    <a:pt x="2" y="292"/>
                    <a:pt x="0" y="290"/>
                    <a:pt x="0" y="287"/>
                  </a:cubicBezTo>
                  <a:cubicBezTo>
                    <a:pt x="0" y="285"/>
                    <a:pt x="2" y="283"/>
                    <a:pt x="5" y="283"/>
                  </a:cubicBezTo>
                  <a:cubicBezTo>
                    <a:pt x="274" y="283"/>
                    <a:pt x="274" y="283"/>
                    <a:pt x="274" y="283"/>
                  </a:cubicBezTo>
                  <a:cubicBezTo>
                    <a:pt x="274" y="5"/>
                    <a:pt x="274" y="5"/>
                    <a:pt x="274" y="5"/>
                  </a:cubicBezTo>
                  <a:cubicBezTo>
                    <a:pt x="274" y="2"/>
                    <a:pt x="276" y="0"/>
                    <a:pt x="278" y="0"/>
                  </a:cubicBezTo>
                  <a:cubicBezTo>
                    <a:pt x="281" y="0"/>
                    <a:pt x="283" y="2"/>
                    <a:pt x="283" y="5"/>
                  </a:cubicBezTo>
                  <a:cubicBezTo>
                    <a:pt x="283" y="287"/>
                    <a:pt x="283" y="287"/>
                    <a:pt x="283" y="287"/>
                  </a:cubicBezTo>
                  <a:cubicBezTo>
                    <a:pt x="283" y="290"/>
                    <a:pt x="281" y="292"/>
                    <a:pt x="278" y="292"/>
                  </a:cubicBezTo>
                  <a:close/>
                </a:path>
              </a:pathLst>
            </a:custGeom>
            <a:solidFill>
              <a:srgbClr val="BCBCBC"/>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37" name="Google Shape;937;g627d42fa04_0_407"/>
            <p:cNvSpPr>
              <a:spLocks/>
            </p:cNvSpPr>
            <p:nvPr/>
          </p:nvSpPr>
          <p:spPr>
            <a:xfrm>
              <a:off x="18857788" y="2822118"/>
              <a:ext cx="1433892" cy="70061"/>
            </a:xfrm>
            <a:custGeom>
              <a:avLst/>
              <a:gdLst/>
              <a:ahLst/>
              <a:cxnLst/>
              <a:rect l="l" t="t" r="r" b="b"/>
              <a:pathLst>
                <a:path w="243" h="12" extrusionOk="0">
                  <a:moveTo>
                    <a:pt x="243" y="6"/>
                  </a:moveTo>
                  <a:cubicBezTo>
                    <a:pt x="243" y="10"/>
                    <a:pt x="240" y="12"/>
                    <a:pt x="237" y="12"/>
                  </a:cubicBezTo>
                  <a:cubicBezTo>
                    <a:pt x="6" y="12"/>
                    <a:pt x="6" y="12"/>
                    <a:pt x="6" y="12"/>
                  </a:cubicBezTo>
                  <a:cubicBezTo>
                    <a:pt x="2" y="12"/>
                    <a:pt x="0" y="10"/>
                    <a:pt x="0" y="6"/>
                  </a:cubicBezTo>
                  <a:cubicBezTo>
                    <a:pt x="0" y="6"/>
                    <a:pt x="0" y="6"/>
                    <a:pt x="0" y="6"/>
                  </a:cubicBezTo>
                  <a:cubicBezTo>
                    <a:pt x="0" y="3"/>
                    <a:pt x="2" y="0"/>
                    <a:pt x="6" y="0"/>
                  </a:cubicBezTo>
                  <a:cubicBezTo>
                    <a:pt x="237" y="0"/>
                    <a:pt x="237" y="0"/>
                    <a:pt x="237" y="0"/>
                  </a:cubicBezTo>
                  <a:cubicBezTo>
                    <a:pt x="240" y="0"/>
                    <a:pt x="243" y="3"/>
                    <a:pt x="243" y="6"/>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38" name="Google Shape;938;g627d42fa04_0_407"/>
            <p:cNvSpPr>
              <a:spLocks/>
            </p:cNvSpPr>
            <p:nvPr/>
          </p:nvSpPr>
          <p:spPr>
            <a:xfrm>
              <a:off x="18851180" y="2939767"/>
              <a:ext cx="796900" cy="70061"/>
            </a:xfrm>
            <a:custGeom>
              <a:avLst/>
              <a:gdLst/>
              <a:ahLst/>
              <a:cxnLst/>
              <a:rect l="l" t="t" r="r" b="b"/>
              <a:pathLst>
                <a:path w="135" h="12" extrusionOk="0">
                  <a:moveTo>
                    <a:pt x="129" y="0"/>
                  </a:moveTo>
                  <a:cubicBezTo>
                    <a:pt x="6" y="0"/>
                    <a:pt x="6" y="0"/>
                    <a:pt x="6" y="0"/>
                  </a:cubicBezTo>
                  <a:cubicBezTo>
                    <a:pt x="3" y="0"/>
                    <a:pt x="0" y="3"/>
                    <a:pt x="0" y="6"/>
                  </a:cubicBezTo>
                  <a:cubicBezTo>
                    <a:pt x="0" y="9"/>
                    <a:pt x="3" y="12"/>
                    <a:pt x="6" y="12"/>
                  </a:cubicBezTo>
                  <a:cubicBezTo>
                    <a:pt x="129" y="12"/>
                    <a:pt x="129" y="12"/>
                    <a:pt x="129" y="12"/>
                  </a:cubicBezTo>
                  <a:cubicBezTo>
                    <a:pt x="132" y="12"/>
                    <a:pt x="135" y="9"/>
                    <a:pt x="135" y="6"/>
                  </a:cubicBezTo>
                  <a:cubicBezTo>
                    <a:pt x="135" y="3"/>
                    <a:pt x="132" y="0"/>
                    <a:pt x="129" y="0"/>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39" name="Google Shape;939;g627d42fa04_0_407"/>
            <p:cNvSpPr>
              <a:spLocks/>
            </p:cNvSpPr>
            <p:nvPr/>
          </p:nvSpPr>
          <p:spPr>
            <a:xfrm>
              <a:off x="19712836" y="2945054"/>
              <a:ext cx="377966" cy="64773"/>
            </a:xfrm>
            <a:custGeom>
              <a:avLst/>
              <a:gdLst/>
              <a:ahLst/>
              <a:cxnLst/>
              <a:rect l="l" t="t" r="r" b="b"/>
              <a:pathLst>
                <a:path w="64" h="11" extrusionOk="0">
                  <a:moveTo>
                    <a:pt x="59" y="0"/>
                  </a:moveTo>
                  <a:cubicBezTo>
                    <a:pt x="6" y="0"/>
                    <a:pt x="6" y="0"/>
                    <a:pt x="6" y="0"/>
                  </a:cubicBezTo>
                  <a:cubicBezTo>
                    <a:pt x="3" y="0"/>
                    <a:pt x="0" y="2"/>
                    <a:pt x="0" y="5"/>
                  </a:cubicBezTo>
                  <a:cubicBezTo>
                    <a:pt x="0" y="8"/>
                    <a:pt x="3" y="11"/>
                    <a:pt x="6" y="11"/>
                  </a:cubicBezTo>
                  <a:cubicBezTo>
                    <a:pt x="59" y="11"/>
                    <a:pt x="59" y="11"/>
                    <a:pt x="59" y="11"/>
                  </a:cubicBezTo>
                  <a:cubicBezTo>
                    <a:pt x="62" y="11"/>
                    <a:pt x="64" y="8"/>
                    <a:pt x="64" y="5"/>
                  </a:cubicBezTo>
                  <a:cubicBezTo>
                    <a:pt x="64" y="2"/>
                    <a:pt x="62" y="0"/>
                    <a:pt x="59" y="0"/>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40" name="Google Shape;940;g627d42fa04_0_407"/>
            <p:cNvSpPr>
              <a:spLocks/>
            </p:cNvSpPr>
            <p:nvPr/>
          </p:nvSpPr>
          <p:spPr>
            <a:xfrm>
              <a:off x="18857788" y="3057417"/>
              <a:ext cx="1433892" cy="70061"/>
            </a:xfrm>
            <a:custGeom>
              <a:avLst/>
              <a:gdLst/>
              <a:ahLst/>
              <a:cxnLst/>
              <a:rect l="l" t="t" r="r" b="b"/>
              <a:pathLst>
                <a:path w="243" h="12" extrusionOk="0">
                  <a:moveTo>
                    <a:pt x="243" y="6"/>
                  </a:moveTo>
                  <a:cubicBezTo>
                    <a:pt x="243" y="10"/>
                    <a:pt x="241" y="12"/>
                    <a:pt x="237" y="12"/>
                  </a:cubicBezTo>
                  <a:cubicBezTo>
                    <a:pt x="6" y="12"/>
                    <a:pt x="6" y="12"/>
                    <a:pt x="6" y="12"/>
                  </a:cubicBezTo>
                  <a:cubicBezTo>
                    <a:pt x="3" y="12"/>
                    <a:pt x="0" y="10"/>
                    <a:pt x="0" y="6"/>
                  </a:cubicBezTo>
                  <a:cubicBezTo>
                    <a:pt x="0" y="6"/>
                    <a:pt x="0" y="6"/>
                    <a:pt x="0" y="6"/>
                  </a:cubicBezTo>
                  <a:cubicBezTo>
                    <a:pt x="0" y="3"/>
                    <a:pt x="3" y="0"/>
                    <a:pt x="6" y="0"/>
                  </a:cubicBezTo>
                  <a:cubicBezTo>
                    <a:pt x="237" y="0"/>
                    <a:pt x="237" y="0"/>
                    <a:pt x="237" y="0"/>
                  </a:cubicBezTo>
                  <a:cubicBezTo>
                    <a:pt x="241" y="0"/>
                    <a:pt x="243" y="3"/>
                    <a:pt x="243" y="6"/>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41" name="Google Shape;941;g627d42fa04_0_407"/>
            <p:cNvSpPr>
              <a:spLocks/>
            </p:cNvSpPr>
            <p:nvPr/>
          </p:nvSpPr>
          <p:spPr>
            <a:xfrm>
              <a:off x="19282008" y="3192251"/>
              <a:ext cx="377966" cy="59485"/>
            </a:xfrm>
            <a:custGeom>
              <a:avLst/>
              <a:gdLst/>
              <a:ahLst/>
              <a:cxnLst/>
              <a:rect l="l" t="t" r="r" b="b"/>
              <a:pathLst>
                <a:path w="64" h="10" extrusionOk="0">
                  <a:moveTo>
                    <a:pt x="64" y="5"/>
                  </a:moveTo>
                  <a:cubicBezTo>
                    <a:pt x="64" y="8"/>
                    <a:pt x="61" y="10"/>
                    <a:pt x="58" y="10"/>
                  </a:cubicBezTo>
                  <a:cubicBezTo>
                    <a:pt x="6" y="10"/>
                    <a:pt x="6" y="10"/>
                    <a:pt x="6" y="10"/>
                  </a:cubicBezTo>
                  <a:cubicBezTo>
                    <a:pt x="3" y="10"/>
                    <a:pt x="0" y="8"/>
                    <a:pt x="0" y="5"/>
                  </a:cubicBezTo>
                  <a:cubicBezTo>
                    <a:pt x="0" y="5"/>
                    <a:pt x="0" y="5"/>
                    <a:pt x="0" y="5"/>
                  </a:cubicBezTo>
                  <a:cubicBezTo>
                    <a:pt x="0" y="2"/>
                    <a:pt x="3" y="0"/>
                    <a:pt x="6" y="0"/>
                  </a:cubicBezTo>
                  <a:cubicBezTo>
                    <a:pt x="58" y="0"/>
                    <a:pt x="58" y="0"/>
                    <a:pt x="58" y="0"/>
                  </a:cubicBezTo>
                  <a:cubicBezTo>
                    <a:pt x="61" y="0"/>
                    <a:pt x="64" y="2"/>
                    <a:pt x="64" y="5"/>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42" name="Google Shape;942;g627d42fa04_0_407"/>
            <p:cNvSpPr>
              <a:spLocks/>
            </p:cNvSpPr>
            <p:nvPr/>
          </p:nvSpPr>
          <p:spPr>
            <a:xfrm>
              <a:off x="18857788" y="3192251"/>
              <a:ext cx="371358" cy="59485"/>
            </a:xfrm>
            <a:custGeom>
              <a:avLst/>
              <a:gdLst/>
              <a:ahLst/>
              <a:cxnLst/>
              <a:rect l="l" t="t" r="r" b="b"/>
              <a:pathLst>
                <a:path w="63" h="10" extrusionOk="0">
                  <a:moveTo>
                    <a:pt x="58" y="0"/>
                  </a:moveTo>
                  <a:cubicBezTo>
                    <a:pt x="5" y="0"/>
                    <a:pt x="5" y="0"/>
                    <a:pt x="5" y="0"/>
                  </a:cubicBezTo>
                  <a:cubicBezTo>
                    <a:pt x="2" y="0"/>
                    <a:pt x="0" y="2"/>
                    <a:pt x="0" y="5"/>
                  </a:cubicBezTo>
                  <a:cubicBezTo>
                    <a:pt x="0" y="8"/>
                    <a:pt x="2" y="10"/>
                    <a:pt x="5" y="10"/>
                  </a:cubicBezTo>
                  <a:cubicBezTo>
                    <a:pt x="58" y="10"/>
                    <a:pt x="58" y="10"/>
                    <a:pt x="58" y="10"/>
                  </a:cubicBezTo>
                  <a:cubicBezTo>
                    <a:pt x="61" y="10"/>
                    <a:pt x="63" y="8"/>
                    <a:pt x="63" y="5"/>
                  </a:cubicBezTo>
                  <a:cubicBezTo>
                    <a:pt x="63" y="2"/>
                    <a:pt x="61" y="0"/>
                    <a:pt x="58" y="0"/>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43" name="Google Shape;943;g627d42fa04_0_407"/>
            <p:cNvSpPr>
              <a:spLocks/>
            </p:cNvSpPr>
            <p:nvPr/>
          </p:nvSpPr>
          <p:spPr>
            <a:xfrm>
              <a:off x="18845894" y="3357488"/>
              <a:ext cx="1433892" cy="70061"/>
            </a:xfrm>
            <a:custGeom>
              <a:avLst/>
              <a:gdLst/>
              <a:ahLst/>
              <a:cxnLst/>
              <a:rect l="l" t="t" r="r" b="b"/>
              <a:pathLst>
                <a:path w="243" h="12" extrusionOk="0">
                  <a:moveTo>
                    <a:pt x="243" y="6"/>
                  </a:moveTo>
                  <a:cubicBezTo>
                    <a:pt x="243" y="9"/>
                    <a:pt x="241" y="12"/>
                    <a:pt x="237" y="12"/>
                  </a:cubicBezTo>
                  <a:cubicBezTo>
                    <a:pt x="6" y="12"/>
                    <a:pt x="6" y="12"/>
                    <a:pt x="6" y="12"/>
                  </a:cubicBezTo>
                  <a:cubicBezTo>
                    <a:pt x="3" y="12"/>
                    <a:pt x="0" y="9"/>
                    <a:pt x="0" y="6"/>
                  </a:cubicBezTo>
                  <a:cubicBezTo>
                    <a:pt x="0" y="6"/>
                    <a:pt x="0" y="6"/>
                    <a:pt x="0" y="6"/>
                  </a:cubicBezTo>
                  <a:cubicBezTo>
                    <a:pt x="0" y="3"/>
                    <a:pt x="3" y="0"/>
                    <a:pt x="6" y="0"/>
                  </a:cubicBezTo>
                  <a:cubicBezTo>
                    <a:pt x="237" y="0"/>
                    <a:pt x="237" y="0"/>
                    <a:pt x="237" y="0"/>
                  </a:cubicBezTo>
                  <a:cubicBezTo>
                    <a:pt x="241" y="0"/>
                    <a:pt x="243" y="3"/>
                    <a:pt x="243" y="6"/>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44" name="Google Shape;944;g627d42fa04_0_407"/>
            <p:cNvSpPr>
              <a:spLocks/>
            </p:cNvSpPr>
            <p:nvPr/>
          </p:nvSpPr>
          <p:spPr>
            <a:xfrm>
              <a:off x="18839286" y="3475138"/>
              <a:ext cx="796900" cy="64773"/>
            </a:xfrm>
            <a:custGeom>
              <a:avLst/>
              <a:gdLst/>
              <a:ahLst/>
              <a:cxnLst/>
              <a:rect l="l" t="t" r="r" b="b"/>
              <a:pathLst>
                <a:path w="135" h="11" extrusionOk="0">
                  <a:moveTo>
                    <a:pt x="130" y="0"/>
                  </a:moveTo>
                  <a:cubicBezTo>
                    <a:pt x="6" y="0"/>
                    <a:pt x="6" y="0"/>
                    <a:pt x="6" y="0"/>
                  </a:cubicBezTo>
                  <a:cubicBezTo>
                    <a:pt x="3" y="0"/>
                    <a:pt x="0" y="2"/>
                    <a:pt x="0" y="6"/>
                  </a:cubicBezTo>
                  <a:cubicBezTo>
                    <a:pt x="0" y="9"/>
                    <a:pt x="3" y="11"/>
                    <a:pt x="6" y="11"/>
                  </a:cubicBezTo>
                  <a:cubicBezTo>
                    <a:pt x="130" y="11"/>
                    <a:pt x="130" y="11"/>
                    <a:pt x="130" y="11"/>
                  </a:cubicBezTo>
                  <a:cubicBezTo>
                    <a:pt x="133" y="11"/>
                    <a:pt x="135" y="9"/>
                    <a:pt x="135" y="6"/>
                  </a:cubicBezTo>
                  <a:cubicBezTo>
                    <a:pt x="135" y="2"/>
                    <a:pt x="133" y="0"/>
                    <a:pt x="130" y="0"/>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45" name="Google Shape;945;g627d42fa04_0_407"/>
            <p:cNvSpPr>
              <a:spLocks/>
            </p:cNvSpPr>
            <p:nvPr/>
          </p:nvSpPr>
          <p:spPr>
            <a:xfrm>
              <a:off x="19707550" y="3475138"/>
              <a:ext cx="371358" cy="64773"/>
            </a:xfrm>
            <a:custGeom>
              <a:avLst/>
              <a:gdLst/>
              <a:ahLst/>
              <a:cxnLst/>
              <a:rect l="l" t="t" r="r" b="b"/>
              <a:pathLst>
                <a:path w="63" h="11" extrusionOk="0">
                  <a:moveTo>
                    <a:pt x="58" y="0"/>
                  </a:moveTo>
                  <a:cubicBezTo>
                    <a:pt x="5" y="0"/>
                    <a:pt x="5" y="0"/>
                    <a:pt x="5" y="0"/>
                  </a:cubicBezTo>
                  <a:cubicBezTo>
                    <a:pt x="2" y="0"/>
                    <a:pt x="0" y="3"/>
                    <a:pt x="0" y="6"/>
                  </a:cubicBezTo>
                  <a:cubicBezTo>
                    <a:pt x="0" y="9"/>
                    <a:pt x="2" y="11"/>
                    <a:pt x="5" y="11"/>
                  </a:cubicBezTo>
                  <a:cubicBezTo>
                    <a:pt x="58" y="11"/>
                    <a:pt x="58" y="11"/>
                    <a:pt x="58" y="11"/>
                  </a:cubicBezTo>
                  <a:cubicBezTo>
                    <a:pt x="61" y="11"/>
                    <a:pt x="63" y="9"/>
                    <a:pt x="63" y="6"/>
                  </a:cubicBezTo>
                  <a:cubicBezTo>
                    <a:pt x="63" y="3"/>
                    <a:pt x="61" y="0"/>
                    <a:pt x="58" y="0"/>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46" name="Google Shape;946;g627d42fa04_0_407"/>
            <p:cNvSpPr>
              <a:spLocks/>
            </p:cNvSpPr>
            <p:nvPr/>
          </p:nvSpPr>
          <p:spPr>
            <a:xfrm>
              <a:off x="18851180" y="3592787"/>
              <a:ext cx="1435214" cy="71383"/>
            </a:xfrm>
            <a:custGeom>
              <a:avLst/>
              <a:gdLst/>
              <a:ahLst/>
              <a:cxnLst/>
              <a:rect l="l" t="t" r="r" b="b"/>
              <a:pathLst>
                <a:path w="243" h="12" extrusionOk="0">
                  <a:moveTo>
                    <a:pt x="243" y="6"/>
                  </a:moveTo>
                  <a:cubicBezTo>
                    <a:pt x="243" y="9"/>
                    <a:pt x="240" y="12"/>
                    <a:pt x="237" y="12"/>
                  </a:cubicBezTo>
                  <a:cubicBezTo>
                    <a:pt x="6" y="12"/>
                    <a:pt x="6" y="12"/>
                    <a:pt x="6" y="12"/>
                  </a:cubicBezTo>
                  <a:cubicBezTo>
                    <a:pt x="2" y="12"/>
                    <a:pt x="0" y="9"/>
                    <a:pt x="0" y="6"/>
                  </a:cubicBezTo>
                  <a:cubicBezTo>
                    <a:pt x="0" y="6"/>
                    <a:pt x="0" y="6"/>
                    <a:pt x="0" y="6"/>
                  </a:cubicBezTo>
                  <a:cubicBezTo>
                    <a:pt x="0" y="3"/>
                    <a:pt x="2" y="0"/>
                    <a:pt x="6" y="0"/>
                  </a:cubicBezTo>
                  <a:cubicBezTo>
                    <a:pt x="237" y="0"/>
                    <a:pt x="237" y="0"/>
                    <a:pt x="237" y="0"/>
                  </a:cubicBezTo>
                  <a:cubicBezTo>
                    <a:pt x="240" y="0"/>
                    <a:pt x="243" y="3"/>
                    <a:pt x="243" y="6"/>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47" name="Google Shape;947;g627d42fa04_0_407"/>
            <p:cNvSpPr>
              <a:spLocks/>
            </p:cNvSpPr>
            <p:nvPr/>
          </p:nvSpPr>
          <p:spPr>
            <a:xfrm>
              <a:off x="19276720" y="3722334"/>
              <a:ext cx="371358" cy="64773"/>
            </a:xfrm>
            <a:custGeom>
              <a:avLst/>
              <a:gdLst/>
              <a:ahLst/>
              <a:cxnLst/>
              <a:rect l="l" t="t" r="r" b="b"/>
              <a:pathLst>
                <a:path w="63" h="11" extrusionOk="0">
                  <a:moveTo>
                    <a:pt x="63" y="6"/>
                  </a:moveTo>
                  <a:cubicBezTo>
                    <a:pt x="63" y="9"/>
                    <a:pt x="61" y="11"/>
                    <a:pt x="58" y="11"/>
                  </a:cubicBezTo>
                  <a:cubicBezTo>
                    <a:pt x="5" y="11"/>
                    <a:pt x="5" y="11"/>
                    <a:pt x="5" y="11"/>
                  </a:cubicBezTo>
                  <a:cubicBezTo>
                    <a:pt x="2" y="11"/>
                    <a:pt x="0" y="9"/>
                    <a:pt x="0" y="6"/>
                  </a:cubicBezTo>
                  <a:cubicBezTo>
                    <a:pt x="0" y="6"/>
                    <a:pt x="0" y="6"/>
                    <a:pt x="0" y="6"/>
                  </a:cubicBezTo>
                  <a:cubicBezTo>
                    <a:pt x="0" y="3"/>
                    <a:pt x="2" y="0"/>
                    <a:pt x="5" y="0"/>
                  </a:cubicBezTo>
                  <a:cubicBezTo>
                    <a:pt x="58" y="0"/>
                    <a:pt x="58" y="0"/>
                    <a:pt x="58" y="0"/>
                  </a:cubicBezTo>
                  <a:cubicBezTo>
                    <a:pt x="61" y="0"/>
                    <a:pt x="63" y="3"/>
                    <a:pt x="63" y="6"/>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48" name="Google Shape;948;g627d42fa04_0_407"/>
            <p:cNvSpPr>
              <a:spLocks/>
            </p:cNvSpPr>
            <p:nvPr/>
          </p:nvSpPr>
          <p:spPr>
            <a:xfrm>
              <a:off x="18845894" y="3722334"/>
              <a:ext cx="377966" cy="64773"/>
            </a:xfrm>
            <a:custGeom>
              <a:avLst/>
              <a:gdLst/>
              <a:ahLst/>
              <a:cxnLst/>
              <a:rect l="l" t="t" r="r" b="b"/>
              <a:pathLst>
                <a:path w="64" h="11" extrusionOk="0">
                  <a:moveTo>
                    <a:pt x="58" y="0"/>
                  </a:moveTo>
                  <a:cubicBezTo>
                    <a:pt x="5" y="0"/>
                    <a:pt x="5" y="0"/>
                    <a:pt x="5" y="0"/>
                  </a:cubicBezTo>
                  <a:cubicBezTo>
                    <a:pt x="2" y="0"/>
                    <a:pt x="0" y="3"/>
                    <a:pt x="0" y="6"/>
                  </a:cubicBezTo>
                  <a:cubicBezTo>
                    <a:pt x="0" y="9"/>
                    <a:pt x="2" y="11"/>
                    <a:pt x="5" y="11"/>
                  </a:cubicBezTo>
                  <a:cubicBezTo>
                    <a:pt x="58" y="11"/>
                    <a:pt x="58" y="11"/>
                    <a:pt x="58" y="11"/>
                  </a:cubicBezTo>
                  <a:cubicBezTo>
                    <a:pt x="61" y="11"/>
                    <a:pt x="64" y="9"/>
                    <a:pt x="64" y="6"/>
                  </a:cubicBezTo>
                  <a:cubicBezTo>
                    <a:pt x="64" y="3"/>
                    <a:pt x="61" y="0"/>
                    <a:pt x="58" y="0"/>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49" name="Google Shape;949;g627d42fa04_0_407"/>
            <p:cNvSpPr>
              <a:spLocks/>
            </p:cNvSpPr>
            <p:nvPr/>
          </p:nvSpPr>
          <p:spPr>
            <a:xfrm>
              <a:off x="18839286" y="4576284"/>
              <a:ext cx="1435214" cy="70061"/>
            </a:xfrm>
            <a:custGeom>
              <a:avLst/>
              <a:gdLst/>
              <a:ahLst/>
              <a:cxnLst/>
              <a:rect l="l" t="t" r="r" b="b"/>
              <a:pathLst>
                <a:path w="243" h="12" extrusionOk="0">
                  <a:moveTo>
                    <a:pt x="243" y="6"/>
                  </a:moveTo>
                  <a:cubicBezTo>
                    <a:pt x="243" y="9"/>
                    <a:pt x="240" y="12"/>
                    <a:pt x="237" y="12"/>
                  </a:cubicBezTo>
                  <a:cubicBezTo>
                    <a:pt x="6" y="12"/>
                    <a:pt x="6" y="12"/>
                    <a:pt x="6" y="12"/>
                  </a:cubicBezTo>
                  <a:cubicBezTo>
                    <a:pt x="2" y="12"/>
                    <a:pt x="0" y="9"/>
                    <a:pt x="0" y="6"/>
                  </a:cubicBezTo>
                  <a:cubicBezTo>
                    <a:pt x="0" y="6"/>
                    <a:pt x="0" y="6"/>
                    <a:pt x="0" y="6"/>
                  </a:cubicBezTo>
                  <a:cubicBezTo>
                    <a:pt x="0" y="2"/>
                    <a:pt x="2" y="0"/>
                    <a:pt x="6" y="0"/>
                  </a:cubicBezTo>
                  <a:cubicBezTo>
                    <a:pt x="237" y="0"/>
                    <a:pt x="237" y="0"/>
                    <a:pt x="237" y="0"/>
                  </a:cubicBezTo>
                  <a:cubicBezTo>
                    <a:pt x="240" y="0"/>
                    <a:pt x="243" y="2"/>
                    <a:pt x="243" y="6"/>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50" name="Google Shape;950;g627d42fa04_0_407"/>
            <p:cNvSpPr>
              <a:spLocks/>
            </p:cNvSpPr>
            <p:nvPr/>
          </p:nvSpPr>
          <p:spPr>
            <a:xfrm>
              <a:off x="18833998" y="4693934"/>
              <a:ext cx="796900" cy="64773"/>
            </a:xfrm>
            <a:custGeom>
              <a:avLst/>
              <a:gdLst/>
              <a:ahLst/>
              <a:cxnLst/>
              <a:rect l="l" t="t" r="r" b="b"/>
              <a:pathLst>
                <a:path w="135" h="11" extrusionOk="0">
                  <a:moveTo>
                    <a:pt x="129" y="0"/>
                  </a:moveTo>
                  <a:cubicBezTo>
                    <a:pt x="6" y="0"/>
                    <a:pt x="6" y="0"/>
                    <a:pt x="6" y="0"/>
                  </a:cubicBezTo>
                  <a:cubicBezTo>
                    <a:pt x="2" y="0"/>
                    <a:pt x="0" y="2"/>
                    <a:pt x="0" y="5"/>
                  </a:cubicBezTo>
                  <a:cubicBezTo>
                    <a:pt x="0" y="9"/>
                    <a:pt x="2" y="11"/>
                    <a:pt x="6" y="11"/>
                  </a:cubicBezTo>
                  <a:cubicBezTo>
                    <a:pt x="129" y="11"/>
                    <a:pt x="129" y="11"/>
                    <a:pt x="129" y="11"/>
                  </a:cubicBezTo>
                  <a:cubicBezTo>
                    <a:pt x="132" y="11"/>
                    <a:pt x="135" y="9"/>
                    <a:pt x="135" y="5"/>
                  </a:cubicBezTo>
                  <a:cubicBezTo>
                    <a:pt x="135" y="2"/>
                    <a:pt x="132" y="0"/>
                    <a:pt x="129" y="0"/>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51" name="Google Shape;951;g627d42fa04_0_407"/>
            <p:cNvSpPr>
              <a:spLocks/>
            </p:cNvSpPr>
            <p:nvPr/>
          </p:nvSpPr>
          <p:spPr>
            <a:xfrm>
              <a:off x="19695656" y="4693934"/>
              <a:ext cx="377966" cy="64773"/>
            </a:xfrm>
            <a:custGeom>
              <a:avLst/>
              <a:gdLst/>
              <a:ahLst/>
              <a:cxnLst/>
              <a:rect l="l" t="t" r="r" b="b"/>
              <a:pathLst>
                <a:path w="64" h="11" extrusionOk="0">
                  <a:moveTo>
                    <a:pt x="59" y="0"/>
                  </a:moveTo>
                  <a:cubicBezTo>
                    <a:pt x="6" y="0"/>
                    <a:pt x="6" y="0"/>
                    <a:pt x="6" y="0"/>
                  </a:cubicBezTo>
                  <a:cubicBezTo>
                    <a:pt x="3" y="0"/>
                    <a:pt x="0" y="3"/>
                    <a:pt x="0" y="6"/>
                  </a:cubicBezTo>
                  <a:cubicBezTo>
                    <a:pt x="0" y="9"/>
                    <a:pt x="3" y="11"/>
                    <a:pt x="6" y="11"/>
                  </a:cubicBezTo>
                  <a:cubicBezTo>
                    <a:pt x="59" y="11"/>
                    <a:pt x="59" y="11"/>
                    <a:pt x="59" y="11"/>
                  </a:cubicBezTo>
                  <a:cubicBezTo>
                    <a:pt x="62" y="11"/>
                    <a:pt x="64" y="9"/>
                    <a:pt x="64" y="6"/>
                  </a:cubicBezTo>
                  <a:cubicBezTo>
                    <a:pt x="64" y="3"/>
                    <a:pt x="62" y="0"/>
                    <a:pt x="59" y="0"/>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52" name="Google Shape;952;g627d42fa04_0_407"/>
            <p:cNvSpPr>
              <a:spLocks/>
            </p:cNvSpPr>
            <p:nvPr/>
          </p:nvSpPr>
          <p:spPr>
            <a:xfrm>
              <a:off x="18839286" y="4811583"/>
              <a:ext cx="1435214" cy="71383"/>
            </a:xfrm>
            <a:custGeom>
              <a:avLst/>
              <a:gdLst/>
              <a:ahLst/>
              <a:cxnLst/>
              <a:rect l="l" t="t" r="r" b="b"/>
              <a:pathLst>
                <a:path w="243" h="12" extrusionOk="0">
                  <a:moveTo>
                    <a:pt x="243" y="6"/>
                  </a:moveTo>
                  <a:cubicBezTo>
                    <a:pt x="243" y="9"/>
                    <a:pt x="241" y="12"/>
                    <a:pt x="237" y="12"/>
                  </a:cubicBezTo>
                  <a:cubicBezTo>
                    <a:pt x="6" y="12"/>
                    <a:pt x="6" y="12"/>
                    <a:pt x="6" y="12"/>
                  </a:cubicBezTo>
                  <a:cubicBezTo>
                    <a:pt x="3" y="12"/>
                    <a:pt x="0" y="9"/>
                    <a:pt x="0" y="6"/>
                  </a:cubicBezTo>
                  <a:cubicBezTo>
                    <a:pt x="0" y="6"/>
                    <a:pt x="0" y="6"/>
                    <a:pt x="0" y="6"/>
                  </a:cubicBezTo>
                  <a:cubicBezTo>
                    <a:pt x="0" y="2"/>
                    <a:pt x="3" y="0"/>
                    <a:pt x="6" y="0"/>
                  </a:cubicBezTo>
                  <a:cubicBezTo>
                    <a:pt x="237" y="0"/>
                    <a:pt x="237" y="0"/>
                    <a:pt x="237" y="0"/>
                  </a:cubicBezTo>
                  <a:cubicBezTo>
                    <a:pt x="241" y="0"/>
                    <a:pt x="243" y="2"/>
                    <a:pt x="243" y="6"/>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53" name="Google Shape;953;g627d42fa04_0_407"/>
            <p:cNvSpPr>
              <a:spLocks/>
            </p:cNvSpPr>
            <p:nvPr/>
          </p:nvSpPr>
          <p:spPr>
            <a:xfrm>
              <a:off x="19264828" y="4941130"/>
              <a:ext cx="377966" cy="64773"/>
            </a:xfrm>
            <a:custGeom>
              <a:avLst/>
              <a:gdLst/>
              <a:ahLst/>
              <a:cxnLst/>
              <a:rect l="l" t="t" r="r" b="b"/>
              <a:pathLst>
                <a:path w="64" h="11" extrusionOk="0">
                  <a:moveTo>
                    <a:pt x="64" y="6"/>
                  </a:moveTo>
                  <a:cubicBezTo>
                    <a:pt x="64" y="9"/>
                    <a:pt x="61" y="11"/>
                    <a:pt x="58" y="11"/>
                  </a:cubicBezTo>
                  <a:cubicBezTo>
                    <a:pt x="6" y="11"/>
                    <a:pt x="6" y="11"/>
                    <a:pt x="6" y="11"/>
                  </a:cubicBezTo>
                  <a:cubicBezTo>
                    <a:pt x="3" y="11"/>
                    <a:pt x="0" y="9"/>
                    <a:pt x="0" y="6"/>
                  </a:cubicBezTo>
                  <a:cubicBezTo>
                    <a:pt x="0" y="6"/>
                    <a:pt x="0" y="6"/>
                    <a:pt x="0" y="6"/>
                  </a:cubicBezTo>
                  <a:cubicBezTo>
                    <a:pt x="0" y="3"/>
                    <a:pt x="3" y="0"/>
                    <a:pt x="6" y="0"/>
                  </a:cubicBezTo>
                  <a:cubicBezTo>
                    <a:pt x="58" y="0"/>
                    <a:pt x="58" y="0"/>
                    <a:pt x="58" y="0"/>
                  </a:cubicBezTo>
                  <a:cubicBezTo>
                    <a:pt x="61" y="0"/>
                    <a:pt x="64" y="3"/>
                    <a:pt x="64" y="6"/>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54" name="Google Shape;954;g627d42fa04_0_407"/>
            <p:cNvSpPr>
              <a:spLocks/>
            </p:cNvSpPr>
            <p:nvPr/>
          </p:nvSpPr>
          <p:spPr>
            <a:xfrm>
              <a:off x="18839286" y="4941130"/>
              <a:ext cx="372680" cy="64773"/>
            </a:xfrm>
            <a:custGeom>
              <a:avLst/>
              <a:gdLst/>
              <a:ahLst/>
              <a:cxnLst/>
              <a:rect l="l" t="t" r="r" b="b"/>
              <a:pathLst>
                <a:path w="63" h="11" extrusionOk="0">
                  <a:moveTo>
                    <a:pt x="58" y="0"/>
                  </a:moveTo>
                  <a:cubicBezTo>
                    <a:pt x="5" y="0"/>
                    <a:pt x="5" y="0"/>
                    <a:pt x="5" y="0"/>
                  </a:cubicBezTo>
                  <a:cubicBezTo>
                    <a:pt x="2" y="0"/>
                    <a:pt x="0" y="3"/>
                    <a:pt x="0" y="6"/>
                  </a:cubicBezTo>
                  <a:cubicBezTo>
                    <a:pt x="0" y="9"/>
                    <a:pt x="2" y="11"/>
                    <a:pt x="5" y="11"/>
                  </a:cubicBezTo>
                  <a:cubicBezTo>
                    <a:pt x="58" y="11"/>
                    <a:pt x="58" y="11"/>
                    <a:pt x="58" y="11"/>
                  </a:cubicBezTo>
                  <a:cubicBezTo>
                    <a:pt x="61" y="11"/>
                    <a:pt x="63" y="9"/>
                    <a:pt x="63" y="6"/>
                  </a:cubicBezTo>
                  <a:cubicBezTo>
                    <a:pt x="63" y="3"/>
                    <a:pt x="61" y="0"/>
                    <a:pt x="58" y="0"/>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55" name="Google Shape;955;g627d42fa04_0_407"/>
            <p:cNvSpPr>
              <a:spLocks/>
            </p:cNvSpPr>
            <p:nvPr/>
          </p:nvSpPr>
          <p:spPr>
            <a:xfrm>
              <a:off x="18869681" y="3875675"/>
              <a:ext cx="1392924" cy="606754"/>
            </a:xfrm>
            <a:custGeom>
              <a:avLst/>
              <a:gdLst/>
              <a:ahLst/>
              <a:cxnLst/>
              <a:rect l="l" t="t" r="r" b="b"/>
              <a:pathLst>
                <a:path w="236" h="103" extrusionOk="0">
                  <a:moveTo>
                    <a:pt x="5" y="103"/>
                  </a:moveTo>
                  <a:cubicBezTo>
                    <a:pt x="4" y="103"/>
                    <a:pt x="3" y="102"/>
                    <a:pt x="2" y="102"/>
                  </a:cubicBezTo>
                  <a:cubicBezTo>
                    <a:pt x="0" y="100"/>
                    <a:pt x="0" y="97"/>
                    <a:pt x="2" y="95"/>
                  </a:cubicBezTo>
                  <a:cubicBezTo>
                    <a:pt x="63" y="29"/>
                    <a:pt x="63" y="29"/>
                    <a:pt x="63" y="29"/>
                  </a:cubicBezTo>
                  <a:cubicBezTo>
                    <a:pt x="65" y="27"/>
                    <a:pt x="68" y="27"/>
                    <a:pt x="69" y="28"/>
                  </a:cubicBezTo>
                  <a:cubicBezTo>
                    <a:pt x="145" y="80"/>
                    <a:pt x="145" y="80"/>
                    <a:pt x="145" y="80"/>
                  </a:cubicBezTo>
                  <a:cubicBezTo>
                    <a:pt x="228" y="1"/>
                    <a:pt x="228" y="1"/>
                    <a:pt x="228" y="1"/>
                  </a:cubicBezTo>
                  <a:cubicBezTo>
                    <a:pt x="230" y="0"/>
                    <a:pt x="233" y="0"/>
                    <a:pt x="235" y="2"/>
                  </a:cubicBezTo>
                  <a:cubicBezTo>
                    <a:pt x="236" y="3"/>
                    <a:pt x="236" y="6"/>
                    <a:pt x="235" y="8"/>
                  </a:cubicBezTo>
                  <a:cubicBezTo>
                    <a:pt x="148" y="90"/>
                    <a:pt x="148" y="90"/>
                    <a:pt x="148" y="90"/>
                  </a:cubicBezTo>
                  <a:cubicBezTo>
                    <a:pt x="147" y="91"/>
                    <a:pt x="145" y="91"/>
                    <a:pt x="143" y="90"/>
                  </a:cubicBezTo>
                  <a:cubicBezTo>
                    <a:pt x="67" y="38"/>
                    <a:pt x="67" y="38"/>
                    <a:pt x="67" y="38"/>
                  </a:cubicBezTo>
                  <a:cubicBezTo>
                    <a:pt x="8" y="101"/>
                    <a:pt x="8" y="101"/>
                    <a:pt x="8" y="101"/>
                  </a:cubicBezTo>
                  <a:cubicBezTo>
                    <a:pt x="7" y="102"/>
                    <a:pt x="6" y="103"/>
                    <a:pt x="5" y="103"/>
                  </a:cubicBezTo>
                  <a:close/>
                </a:path>
              </a:pathLst>
            </a:custGeom>
            <a:solidFill>
              <a:srgbClr val="FF735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56" name="Google Shape;956;g627d42fa04_0_407"/>
            <p:cNvSpPr>
              <a:spLocks/>
            </p:cNvSpPr>
            <p:nvPr/>
          </p:nvSpPr>
          <p:spPr>
            <a:xfrm>
              <a:off x="19181569" y="3993325"/>
              <a:ext cx="171900" cy="165300"/>
            </a:xfrm>
            <a:prstGeom prst="ellipse">
              <a:avLst/>
            </a:prstGeom>
            <a:solidFill>
              <a:srgbClr val="FF735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57" name="Google Shape;957;g627d42fa04_0_407"/>
            <p:cNvSpPr>
              <a:spLocks/>
            </p:cNvSpPr>
            <p:nvPr/>
          </p:nvSpPr>
          <p:spPr>
            <a:xfrm>
              <a:off x="19659973" y="4276212"/>
              <a:ext cx="171900" cy="163800"/>
            </a:xfrm>
            <a:prstGeom prst="ellipse">
              <a:avLst/>
            </a:prstGeom>
            <a:solidFill>
              <a:srgbClr val="FF735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nvGrpSpPr>
          <p:cNvPr id="958" name="Google Shape;958;g627d42fa04_0_407"/>
          <p:cNvGrpSpPr/>
          <p:nvPr/>
        </p:nvGrpSpPr>
        <p:grpSpPr>
          <a:xfrm rot="291106">
            <a:off x="9142463" y="8826254"/>
            <a:ext cx="1231719" cy="1227605"/>
            <a:chOff x="131763" y="111125"/>
            <a:chExt cx="3802063" cy="3789363"/>
          </a:xfrm>
        </p:grpSpPr>
        <p:sp>
          <p:nvSpPr>
            <p:cNvPr id="959" name="Google Shape;959;g627d42fa04_0_407"/>
            <p:cNvSpPr>
              <a:spLocks/>
            </p:cNvSpPr>
            <p:nvPr/>
          </p:nvSpPr>
          <p:spPr>
            <a:xfrm>
              <a:off x="1874838" y="1930400"/>
              <a:ext cx="447675" cy="460375"/>
            </a:xfrm>
            <a:custGeom>
              <a:avLst/>
              <a:gdLst/>
              <a:ahLst/>
              <a:cxnLst/>
              <a:rect l="l" t="t" r="r" b="b"/>
              <a:pathLst>
                <a:path w="65" h="67" extrusionOk="0">
                  <a:moveTo>
                    <a:pt x="11" y="0"/>
                  </a:moveTo>
                  <a:cubicBezTo>
                    <a:pt x="2" y="8"/>
                    <a:pt x="2" y="8"/>
                    <a:pt x="2" y="8"/>
                  </a:cubicBezTo>
                  <a:cubicBezTo>
                    <a:pt x="0" y="11"/>
                    <a:pt x="0" y="15"/>
                    <a:pt x="2" y="18"/>
                  </a:cubicBezTo>
                  <a:cubicBezTo>
                    <a:pt x="52" y="67"/>
                    <a:pt x="52" y="67"/>
                    <a:pt x="52" y="67"/>
                  </a:cubicBezTo>
                  <a:cubicBezTo>
                    <a:pt x="65" y="54"/>
                    <a:pt x="65" y="54"/>
                    <a:pt x="65" y="54"/>
                  </a:cubicBezTo>
                  <a:lnTo>
                    <a:pt x="11" y="0"/>
                  </a:lnTo>
                  <a:close/>
                </a:path>
              </a:pathLst>
            </a:custGeom>
            <a:solidFill>
              <a:srgbClr val="FF735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60" name="Google Shape;960;g627d42fa04_0_407"/>
            <p:cNvSpPr>
              <a:spLocks/>
            </p:cNvSpPr>
            <p:nvPr/>
          </p:nvSpPr>
          <p:spPr>
            <a:xfrm>
              <a:off x="2116138" y="2301875"/>
              <a:ext cx="1597025" cy="1598613"/>
            </a:xfrm>
            <a:custGeom>
              <a:avLst/>
              <a:gdLst/>
              <a:ahLst/>
              <a:cxnLst/>
              <a:rect l="l" t="t" r="r" b="b"/>
              <a:pathLst>
                <a:path w="232" h="232" extrusionOk="0">
                  <a:moveTo>
                    <a:pt x="17" y="13"/>
                  </a:moveTo>
                  <a:cubicBezTo>
                    <a:pt x="2" y="28"/>
                    <a:pt x="2" y="28"/>
                    <a:pt x="2" y="28"/>
                  </a:cubicBezTo>
                  <a:cubicBezTo>
                    <a:pt x="0" y="31"/>
                    <a:pt x="0" y="35"/>
                    <a:pt x="2" y="37"/>
                  </a:cubicBezTo>
                  <a:cubicBezTo>
                    <a:pt x="194" y="229"/>
                    <a:pt x="194" y="229"/>
                    <a:pt x="194" y="229"/>
                  </a:cubicBezTo>
                  <a:cubicBezTo>
                    <a:pt x="197" y="232"/>
                    <a:pt x="201" y="232"/>
                    <a:pt x="204" y="229"/>
                  </a:cubicBezTo>
                  <a:cubicBezTo>
                    <a:pt x="232" y="201"/>
                    <a:pt x="232" y="201"/>
                    <a:pt x="232" y="201"/>
                  </a:cubicBezTo>
                  <a:cubicBezTo>
                    <a:pt x="38" y="8"/>
                    <a:pt x="38" y="8"/>
                    <a:pt x="38" y="8"/>
                  </a:cubicBezTo>
                  <a:cubicBezTo>
                    <a:pt x="30" y="0"/>
                    <a:pt x="30" y="0"/>
                    <a:pt x="30" y="0"/>
                  </a:cubicBezTo>
                  <a:lnTo>
                    <a:pt x="17" y="13"/>
                  </a:lnTo>
                  <a:close/>
                </a:path>
              </a:pathLst>
            </a:custGeom>
            <a:solidFill>
              <a:srgbClr val="000529"/>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61" name="Google Shape;961;g627d42fa04_0_407"/>
            <p:cNvSpPr>
              <a:spLocks/>
            </p:cNvSpPr>
            <p:nvPr/>
          </p:nvSpPr>
          <p:spPr>
            <a:xfrm>
              <a:off x="1951038" y="1839913"/>
              <a:ext cx="474663" cy="461963"/>
            </a:xfrm>
            <a:custGeom>
              <a:avLst/>
              <a:gdLst/>
              <a:ahLst/>
              <a:cxnLst/>
              <a:rect l="l" t="t" r="r" b="b"/>
              <a:pathLst>
                <a:path w="69" h="67" extrusionOk="0">
                  <a:moveTo>
                    <a:pt x="69" y="52"/>
                  </a:moveTo>
                  <a:cubicBezTo>
                    <a:pt x="20" y="2"/>
                    <a:pt x="20" y="2"/>
                    <a:pt x="20" y="2"/>
                  </a:cubicBezTo>
                  <a:cubicBezTo>
                    <a:pt x="17" y="0"/>
                    <a:pt x="13" y="0"/>
                    <a:pt x="10" y="2"/>
                  </a:cubicBezTo>
                  <a:cubicBezTo>
                    <a:pt x="0" y="13"/>
                    <a:pt x="0" y="13"/>
                    <a:pt x="0" y="13"/>
                  </a:cubicBezTo>
                  <a:cubicBezTo>
                    <a:pt x="54" y="67"/>
                    <a:pt x="54" y="67"/>
                    <a:pt x="54" y="67"/>
                  </a:cubicBezTo>
                  <a:lnTo>
                    <a:pt x="69" y="52"/>
                  </a:lnTo>
                  <a:close/>
                </a:path>
              </a:pathLst>
            </a:custGeom>
            <a:solidFill>
              <a:srgbClr val="FF997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62" name="Google Shape;962;g627d42fa04_0_407"/>
            <p:cNvSpPr>
              <a:spLocks/>
            </p:cNvSpPr>
            <p:nvPr/>
          </p:nvSpPr>
          <p:spPr>
            <a:xfrm>
              <a:off x="2322513" y="2074863"/>
              <a:ext cx="1611313" cy="1611313"/>
            </a:xfrm>
            <a:custGeom>
              <a:avLst/>
              <a:gdLst/>
              <a:ahLst/>
              <a:cxnLst/>
              <a:rect l="l" t="t" r="r" b="b"/>
              <a:pathLst>
                <a:path w="234" h="234" extrusionOk="0">
                  <a:moveTo>
                    <a:pt x="30" y="3"/>
                  </a:moveTo>
                  <a:cubicBezTo>
                    <a:pt x="15" y="18"/>
                    <a:pt x="15" y="18"/>
                    <a:pt x="15" y="18"/>
                  </a:cubicBezTo>
                  <a:cubicBezTo>
                    <a:pt x="0" y="33"/>
                    <a:pt x="0" y="33"/>
                    <a:pt x="0" y="33"/>
                  </a:cubicBezTo>
                  <a:cubicBezTo>
                    <a:pt x="8" y="41"/>
                    <a:pt x="8" y="41"/>
                    <a:pt x="8" y="41"/>
                  </a:cubicBezTo>
                  <a:cubicBezTo>
                    <a:pt x="202" y="234"/>
                    <a:pt x="202" y="234"/>
                    <a:pt x="202" y="234"/>
                  </a:cubicBezTo>
                  <a:cubicBezTo>
                    <a:pt x="232" y="204"/>
                    <a:pt x="232" y="204"/>
                    <a:pt x="232" y="204"/>
                  </a:cubicBezTo>
                  <a:cubicBezTo>
                    <a:pt x="234" y="202"/>
                    <a:pt x="234" y="197"/>
                    <a:pt x="232" y="195"/>
                  </a:cubicBezTo>
                  <a:cubicBezTo>
                    <a:pt x="40" y="3"/>
                    <a:pt x="40" y="3"/>
                    <a:pt x="40" y="3"/>
                  </a:cubicBezTo>
                  <a:cubicBezTo>
                    <a:pt x="37" y="0"/>
                    <a:pt x="33" y="0"/>
                    <a:pt x="30" y="3"/>
                  </a:cubicBezTo>
                  <a:close/>
                </a:path>
              </a:pathLst>
            </a:custGeom>
            <a:solidFill>
              <a:srgbClr val="333754"/>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63" name="Google Shape;963;g627d42fa04_0_407"/>
            <p:cNvSpPr>
              <a:spLocks/>
            </p:cNvSpPr>
            <p:nvPr/>
          </p:nvSpPr>
          <p:spPr>
            <a:xfrm>
              <a:off x="131763" y="111125"/>
              <a:ext cx="2355850" cy="2355850"/>
            </a:xfrm>
            <a:custGeom>
              <a:avLst/>
              <a:gdLst/>
              <a:ahLst/>
              <a:cxnLst/>
              <a:rect l="l" t="t" r="r" b="b"/>
              <a:pathLst>
                <a:path w="342" h="342" extrusionOk="0">
                  <a:moveTo>
                    <a:pt x="281" y="61"/>
                  </a:moveTo>
                  <a:cubicBezTo>
                    <a:pt x="342" y="122"/>
                    <a:pt x="342" y="221"/>
                    <a:pt x="281" y="282"/>
                  </a:cubicBezTo>
                  <a:cubicBezTo>
                    <a:pt x="220" y="342"/>
                    <a:pt x="122" y="342"/>
                    <a:pt x="61" y="282"/>
                  </a:cubicBezTo>
                  <a:cubicBezTo>
                    <a:pt x="0" y="221"/>
                    <a:pt x="0" y="122"/>
                    <a:pt x="61" y="61"/>
                  </a:cubicBezTo>
                  <a:cubicBezTo>
                    <a:pt x="122" y="0"/>
                    <a:pt x="220" y="0"/>
                    <a:pt x="281" y="61"/>
                  </a:cubicBezTo>
                  <a:close/>
                </a:path>
              </a:pathLst>
            </a:custGeom>
            <a:solidFill>
              <a:srgbClr val="000529"/>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64" name="Google Shape;964;g627d42fa04_0_407"/>
            <p:cNvSpPr>
              <a:spLocks/>
            </p:cNvSpPr>
            <p:nvPr/>
          </p:nvSpPr>
          <p:spPr>
            <a:xfrm>
              <a:off x="393700" y="379413"/>
              <a:ext cx="1831975" cy="1825625"/>
            </a:xfrm>
            <a:custGeom>
              <a:avLst/>
              <a:gdLst/>
              <a:ahLst/>
              <a:cxnLst/>
              <a:rect l="l" t="t" r="r" b="b"/>
              <a:pathLst>
                <a:path w="266" h="265" extrusionOk="0">
                  <a:moveTo>
                    <a:pt x="218" y="47"/>
                  </a:moveTo>
                  <a:cubicBezTo>
                    <a:pt x="266" y="94"/>
                    <a:pt x="266" y="171"/>
                    <a:pt x="218" y="218"/>
                  </a:cubicBezTo>
                  <a:cubicBezTo>
                    <a:pt x="171" y="265"/>
                    <a:pt x="95" y="265"/>
                    <a:pt x="48" y="218"/>
                  </a:cubicBezTo>
                  <a:cubicBezTo>
                    <a:pt x="0" y="171"/>
                    <a:pt x="0" y="94"/>
                    <a:pt x="48" y="47"/>
                  </a:cubicBezTo>
                  <a:cubicBezTo>
                    <a:pt x="95" y="0"/>
                    <a:pt x="171" y="0"/>
                    <a:pt x="218" y="47"/>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65" name="Google Shape;965;g627d42fa04_0_407"/>
            <p:cNvSpPr>
              <a:spLocks/>
            </p:cNvSpPr>
            <p:nvPr/>
          </p:nvSpPr>
          <p:spPr>
            <a:xfrm>
              <a:off x="558800" y="758825"/>
              <a:ext cx="371475" cy="1033463"/>
            </a:xfrm>
            <a:custGeom>
              <a:avLst/>
              <a:gdLst/>
              <a:ahLst/>
              <a:cxnLst/>
              <a:rect l="l" t="t" r="r" b="b"/>
              <a:pathLst>
                <a:path w="54" h="150" extrusionOk="0">
                  <a:moveTo>
                    <a:pt x="51" y="147"/>
                  </a:moveTo>
                  <a:cubicBezTo>
                    <a:pt x="48" y="150"/>
                    <a:pt x="43" y="150"/>
                    <a:pt x="40" y="147"/>
                  </a:cubicBezTo>
                  <a:cubicBezTo>
                    <a:pt x="0" y="107"/>
                    <a:pt x="0" y="43"/>
                    <a:pt x="40" y="3"/>
                  </a:cubicBezTo>
                  <a:cubicBezTo>
                    <a:pt x="43" y="0"/>
                    <a:pt x="48" y="0"/>
                    <a:pt x="51" y="3"/>
                  </a:cubicBezTo>
                  <a:cubicBezTo>
                    <a:pt x="54" y="6"/>
                    <a:pt x="54" y="11"/>
                    <a:pt x="51" y="14"/>
                  </a:cubicBezTo>
                  <a:cubicBezTo>
                    <a:pt x="17" y="47"/>
                    <a:pt x="17" y="102"/>
                    <a:pt x="51" y="136"/>
                  </a:cubicBezTo>
                  <a:cubicBezTo>
                    <a:pt x="54" y="139"/>
                    <a:pt x="54" y="144"/>
                    <a:pt x="51" y="147"/>
                  </a:cubicBezTo>
                  <a:close/>
                </a:path>
              </a:pathLst>
            </a:cu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66" name="Google Shape;966;g627d42fa04_0_407"/>
            <p:cNvSpPr>
              <a:spLocks/>
            </p:cNvSpPr>
            <p:nvPr/>
          </p:nvSpPr>
          <p:spPr>
            <a:xfrm>
              <a:off x="1041400" y="1819275"/>
              <a:ext cx="412750" cy="165100"/>
            </a:xfrm>
            <a:custGeom>
              <a:avLst/>
              <a:gdLst/>
              <a:ahLst/>
              <a:cxnLst/>
              <a:rect l="l" t="t" r="r" b="b"/>
              <a:pathLst>
                <a:path w="60" h="24" extrusionOk="0">
                  <a:moveTo>
                    <a:pt x="58" y="20"/>
                  </a:moveTo>
                  <a:cubicBezTo>
                    <a:pt x="57" y="21"/>
                    <a:pt x="55" y="22"/>
                    <a:pt x="53" y="22"/>
                  </a:cubicBezTo>
                  <a:cubicBezTo>
                    <a:pt x="37" y="24"/>
                    <a:pt x="21" y="22"/>
                    <a:pt x="6" y="16"/>
                  </a:cubicBezTo>
                  <a:cubicBezTo>
                    <a:pt x="2" y="15"/>
                    <a:pt x="0" y="10"/>
                    <a:pt x="2" y="6"/>
                  </a:cubicBezTo>
                  <a:cubicBezTo>
                    <a:pt x="3" y="2"/>
                    <a:pt x="8" y="0"/>
                    <a:pt x="12" y="1"/>
                  </a:cubicBezTo>
                  <a:cubicBezTo>
                    <a:pt x="24" y="6"/>
                    <a:pt x="38" y="8"/>
                    <a:pt x="51" y="6"/>
                  </a:cubicBezTo>
                  <a:cubicBezTo>
                    <a:pt x="56" y="6"/>
                    <a:pt x="60" y="9"/>
                    <a:pt x="60" y="13"/>
                  </a:cubicBezTo>
                  <a:cubicBezTo>
                    <a:pt x="60" y="16"/>
                    <a:pt x="59" y="18"/>
                    <a:pt x="58" y="20"/>
                  </a:cubicBezTo>
                  <a:close/>
                </a:path>
              </a:pathLst>
            </a:cu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nvGrpSpPr>
          <p:cNvPr id="967" name="Google Shape;967;g627d42fa04_0_407"/>
          <p:cNvGrpSpPr/>
          <p:nvPr/>
        </p:nvGrpSpPr>
        <p:grpSpPr>
          <a:xfrm rot="5400000">
            <a:off x="14001196" y="8847640"/>
            <a:ext cx="1231108" cy="1227754"/>
            <a:chOff x="131763" y="111125"/>
            <a:chExt cx="3802063" cy="3789363"/>
          </a:xfrm>
        </p:grpSpPr>
        <p:sp>
          <p:nvSpPr>
            <p:cNvPr id="968" name="Google Shape;968;g627d42fa04_0_407"/>
            <p:cNvSpPr>
              <a:spLocks/>
            </p:cNvSpPr>
            <p:nvPr/>
          </p:nvSpPr>
          <p:spPr>
            <a:xfrm>
              <a:off x="1874838" y="1930400"/>
              <a:ext cx="447675" cy="460375"/>
            </a:xfrm>
            <a:custGeom>
              <a:avLst/>
              <a:gdLst/>
              <a:ahLst/>
              <a:cxnLst/>
              <a:rect l="l" t="t" r="r" b="b"/>
              <a:pathLst>
                <a:path w="65" h="67" extrusionOk="0">
                  <a:moveTo>
                    <a:pt x="11" y="0"/>
                  </a:moveTo>
                  <a:cubicBezTo>
                    <a:pt x="2" y="8"/>
                    <a:pt x="2" y="8"/>
                    <a:pt x="2" y="8"/>
                  </a:cubicBezTo>
                  <a:cubicBezTo>
                    <a:pt x="0" y="11"/>
                    <a:pt x="0" y="15"/>
                    <a:pt x="2" y="18"/>
                  </a:cubicBezTo>
                  <a:cubicBezTo>
                    <a:pt x="52" y="67"/>
                    <a:pt x="52" y="67"/>
                    <a:pt x="52" y="67"/>
                  </a:cubicBezTo>
                  <a:cubicBezTo>
                    <a:pt x="65" y="54"/>
                    <a:pt x="65" y="54"/>
                    <a:pt x="65" y="54"/>
                  </a:cubicBezTo>
                  <a:lnTo>
                    <a:pt x="11" y="0"/>
                  </a:lnTo>
                  <a:close/>
                </a:path>
              </a:pathLst>
            </a:custGeom>
            <a:solidFill>
              <a:srgbClr val="FF735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69" name="Google Shape;969;g627d42fa04_0_407"/>
            <p:cNvSpPr>
              <a:spLocks/>
            </p:cNvSpPr>
            <p:nvPr/>
          </p:nvSpPr>
          <p:spPr>
            <a:xfrm>
              <a:off x="2116138" y="2301875"/>
              <a:ext cx="1597025" cy="1598613"/>
            </a:xfrm>
            <a:custGeom>
              <a:avLst/>
              <a:gdLst/>
              <a:ahLst/>
              <a:cxnLst/>
              <a:rect l="l" t="t" r="r" b="b"/>
              <a:pathLst>
                <a:path w="232" h="232" extrusionOk="0">
                  <a:moveTo>
                    <a:pt x="17" y="13"/>
                  </a:moveTo>
                  <a:cubicBezTo>
                    <a:pt x="2" y="28"/>
                    <a:pt x="2" y="28"/>
                    <a:pt x="2" y="28"/>
                  </a:cubicBezTo>
                  <a:cubicBezTo>
                    <a:pt x="0" y="31"/>
                    <a:pt x="0" y="35"/>
                    <a:pt x="2" y="37"/>
                  </a:cubicBezTo>
                  <a:cubicBezTo>
                    <a:pt x="194" y="229"/>
                    <a:pt x="194" y="229"/>
                    <a:pt x="194" y="229"/>
                  </a:cubicBezTo>
                  <a:cubicBezTo>
                    <a:pt x="197" y="232"/>
                    <a:pt x="201" y="232"/>
                    <a:pt x="204" y="229"/>
                  </a:cubicBezTo>
                  <a:cubicBezTo>
                    <a:pt x="232" y="201"/>
                    <a:pt x="232" y="201"/>
                    <a:pt x="232" y="201"/>
                  </a:cubicBezTo>
                  <a:cubicBezTo>
                    <a:pt x="38" y="8"/>
                    <a:pt x="38" y="8"/>
                    <a:pt x="38" y="8"/>
                  </a:cubicBezTo>
                  <a:cubicBezTo>
                    <a:pt x="30" y="0"/>
                    <a:pt x="30" y="0"/>
                    <a:pt x="30" y="0"/>
                  </a:cubicBezTo>
                  <a:lnTo>
                    <a:pt x="17" y="13"/>
                  </a:lnTo>
                  <a:close/>
                </a:path>
              </a:pathLst>
            </a:custGeom>
            <a:solidFill>
              <a:srgbClr val="000529"/>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70" name="Google Shape;970;g627d42fa04_0_407"/>
            <p:cNvSpPr>
              <a:spLocks/>
            </p:cNvSpPr>
            <p:nvPr/>
          </p:nvSpPr>
          <p:spPr>
            <a:xfrm>
              <a:off x="1951038" y="1839913"/>
              <a:ext cx="474663" cy="461963"/>
            </a:xfrm>
            <a:custGeom>
              <a:avLst/>
              <a:gdLst/>
              <a:ahLst/>
              <a:cxnLst/>
              <a:rect l="l" t="t" r="r" b="b"/>
              <a:pathLst>
                <a:path w="69" h="67" extrusionOk="0">
                  <a:moveTo>
                    <a:pt x="69" y="52"/>
                  </a:moveTo>
                  <a:cubicBezTo>
                    <a:pt x="20" y="2"/>
                    <a:pt x="20" y="2"/>
                    <a:pt x="20" y="2"/>
                  </a:cubicBezTo>
                  <a:cubicBezTo>
                    <a:pt x="17" y="0"/>
                    <a:pt x="13" y="0"/>
                    <a:pt x="10" y="2"/>
                  </a:cubicBezTo>
                  <a:cubicBezTo>
                    <a:pt x="0" y="13"/>
                    <a:pt x="0" y="13"/>
                    <a:pt x="0" y="13"/>
                  </a:cubicBezTo>
                  <a:cubicBezTo>
                    <a:pt x="54" y="67"/>
                    <a:pt x="54" y="67"/>
                    <a:pt x="54" y="67"/>
                  </a:cubicBezTo>
                  <a:lnTo>
                    <a:pt x="69" y="52"/>
                  </a:lnTo>
                  <a:close/>
                </a:path>
              </a:pathLst>
            </a:custGeom>
            <a:solidFill>
              <a:srgbClr val="FF997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71" name="Google Shape;971;g627d42fa04_0_407"/>
            <p:cNvSpPr>
              <a:spLocks/>
            </p:cNvSpPr>
            <p:nvPr/>
          </p:nvSpPr>
          <p:spPr>
            <a:xfrm>
              <a:off x="2322513" y="2074863"/>
              <a:ext cx="1611313" cy="1611313"/>
            </a:xfrm>
            <a:custGeom>
              <a:avLst/>
              <a:gdLst/>
              <a:ahLst/>
              <a:cxnLst/>
              <a:rect l="l" t="t" r="r" b="b"/>
              <a:pathLst>
                <a:path w="234" h="234" extrusionOk="0">
                  <a:moveTo>
                    <a:pt x="30" y="3"/>
                  </a:moveTo>
                  <a:cubicBezTo>
                    <a:pt x="15" y="18"/>
                    <a:pt x="15" y="18"/>
                    <a:pt x="15" y="18"/>
                  </a:cubicBezTo>
                  <a:cubicBezTo>
                    <a:pt x="0" y="33"/>
                    <a:pt x="0" y="33"/>
                    <a:pt x="0" y="33"/>
                  </a:cubicBezTo>
                  <a:cubicBezTo>
                    <a:pt x="8" y="41"/>
                    <a:pt x="8" y="41"/>
                    <a:pt x="8" y="41"/>
                  </a:cubicBezTo>
                  <a:cubicBezTo>
                    <a:pt x="202" y="234"/>
                    <a:pt x="202" y="234"/>
                    <a:pt x="202" y="234"/>
                  </a:cubicBezTo>
                  <a:cubicBezTo>
                    <a:pt x="232" y="204"/>
                    <a:pt x="232" y="204"/>
                    <a:pt x="232" y="204"/>
                  </a:cubicBezTo>
                  <a:cubicBezTo>
                    <a:pt x="234" y="202"/>
                    <a:pt x="234" y="197"/>
                    <a:pt x="232" y="195"/>
                  </a:cubicBezTo>
                  <a:cubicBezTo>
                    <a:pt x="40" y="3"/>
                    <a:pt x="40" y="3"/>
                    <a:pt x="40" y="3"/>
                  </a:cubicBezTo>
                  <a:cubicBezTo>
                    <a:pt x="37" y="0"/>
                    <a:pt x="33" y="0"/>
                    <a:pt x="30" y="3"/>
                  </a:cubicBezTo>
                  <a:close/>
                </a:path>
              </a:pathLst>
            </a:custGeom>
            <a:solidFill>
              <a:srgbClr val="333754"/>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72" name="Google Shape;972;g627d42fa04_0_407"/>
            <p:cNvSpPr>
              <a:spLocks/>
            </p:cNvSpPr>
            <p:nvPr/>
          </p:nvSpPr>
          <p:spPr>
            <a:xfrm>
              <a:off x="131763" y="111125"/>
              <a:ext cx="2355850" cy="2355850"/>
            </a:xfrm>
            <a:custGeom>
              <a:avLst/>
              <a:gdLst/>
              <a:ahLst/>
              <a:cxnLst/>
              <a:rect l="l" t="t" r="r" b="b"/>
              <a:pathLst>
                <a:path w="342" h="342" extrusionOk="0">
                  <a:moveTo>
                    <a:pt x="281" y="61"/>
                  </a:moveTo>
                  <a:cubicBezTo>
                    <a:pt x="342" y="122"/>
                    <a:pt x="342" y="221"/>
                    <a:pt x="281" y="282"/>
                  </a:cubicBezTo>
                  <a:cubicBezTo>
                    <a:pt x="220" y="342"/>
                    <a:pt x="122" y="342"/>
                    <a:pt x="61" y="282"/>
                  </a:cubicBezTo>
                  <a:cubicBezTo>
                    <a:pt x="0" y="221"/>
                    <a:pt x="0" y="122"/>
                    <a:pt x="61" y="61"/>
                  </a:cubicBezTo>
                  <a:cubicBezTo>
                    <a:pt x="122" y="0"/>
                    <a:pt x="220" y="0"/>
                    <a:pt x="281" y="61"/>
                  </a:cubicBezTo>
                  <a:close/>
                </a:path>
              </a:pathLst>
            </a:custGeom>
            <a:solidFill>
              <a:srgbClr val="000529"/>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73" name="Google Shape;973;g627d42fa04_0_407"/>
            <p:cNvSpPr>
              <a:spLocks/>
            </p:cNvSpPr>
            <p:nvPr/>
          </p:nvSpPr>
          <p:spPr>
            <a:xfrm>
              <a:off x="393700" y="379413"/>
              <a:ext cx="1831975" cy="1825625"/>
            </a:xfrm>
            <a:custGeom>
              <a:avLst/>
              <a:gdLst/>
              <a:ahLst/>
              <a:cxnLst/>
              <a:rect l="l" t="t" r="r" b="b"/>
              <a:pathLst>
                <a:path w="266" h="265" extrusionOk="0">
                  <a:moveTo>
                    <a:pt x="218" y="47"/>
                  </a:moveTo>
                  <a:cubicBezTo>
                    <a:pt x="266" y="94"/>
                    <a:pt x="266" y="171"/>
                    <a:pt x="218" y="218"/>
                  </a:cubicBezTo>
                  <a:cubicBezTo>
                    <a:pt x="171" y="265"/>
                    <a:pt x="95" y="265"/>
                    <a:pt x="48" y="218"/>
                  </a:cubicBezTo>
                  <a:cubicBezTo>
                    <a:pt x="0" y="171"/>
                    <a:pt x="0" y="94"/>
                    <a:pt x="48" y="47"/>
                  </a:cubicBezTo>
                  <a:cubicBezTo>
                    <a:pt x="95" y="0"/>
                    <a:pt x="171" y="0"/>
                    <a:pt x="218" y="47"/>
                  </a:cubicBezTo>
                  <a:close/>
                </a:path>
              </a:pathLst>
            </a:custGeom>
            <a:solidFill>
              <a:srgbClr val="8FD4B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74" name="Google Shape;974;g627d42fa04_0_407"/>
            <p:cNvSpPr>
              <a:spLocks/>
            </p:cNvSpPr>
            <p:nvPr/>
          </p:nvSpPr>
          <p:spPr>
            <a:xfrm>
              <a:off x="558800" y="758825"/>
              <a:ext cx="371475" cy="1033463"/>
            </a:xfrm>
            <a:custGeom>
              <a:avLst/>
              <a:gdLst/>
              <a:ahLst/>
              <a:cxnLst/>
              <a:rect l="l" t="t" r="r" b="b"/>
              <a:pathLst>
                <a:path w="54" h="150" extrusionOk="0">
                  <a:moveTo>
                    <a:pt x="51" y="147"/>
                  </a:moveTo>
                  <a:cubicBezTo>
                    <a:pt x="48" y="150"/>
                    <a:pt x="43" y="150"/>
                    <a:pt x="40" y="147"/>
                  </a:cubicBezTo>
                  <a:cubicBezTo>
                    <a:pt x="0" y="107"/>
                    <a:pt x="0" y="43"/>
                    <a:pt x="40" y="3"/>
                  </a:cubicBezTo>
                  <a:cubicBezTo>
                    <a:pt x="43" y="0"/>
                    <a:pt x="48" y="0"/>
                    <a:pt x="51" y="3"/>
                  </a:cubicBezTo>
                  <a:cubicBezTo>
                    <a:pt x="54" y="6"/>
                    <a:pt x="54" y="11"/>
                    <a:pt x="51" y="14"/>
                  </a:cubicBezTo>
                  <a:cubicBezTo>
                    <a:pt x="17" y="47"/>
                    <a:pt x="17" y="102"/>
                    <a:pt x="51" y="136"/>
                  </a:cubicBezTo>
                  <a:cubicBezTo>
                    <a:pt x="54" y="139"/>
                    <a:pt x="54" y="144"/>
                    <a:pt x="51" y="147"/>
                  </a:cubicBezTo>
                  <a:close/>
                </a:path>
              </a:pathLst>
            </a:cu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75" name="Google Shape;975;g627d42fa04_0_407"/>
            <p:cNvSpPr>
              <a:spLocks/>
            </p:cNvSpPr>
            <p:nvPr/>
          </p:nvSpPr>
          <p:spPr>
            <a:xfrm>
              <a:off x="1041400" y="1819275"/>
              <a:ext cx="412750" cy="165100"/>
            </a:xfrm>
            <a:custGeom>
              <a:avLst/>
              <a:gdLst/>
              <a:ahLst/>
              <a:cxnLst/>
              <a:rect l="l" t="t" r="r" b="b"/>
              <a:pathLst>
                <a:path w="60" h="24" extrusionOk="0">
                  <a:moveTo>
                    <a:pt x="58" y="20"/>
                  </a:moveTo>
                  <a:cubicBezTo>
                    <a:pt x="57" y="21"/>
                    <a:pt x="55" y="22"/>
                    <a:pt x="53" y="22"/>
                  </a:cubicBezTo>
                  <a:cubicBezTo>
                    <a:pt x="37" y="24"/>
                    <a:pt x="21" y="22"/>
                    <a:pt x="6" y="16"/>
                  </a:cubicBezTo>
                  <a:cubicBezTo>
                    <a:pt x="2" y="15"/>
                    <a:pt x="0" y="10"/>
                    <a:pt x="2" y="6"/>
                  </a:cubicBezTo>
                  <a:cubicBezTo>
                    <a:pt x="3" y="2"/>
                    <a:pt x="8" y="0"/>
                    <a:pt x="12" y="1"/>
                  </a:cubicBezTo>
                  <a:cubicBezTo>
                    <a:pt x="24" y="6"/>
                    <a:pt x="38" y="8"/>
                    <a:pt x="51" y="6"/>
                  </a:cubicBezTo>
                  <a:cubicBezTo>
                    <a:pt x="56" y="6"/>
                    <a:pt x="60" y="9"/>
                    <a:pt x="60" y="13"/>
                  </a:cubicBezTo>
                  <a:cubicBezTo>
                    <a:pt x="60" y="16"/>
                    <a:pt x="59" y="18"/>
                    <a:pt x="58" y="20"/>
                  </a:cubicBezTo>
                  <a:close/>
                </a:path>
              </a:pathLst>
            </a:cu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nvGrpSpPr>
          <p:cNvPr id="976" name="Google Shape;976;g627d42fa04_0_407"/>
          <p:cNvGrpSpPr/>
          <p:nvPr/>
        </p:nvGrpSpPr>
        <p:grpSpPr>
          <a:xfrm>
            <a:off x="9884640" y="7720651"/>
            <a:ext cx="4608625" cy="3943930"/>
            <a:chOff x="9724729" y="7787490"/>
            <a:chExt cx="4606782" cy="3943930"/>
          </a:xfrm>
        </p:grpSpPr>
        <p:sp>
          <p:nvSpPr>
            <p:cNvPr id="977" name="Google Shape;977;g627d42fa04_0_407"/>
            <p:cNvSpPr>
              <a:spLocks/>
            </p:cNvSpPr>
            <p:nvPr/>
          </p:nvSpPr>
          <p:spPr>
            <a:xfrm>
              <a:off x="11792173" y="8870221"/>
              <a:ext cx="471893" cy="359499"/>
            </a:xfrm>
            <a:custGeom>
              <a:avLst/>
              <a:gdLst/>
              <a:ahLst/>
              <a:cxnLst/>
              <a:rect l="l" t="t" r="r" b="b"/>
              <a:pathLst>
                <a:path w="988" h="753" extrusionOk="0">
                  <a:moveTo>
                    <a:pt x="0" y="0"/>
                  </a:moveTo>
                  <a:lnTo>
                    <a:pt x="0" y="437"/>
                  </a:lnTo>
                  <a:lnTo>
                    <a:pt x="482" y="752"/>
                  </a:lnTo>
                  <a:lnTo>
                    <a:pt x="987" y="437"/>
                  </a:lnTo>
                  <a:lnTo>
                    <a:pt x="987" y="0"/>
                  </a:lnTo>
                  <a:lnTo>
                    <a:pt x="0" y="0"/>
                  </a:lnTo>
                </a:path>
              </a:pathLst>
            </a:custGeom>
            <a:solidFill>
              <a:srgbClr val="FDD8A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78" name="Google Shape;978;g627d42fa04_0_407"/>
            <p:cNvSpPr>
              <a:spLocks/>
            </p:cNvSpPr>
            <p:nvPr/>
          </p:nvSpPr>
          <p:spPr>
            <a:xfrm>
              <a:off x="11792173" y="8870221"/>
              <a:ext cx="471893" cy="359499"/>
            </a:xfrm>
            <a:custGeom>
              <a:avLst/>
              <a:gdLst/>
              <a:ahLst/>
              <a:cxnLst/>
              <a:rect l="l" t="t" r="r" b="b"/>
              <a:pathLst>
                <a:path w="988" h="753" extrusionOk="0">
                  <a:moveTo>
                    <a:pt x="0" y="0"/>
                  </a:moveTo>
                  <a:lnTo>
                    <a:pt x="0" y="437"/>
                  </a:lnTo>
                  <a:lnTo>
                    <a:pt x="482" y="752"/>
                  </a:lnTo>
                  <a:lnTo>
                    <a:pt x="987" y="437"/>
                  </a:lnTo>
                  <a:lnTo>
                    <a:pt x="987" y="0"/>
                  </a:lnTo>
                  <a:lnTo>
                    <a:pt x="0" y="0"/>
                  </a:lnTo>
                </a:path>
              </a:pathLst>
            </a:custGeom>
            <a:solidFill>
              <a:srgbClr val="FDD8A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79" name="Google Shape;979;g627d42fa04_0_407"/>
            <p:cNvSpPr>
              <a:spLocks/>
            </p:cNvSpPr>
            <p:nvPr/>
          </p:nvSpPr>
          <p:spPr>
            <a:xfrm>
              <a:off x="11792173" y="8870221"/>
              <a:ext cx="471893" cy="289715"/>
            </a:xfrm>
            <a:custGeom>
              <a:avLst/>
              <a:gdLst/>
              <a:ahLst/>
              <a:cxnLst/>
              <a:rect l="l" t="t" r="r" b="b"/>
              <a:pathLst>
                <a:path w="988" h="610" extrusionOk="0">
                  <a:moveTo>
                    <a:pt x="0" y="0"/>
                  </a:moveTo>
                  <a:lnTo>
                    <a:pt x="0" y="437"/>
                  </a:lnTo>
                  <a:lnTo>
                    <a:pt x="267" y="609"/>
                  </a:lnTo>
                  <a:lnTo>
                    <a:pt x="987" y="163"/>
                  </a:lnTo>
                  <a:lnTo>
                    <a:pt x="987" y="0"/>
                  </a:lnTo>
                  <a:lnTo>
                    <a:pt x="0" y="0"/>
                  </a:lnTo>
                </a:path>
              </a:pathLst>
            </a:custGeom>
            <a:solidFill>
              <a:srgbClr val="F6BF8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80" name="Google Shape;980;g627d42fa04_0_407"/>
            <p:cNvSpPr>
              <a:spLocks/>
            </p:cNvSpPr>
            <p:nvPr/>
          </p:nvSpPr>
          <p:spPr>
            <a:xfrm>
              <a:off x="11553052" y="7924946"/>
              <a:ext cx="948020" cy="1125024"/>
            </a:xfrm>
            <a:custGeom>
              <a:avLst/>
              <a:gdLst/>
              <a:ahLst/>
              <a:cxnLst/>
              <a:rect l="l" t="t" r="r" b="b"/>
              <a:pathLst>
                <a:path w="1979" h="2349" extrusionOk="0">
                  <a:moveTo>
                    <a:pt x="1867" y="1003"/>
                  </a:moveTo>
                  <a:lnTo>
                    <a:pt x="1867" y="1003"/>
                  </a:lnTo>
                  <a:cubicBezTo>
                    <a:pt x="1867" y="1003"/>
                    <a:pt x="1799" y="923"/>
                    <a:pt x="1763" y="1010"/>
                  </a:cubicBezTo>
                  <a:cubicBezTo>
                    <a:pt x="1763" y="1010"/>
                    <a:pt x="1978" y="0"/>
                    <a:pt x="991" y="0"/>
                  </a:cubicBezTo>
                  <a:cubicBezTo>
                    <a:pt x="0" y="0"/>
                    <a:pt x="214" y="1010"/>
                    <a:pt x="214" y="1010"/>
                  </a:cubicBezTo>
                  <a:cubicBezTo>
                    <a:pt x="183" y="923"/>
                    <a:pt x="115" y="1003"/>
                    <a:pt x="115" y="1003"/>
                  </a:cubicBezTo>
                  <a:cubicBezTo>
                    <a:pt x="60" y="1508"/>
                    <a:pt x="282" y="1552"/>
                    <a:pt x="282" y="1552"/>
                  </a:cubicBezTo>
                  <a:cubicBezTo>
                    <a:pt x="282" y="1552"/>
                    <a:pt x="282" y="1831"/>
                    <a:pt x="541" y="2089"/>
                  </a:cubicBezTo>
                  <a:cubicBezTo>
                    <a:pt x="800" y="2348"/>
                    <a:pt x="991" y="2348"/>
                    <a:pt x="991" y="2348"/>
                  </a:cubicBezTo>
                  <a:cubicBezTo>
                    <a:pt x="991" y="2348"/>
                    <a:pt x="1194" y="2316"/>
                    <a:pt x="1449" y="2058"/>
                  </a:cubicBezTo>
                  <a:cubicBezTo>
                    <a:pt x="1707" y="1799"/>
                    <a:pt x="1700" y="1552"/>
                    <a:pt x="1700" y="1552"/>
                  </a:cubicBezTo>
                  <a:cubicBezTo>
                    <a:pt x="1700" y="1552"/>
                    <a:pt x="1922" y="1508"/>
                    <a:pt x="1867" y="1003"/>
                  </a:cubicBezTo>
                </a:path>
              </a:pathLst>
            </a:custGeom>
            <a:solidFill>
              <a:srgbClr val="FDD8A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81" name="Google Shape;981;g627d42fa04_0_407"/>
            <p:cNvSpPr>
              <a:spLocks/>
            </p:cNvSpPr>
            <p:nvPr/>
          </p:nvSpPr>
          <p:spPr>
            <a:xfrm>
              <a:off x="11578446" y="7787490"/>
              <a:ext cx="886651" cy="699969"/>
            </a:xfrm>
            <a:custGeom>
              <a:avLst/>
              <a:gdLst/>
              <a:ahLst/>
              <a:cxnLst/>
              <a:rect l="l" t="t" r="r" b="b"/>
              <a:pathLst>
                <a:path w="1853" h="1462" extrusionOk="0">
                  <a:moveTo>
                    <a:pt x="180" y="1461"/>
                  </a:moveTo>
                  <a:lnTo>
                    <a:pt x="180" y="1461"/>
                  </a:lnTo>
                  <a:cubicBezTo>
                    <a:pt x="247" y="1158"/>
                    <a:pt x="247" y="1158"/>
                    <a:pt x="247" y="1158"/>
                  </a:cubicBezTo>
                  <a:cubicBezTo>
                    <a:pt x="247" y="1158"/>
                    <a:pt x="315" y="912"/>
                    <a:pt x="347" y="856"/>
                  </a:cubicBezTo>
                  <a:cubicBezTo>
                    <a:pt x="383" y="800"/>
                    <a:pt x="446" y="732"/>
                    <a:pt x="446" y="732"/>
                  </a:cubicBezTo>
                  <a:cubicBezTo>
                    <a:pt x="446" y="732"/>
                    <a:pt x="629" y="812"/>
                    <a:pt x="1000" y="887"/>
                  </a:cubicBezTo>
                  <a:cubicBezTo>
                    <a:pt x="1370" y="967"/>
                    <a:pt x="1461" y="955"/>
                    <a:pt x="1461" y="955"/>
                  </a:cubicBezTo>
                  <a:cubicBezTo>
                    <a:pt x="1358" y="832"/>
                    <a:pt x="1358" y="832"/>
                    <a:pt x="1358" y="832"/>
                  </a:cubicBezTo>
                  <a:cubicBezTo>
                    <a:pt x="1561" y="832"/>
                    <a:pt x="1561" y="832"/>
                    <a:pt x="1561" y="832"/>
                  </a:cubicBezTo>
                  <a:cubicBezTo>
                    <a:pt x="1561" y="832"/>
                    <a:pt x="1573" y="1011"/>
                    <a:pt x="1628" y="1071"/>
                  </a:cubicBezTo>
                  <a:cubicBezTo>
                    <a:pt x="1684" y="1126"/>
                    <a:pt x="1708" y="1461"/>
                    <a:pt x="1708" y="1461"/>
                  </a:cubicBezTo>
                  <a:cubicBezTo>
                    <a:pt x="1796" y="1373"/>
                    <a:pt x="1796" y="1373"/>
                    <a:pt x="1796" y="1373"/>
                  </a:cubicBezTo>
                  <a:cubicBezTo>
                    <a:pt x="1852" y="1182"/>
                    <a:pt x="1852" y="1182"/>
                    <a:pt x="1852" y="1182"/>
                  </a:cubicBezTo>
                  <a:cubicBezTo>
                    <a:pt x="1852" y="565"/>
                    <a:pt x="1852" y="565"/>
                    <a:pt x="1852" y="565"/>
                  </a:cubicBezTo>
                  <a:cubicBezTo>
                    <a:pt x="1852" y="565"/>
                    <a:pt x="1616" y="0"/>
                    <a:pt x="944" y="0"/>
                  </a:cubicBezTo>
                  <a:cubicBezTo>
                    <a:pt x="271" y="0"/>
                    <a:pt x="44" y="621"/>
                    <a:pt x="44" y="621"/>
                  </a:cubicBezTo>
                  <a:cubicBezTo>
                    <a:pt x="44" y="621"/>
                    <a:pt x="0" y="1146"/>
                    <a:pt x="44" y="1202"/>
                  </a:cubicBezTo>
                  <a:cubicBezTo>
                    <a:pt x="88" y="1258"/>
                    <a:pt x="180" y="1461"/>
                    <a:pt x="180" y="1461"/>
                  </a:cubicBezTo>
                </a:path>
              </a:pathLst>
            </a:custGeom>
            <a:solidFill>
              <a:srgbClr val="4A4847"/>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82" name="Google Shape;982;g627d42fa04_0_407"/>
            <p:cNvSpPr>
              <a:spLocks/>
            </p:cNvSpPr>
            <p:nvPr/>
          </p:nvSpPr>
          <p:spPr>
            <a:xfrm>
              <a:off x="9735309" y="9866248"/>
              <a:ext cx="785079" cy="401794"/>
            </a:xfrm>
            <a:custGeom>
              <a:avLst/>
              <a:gdLst/>
              <a:ahLst/>
              <a:cxnLst/>
              <a:rect l="l" t="t" r="r" b="b"/>
              <a:pathLst>
                <a:path w="1641" h="841" extrusionOk="0">
                  <a:moveTo>
                    <a:pt x="637" y="8"/>
                  </a:moveTo>
                  <a:lnTo>
                    <a:pt x="637" y="8"/>
                  </a:lnTo>
                  <a:cubicBezTo>
                    <a:pt x="637" y="8"/>
                    <a:pt x="959" y="111"/>
                    <a:pt x="1039" y="123"/>
                  </a:cubicBezTo>
                  <a:cubicBezTo>
                    <a:pt x="1118" y="135"/>
                    <a:pt x="1298" y="159"/>
                    <a:pt x="1394" y="267"/>
                  </a:cubicBezTo>
                  <a:cubicBezTo>
                    <a:pt x="1489" y="374"/>
                    <a:pt x="1457" y="366"/>
                    <a:pt x="1493" y="394"/>
                  </a:cubicBezTo>
                  <a:cubicBezTo>
                    <a:pt x="1525" y="422"/>
                    <a:pt x="1640" y="513"/>
                    <a:pt x="1640" y="513"/>
                  </a:cubicBezTo>
                  <a:cubicBezTo>
                    <a:pt x="1298" y="840"/>
                    <a:pt x="1298" y="840"/>
                    <a:pt x="1298" y="840"/>
                  </a:cubicBezTo>
                  <a:cubicBezTo>
                    <a:pt x="1298" y="840"/>
                    <a:pt x="1179" y="764"/>
                    <a:pt x="1139" y="752"/>
                  </a:cubicBezTo>
                  <a:cubicBezTo>
                    <a:pt x="1103" y="740"/>
                    <a:pt x="526" y="625"/>
                    <a:pt x="482" y="597"/>
                  </a:cubicBezTo>
                  <a:cubicBezTo>
                    <a:pt x="434" y="569"/>
                    <a:pt x="8" y="75"/>
                    <a:pt x="4" y="59"/>
                  </a:cubicBezTo>
                  <a:cubicBezTo>
                    <a:pt x="0" y="43"/>
                    <a:pt x="0" y="16"/>
                    <a:pt x="20" y="8"/>
                  </a:cubicBezTo>
                  <a:cubicBezTo>
                    <a:pt x="40" y="3"/>
                    <a:pt x="115" y="0"/>
                    <a:pt x="195" y="95"/>
                  </a:cubicBezTo>
                  <a:cubicBezTo>
                    <a:pt x="275" y="187"/>
                    <a:pt x="462" y="362"/>
                    <a:pt x="462" y="362"/>
                  </a:cubicBezTo>
                  <a:cubicBezTo>
                    <a:pt x="203" y="59"/>
                    <a:pt x="203" y="59"/>
                    <a:pt x="203" y="59"/>
                  </a:cubicBezTo>
                  <a:cubicBezTo>
                    <a:pt x="203" y="59"/>
                    <a:pt x="195" y="8"/>
                    <a:pt x="203" y="8"/>
                  </a:cubicBezTo>
                  <a:cubicBezTo>
                    <a:pt x="215" y="8"/>
                    <a:pt x="295" y="0"/>
                    <a:pt x="382" y="87"/>
                  </a:cubicBezTo>
                  <a:cubicBezTo>
                    <a:pt x="474" y="179"/>
                    <a:pt x="657" y="406"/>
                    <a:pt x="848" y="390"/>
                  </a:cubicBezTo>
                  <a:cubicBezTo>
                    <a:pt x="1043" y="370"/>
                    <a:pt x="940" y="263"/>
                    <a:pt x="940" y="263"/>
                  </a:cubicBezTo>
                  <a:cubicBezTo>
                    <a:pt x="940" y="263"/>
                    <a:pt x="780" y="211"/>
                    <a:pt x="741" y="211"/>
                  </a:cubicBezTo>
                  <a:cubicBezTo>
                    <a:pt x="701" y="211"/>
                    <a:pt x="589" y="115"/>
                    <a:pt x="637" y="8"/>
                  </a:cubicBezTo>
                </a:path>
              </a:pathLst>
            </a:custGeom>
            <a:solidFill>
              <a:srgbClr val="FDD8A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83" name="Google Shape;983;g627d42fa04_0_407"/>
            <p:cNvSpPr>
              <a:spLocks/>
            </p:cNvSpPr>
            <p:nvPr/>
          </p:nvSpPr>
          <p:spPr>
            <a:xfrm>
              <a:off x="10001940" y="8525523"/>
              <a:ext cx="234889" cy="391222"/>
            </a:xfrm>
            <a:custGeom>
              <a:avLst/>
              <a:gdLst/>
              <a:ahLst/>
              <a:cxnLst/>
              <a:rect l="l" t="t" r="r" b="b"/>
              <a:pathLst>
                <a:path w="495" h="820" extrusionOk="0">
                  <a:moveTo>
                    <a:pt x="494" y="584"/>
                  </a:moveTo>
                  <a:lnTo>
                    <a:pt x="494" y="584"/>
                  </a:lnTo>
                  <a:cubicBezTo>
                    <a:pt x="494" y="584"/>
                    <a:pt x="220" y="540"/>
                    <a:pt x="199" y="477"/>
                  </a:cubicBezTo>
                  <a:cubicBezTo>
                    <a:pt x="196" y="469"/>
                    <a:pt x="196" y="457"/>
                    <a:pt x="196" y="445"/>
                  </a:cubicBezTo>
                  <a:cubicBezTo>
                    <a:pt x="196" y="445"/>
                    <a:pt x="311" y="226"/>
                    <a:pt x="327" y="203"/>
                  </a:cubicBezTo>
                  <a:cubicBezTo>
                    <a:pt x="346" y="170"/>
                    <a:pt x="363" y="135"/>
                    <a:pt x="339" y="119"/>
                  </a:cubicBezTo>
                  <a:cubicBezTo>
                    <a:pt x="339" y="119"/>
                    <a:pt x="287" y="59"/>
                    <a:pt x="223" y="154"/>
                  </a:cubicBezTo>
                  <a:lnTo>
                    <a:pt x="223" y="154"/>
                  </a:lnTo>
                  <a:cubicBezTo>
                    <a:pt x="220" y="159"/>
                    <a:pt x="220" y="163"/>
                    <a:pt x="215" y="166"/>
                  </a:cubicBezTo>
                  <a:cubicBezTo>
                    <a:pt x="215" y="170"/>
                    <a:pt x="211" y="170"/>
                    <a:pt x="211" y="175"/>
                  </a:cubicBezTo>
                  <a:cubicBezTo>
                    <a:pt x="187" y="210"/>
                    <a:pt x="168" y="238"/>
                    <a:pt x="152" y="258"/>
                  </a:cubicBezTo>
                  <a:cubicBezTo>
                    <a:pt x="159" y="238"/>
                    <a:pt x="192" y="99"/>
                    <a:pt x="164" y="75"/>
                  </a:cubicBezTo>
                  <a:cubicBezTo>
                    <a:pt x="164" y="75"/>
                    <a:pt x="112" y="0"/>
                    <a:pt x="84" y="51"/>
                  </a:cubicBezTo>
                  <a:cubicBezTo>
                    <a:pt x="56" y="107"/>
                    <a:pt x="0" y="378"/>
                    <a:pt x="0" y="378"/>
                  </a:cubicBezTo>
                  <a:cubicBezTo>
                    <a:pt x="0" y="378"/>
                    <a:pt x="132" y="819"/>
                    <a:pt x="303" y="776"/>
                  </a:cubicBezTo>
                  <a:cubicBezTo>
                    <a:pt x="474" y="736"/>
                    <a:pt x="494" y="584"/>
                    <a:pt x="494" y="584"/>
                  </a:cubicBezTo>
                </a:path>
              </a:pathLst>
            </a:custGeom>
            <a:solidFill>
              <a:srgbClr val="F6BF8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84" name="Google Shape;984;g627d42fa04_0_407"/>
            <p:cNvSpPr>
              <a:spLocks/>
            </p:cNvSpPr>
            <p:nvPr/>
          </p:nvSpPr>
          <p:spPr>
            <a:xfrm>
              <a:off x="9881321" y="8495917"/>
              <a:ext cx="495172" cy="723230"/>
            </a:xfrm>
            <a:custGeom>
              <a:avLst/>
              <a:gdLst/>
              <a:ahLst/>
              <a:cxnLst/>
              <a:rect l="l" t="t" r="r" b="b"/>
              <a:pathLst>
                <a:path w="1036" h="1514" extrusionOk="0">
                  <a:moveTo>
                    <a:pt x="67" y="307"/>
                  </a:moveTo>
                  <a:lnTo>
                    <a:pt x="67" y="307"/>
                  </a:lnTo>
                  <a:cubicBezTo>
                    <a:pt x="0" y="64"/>
                    <a:pt x="0" y="64"/>
                    <a:pt x="0" y="64"/>
                  </a:cubicBezTo>
                  <a:cubicBezTo>
                    <a:pt x="0" y="64"/>
                    <a:pt x="72" y="0"/>
                    <a:pt x="123" y="96"/>
                  </a:cubicBezTo>
                  <a:cubicBezTo>
                    <a:pt x="171" y="187"/>
                    <a:pt x="358" y="622"/>
                    <a:pt x="414" y="650"/>
                  </a:cubicBezTo>
                  <a:cubicBezTo>
                    <a:pt x="470" y="673"/>
                    <a:pt x="664" y="693"/>
                    <a:pt x="724" y="586"/>
                  </a:cubicBezTo>
                  <a:cubicBezTo>
                    <a:pt x="780" y="475"/>
                    <a:pt x="844" y="231"/>
                    <a:pt x="991" y="283"/>
                  </a:cubicBezTo>
                  <a:cubicBezTo>
                    <a:pt x="991" y="283"/>
                    <a:pt x="1035" y="311"/>
                    <a:pt x="995" y="399"/>
                  </a:cubicBezTo>
                  <a:cubicBezTo>
                    <a:pt x="951" y="486"/>
                    <a:pt x="820" y="892"/>
                    <a:pt x="856" y="960"/>
                  </a:cubicBezTo>
                  <a:cubicBezTo>
                    <a:pt x="891" y="1024"/>
                    <a:pt x="939" y="1055"/>
                    <a:pt x="939" y="1055"/>
                  </a:cubicBezTo>
                  <a:cubicBezTo>
                    <a:pt x="820" y="1513"/>
                    <a:pt x="820" y="1513"/>
                    <a:pt x="820" y="1513"/>
                  </a:cubicBezTo>
                  <a:cubicBezTo>
                    <a:pt x="820" y="1513"/>
                    <a:pt x="473" y="1457"/>
                    <a:pt x="390" y="1282"/>
                  </a:cubicBezTo>
                  <a:cubicBezTo>
                    <a:pt x="306" y="1103"/>
                    <a:pt x="67" y="307"/>
                    <a:pt x="67" y="307"/>
                  </a:cubicBezTo>
                </a:path>
              </a:pathLst>
            </a:custGeom>
            <a:solidFill>
              <a:srgbClr val="FDD8A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85" name="Google Shape;985;g627d42fa04_0_407"/>
            <p:cNvSpPr>
              <a:spLocks/>
            </p:cNvSpPr>
            <p:nvPr/>
          </p:nvSpPr>
          <p:spPr>
            <a:xfrm>
              <a:off x="13817295" y="8525523"/>
              <a:ext cx="234890" cy="391222"/>
            </a:xfrm>
            <a:custGeom>
              <a:avLst/>
              <a:gdLst/>
              <a:ahLst/>
              <a:cxnLst/>
              <a:rect l="l" t="t" r="r" b="b"/>
              <a:pathLst>
                <a:path w="494" h="820" extrusionOk="0">
                  <a:moveTo>
                    <a:pt x="0" y="584"/>
                  </a:moveTo>
                  <a:lnTo>
                    <a:pt x="0" y="584"/>
                  </a:lnTo>
                  <a:cubicBezTo>
                    <a:pt x="0" y="584"/>
                    <a:pt x="274" y="540"/>
                    <a:pt x="299" y="477"/>
                  </a:cubicBezTo>
                  <a:cubicBezTo>
                    <a:pt x="299" y="469"/>
                    <a:pt x="302" y="457"/>
                    <a:pt x="299" y="445"/>
                  </a:cubicBezTo>
                  <a:cubicBezTo>
                    <a:pt x="299" y="445"/>
                    <a:pt x="183" y="226"/>
                    <a:pt x="171" y="203"/>
                  </a:cubicBezTo>
                  <a:cubicBezTo>
                    <a:pt x="147" y="170"/>
                    <a:pt x="131" y="135"/>
                    <a:pt x="159" y="119"/>
                  </a:cubicBezTo>
                  <a:cubicBezTo>
                    <a:pt x="159" y="119"/>
                    <a:pt x="207" y="59"/>
                    <a:pt x="271" y="154"/>
                  </a:cubicBezTo>
                  <a:lnTo>
                    <a:pt x="271" y="154"/>
                  </a:lnTo>
                  <a:cubicBezTo>
                    <a:pt x="274" y="159"/>
                    <a:pt x="278" y="163"/>
                    <a:pt x="278" y="166"/>
                  </a:cubicBezTo>
                  <a:cubicBezTo>
                    <a:pt x="283" y="170"/>
                    <a:pt x="283" y="170"/>
                    <a:pt x="287" y="175"/>
                  </a:cubicBezTo>
                  <a:cubicBezTo>
                    <a:pt x="306" y="210"/>
                    <a:pt x="326" y="238"/>
                    <a:pt x="342" y="258"/>
                  </a:cubicBezTo>
                  <a:cubicBezTo>
                    <a:pt x="339" y="238"/>
                    <a:pt x="306" y="99"/>
                    <a:pt x="330" y="75"/>
                  </a:cubicBezTo>
                  <a:cubicBezTo>
                    <a:pt x="330" y="75"/>
                    <a:pt x="386" y="0"/>
                    <a:pt x="414" y="51"/>
                  </a:cubicBezTo>
                  <a:cubicBezTo>
                    <a:pt x="438" y="107"/>
                    <a:pt x="493" y="378"/>
                    <a:pt x="493" y="378"/>
                  </a:cubicBezTo>
                  <a:cubicBezTo>
                    <a:pt x="493" y="378"/>
                    <a:pt x="366" y="819"/>
                    <a:pt x="195" y="776"/>
                  </a:cubicBezTo>
                  <a:cubicBezTo>
                    <a:pt x="20" y="736"/>
                    <a:pt x="0" y="584"/>
                    <a:pt x="0" y="584"/>
                  </a:cubicBezTo>
                </a:path>
              </a:pathLst>
            </a:custGeom>
            <a:solidFill>
              <a:srgbClr val="F6BF8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86" name="Google Shape;986;g627d42fa04_0_407"/>
            <p:cNvSpPr>
              <a:spLocks/>
            </p:cNvSpPr>
            <p:nvPr/>
          </p:nvSpPr>
          <p:spPr>
            <a:xfrm>
              <a:off x="13679748" y="8495917"/>
              <a:ext cx="495172" cy="723230"/>
            </a:xfrm>
            <a:custGeom>
              <a:avLst/>
              <a:gdLst/>
              <a:ahLst/>
              <a:cxnLst/>
              <a:rect l="l" t="t" r="r" b="b"/>
              <a:pathLst>
                <a:path w="1036" h="1514" extrusionOk="0">
                  <a:moveTo>
                    <a:pt x="963" y="307"/>
                  </a:moveTo>
                  <a:lnTo>
                    <a:pt x="963" y="307"/>
                  </a:lnTo>
                  <a:cubicBezTo>
                    <a:pt x="1035" y="64"/>
                    <a:pt x="1035" y="64"/>
                    <a:pt x="1035" y="64"/>
                  </a:cubicBezTo>
                  <a:cubicBezTo>
                    <a:pt x="1035" y="64"/>
                    <a:pt x="963" y="0"/>
                    <a:pt x="912" y="96"/>
                  </a:cubicBezTo>
                  <a:cubicBezTo>
                    <a:pt x="860" y="187"/>
                    <a:pt x="673" y="622"/>
                    <a:pt x="617" y="650"/>
                  </a:cubicBezTo>
                  <a:cubicBezTo>
                    <a:pt x="561" y="673"/>
                    <a:pt x="371" y="693"/>
                    <a:pt x="311" y="586"/>
                  </a:cubicBezTo>
                  <a:cubicBezTo>
                    <a:pt x="251" y="475"/>
                    <a:pt x="191" y="231"/>
                    <a:pt x="40" y="283"/>
                  </a:cubicBezTo>
                  <a:cubicBezTo>
                    <a:pt x="40" y="283"/>
                    <a:pt x="0" y="311"/>
                    <a:pt x="40" y="399"/>
                  </a:cubicBezTo>
                  <a:cubicBezTo>
                    <a:pt x="80" y="486"/>
                    <a:pt x="215" y="892"/>
                    <a:pt x="179" y="960"/>
                  </a:cubicBezTo>
                  <a:cubicBezTo>
                    <a:pt x="144" y="1024"/>
                    <a:pt x="95" y="1055"/>
                    <a:pt x="95" y="1055"/>
                  </a:cubicBezTo>
                  <a:cubicBezTo>
                    <a:pt x="212" y="1513"/>
                    <a:pt x="212" y="1513"/>
                    <a:pt x="212" y="1513"/>
                  </a:cubicBezTo>
                  <a:cubicBezTo>
                    <a:pt x="212" y="1513"/>
                    <a:pt x="558" y="1457"/>
                    <a:pt x="641" y="1282"/>
                  </a:cubicBezTo>
                  <a:cubicBezTo>
                    <a:pt x="729" y="1103"/>
                    <a:pt x="963" y="307"/>
                    <a:pt x="963" y="307"/>
                  </a:cubicBezTo>
                </a:path>
              </a:pathLst>
            </a:custGeom>
            <a:solidFill>
              <a:srgbClr val="FDD8A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87" name="Google Shape;987;g627d42fa04_0_407"/>
            <p:cNvSpPr>
              <a:spLocks/>
            </p:cNvSpPr>
            <p:nvPr/>
          </p:nvSpPr>
          <p:spPr>
            <a:xfrm>
              <a:off x="13675516" y="8999218"/>
              <a:ext cx="281443" cy="198783"/>
            </a:xfrm>
            <a:custGeom>
              <a:avLst/>
              <a:gdLst/>
              <a:ahLst/>
              <a:cxnLst/>
              <a:rect l="l" t="t" r="r" b="b"/>
              <a:pathLst>
                <a:path w="591" h="419" extrusionOk="0">
                  <a:moveTo>
                    <a:pt x="0" y="91"/>
                  </a:moveTo>
                  <a:lnTo>
                    <a:pt x="103" y="0"/>
                  </a:lnTo>
                  <a:lnTo>
                    <a:pt x="590" y="310"/>
                  </a:lnTo>
                  <a:lnTo>
                    <a:pt x="462" y="418"/>
                  </a:lnTo>
                  <a:lnTo>
                    <a:pt x="0" y="91"/>
                  </a:lnTo>
                </a:path>
              </a:pathLst>
            </a:custGeom>
            <a:solidFill>
              <a:srgbClr val="FCF6FA"/>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88" name="Google Shape;988;g627d42fa04_0_407"/>
            <p:cNvSpPr>
              <a:spLocks/>
            </p:cNvSpPr>
            <p:nvPr/>
          </p:nvSpPr>
          <p:spPr>
            <a:xfrm>
              <a:off x="10099281" y="8999218"/>
              <a:ext cx="279327" cy="198783"/>
            </a:xfrm>
            <a:custGeom>
              <a:avLst/>
              <a:gdLst/>
              <a:ahLst/>
              <a:cxnLst/>
              <a:rect l="l" t="t" r="r" b="b"/>
              <a:pathLst>
                <a:path w="586" h="419" extrusionOk="0">
                  <a:moveTo>
                    <a:pt x="585" y="91"/>
                  </a:moveTo>
                  <a:lnTo>
                    <a:pt x="482" y="0"/>
                  </a:lnTo>
                  <a:lnTo>
                    <a:pt x="0" y="310"/>
                  </a:lnTo>
                  <a:lnTo>
                    <a:pt x="128" y="418"/>
                  </a:lnTo>
                  <a:lnTo>
                    <a:pt x="585" y="91"/>
                  </a:lnTo>
                </a:path>
              </a:pathLst>
            </a:custGeom>
            <a:solidFill>
              <a:srgbClr val="FCF6FA"/>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89" name="Google Shape;989;g627d42fa04_0_407"/>
            <p:cNvSpPr>
              <a:spLocks/>
            </p:cNvSpPr>
            <p:nvPr/>
          </p:nvSpPr>
          <p:spPr>
            <a:xfrm>
              <a:off x="10107746" y="9016136"/>
              <a:ext cx="1695006" cy="752836"/>
            </a:xfrm>
            <a:custGeom>
              <a:avLst/>
              <a:gdLst/>
              <a:ahLst/>
              <a:cxnLst/>
              <a:rect l="l" t="t" r="r" b="b"/>
              <a:pathLst>
                <a:path w="3535" h="1574" extrusionOk="0">
                  <a:moveTo>
                    <a:pt x="3534" y="1366"/>
                  </a:moveTo>
                  <a:lnTo>
                    <a:pt x="3534" y="1366"/>
                  </a:lnTo>
                  <a:cubicBezTo>
                    <a:pt x="2802" y="462"/>
                    <a:pt x="2802" y="462"/>
                    <a:pt x="2802" y="462"/>
                  </a:cubicBezTo>
                  <a:cubicBezTo>
                    <a:pt x="1480" y="721"/>
                    <a:pt x="1480" y="721"/>
                    <a:pt x="1480" y="721"/>
                  </a:cubicBezTo>
                  <a:cubicBezTo>
                    <a:pt x="561" y="0"/>
                    <a:pt x="561" y="0"/>
                    <a:pt x="561" y="0"/>
                  </a:cubicBezTo>
                  <a:cubicBezTo>
                    <a:pt x="0" y="358"/>
                    <a:pt x="0" y="358"/>
                    <a:pt x="0" y="358"/>
                  </a:cubicBezTo>
                  <a:cubicBezTo>
                    <a:pt x="0" y="358"/>
                    <a:pt x="1277" y="1573"/>
                    <a:pt x="1504" y="1565"/>
                  </a:cubicBezTo>
                  <a:cubicBezTo>
                    <a:pt x="1508" y="1565"/>
                    <a:pt x="1512" y="1565"/>
                    <a:pt x="1516" y="1565"/>
                  </a:cubicBezTo>
                  <a:lnTo>
                    <a:pt x="3534" y="1366"/>
                  </a:ln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90" name="Google Shape;990;g627d42fa04_0_407"/>
            <p:cNvSpPr>
              <a:spLocks/>
            </p:cNvSpPr>
            <p:nvPr/>
          </p:nvSpPr>
          <p:spPr>
            <a:xfrm>
              <a:off x="12253486" y="9016136"/>
              <a:ext cx="1697127" cy="752836"/>
            </a:xfrm>
            <a:custGeom>
              <a:avLst/>
              <a:gdLst/>
              <a:ahLst/>
              <a:cxnLst/>
              <a:rect l="l" t="t" r="r" b="b"/>
              <a:pathLst>
                <a:path w="3539" h="1574" extrusionOk="0">
                  <a:moveTo>
                    <a:pt x="0" y="1366"/>
                  </a:moveTo>
                  <a:lnTo>
                    <a:pt x="0" y="1366"/>
                  </a:lnTo>
                  <a:cubicBezTo>
                    <a:pt x="736" y="462"/>
                    <a:pt x="736" y="462"/>
                    <a:pt x="736" y="462"/>
                  </a:cubicBezTo>
                  <a:cubicBezTo>
                    <a:pt x="2058" y="721"/>
                    <a:pt x="2058" y="721"/>
                    <a:pt x="2058" y="721"/>
                  </a:cubicBezTo>
                  <a:cubicBezTo>
                    <a:pt x="2977" y="0"/>
                    <a:pt x="2977" y="0"/>
                    <a:pt x="2977" y="0"/>
                  </a:cubicBezTo>
                  <a:cubicBezTo>
                    <a:pt x="3538" y="358"/>
                    <a:pt x="3538" y="358"/>
                    <a:pt x="3538" y="358"/>
                  </a:cubicBezTo>
                  <a:cubicBezTo>
                    <a:pt x="3538" y="358"/>
                    <a:pt x="2261" y="1573"/>
                    <a:pt x="2030" y="1565"/>
                  </a:cubicBezTo>
                  <a:cubicBezTo>
                    <a:pt x="2026" y="1565"/>
                    <a:pt x="2022" y="1565"/>
                    <a:pt x="2018" y="1565"/>
                  </a:cubicBezTo>
                  <a:lnTo>
                    <a:pt x="0" y="1366"/>
                  </a:ln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91" name="Google Shape;991;g627d42fa04_0_407"/>
            <p:cNvSpPr>
              <a:spLocks/>
            </p:cNvSpPr>
            <p:nvPr/>
          </p:nvSpPr>
          <p:spPr>
            <a:xfrm>
              <a:off x="9724729" y="9866248"/>
              <a:ext cx="785077" cy="401794"/>
            </a:xfrm>
            <a:custGeom>
              <a:avLst/>
              <a:gdLst/>
              <a:ahLst/>
              <a:cxnLst/>
              <a:rect l="l" t="t" r="r" b="b"/>
              <a:pathLst>
                <a:path w="1642" h="841" extrusionOk="0">
                  <a:moveTo>
                    <a:pt x="637" y="8"/>
                  </a:moveTo>
                  <a:lnTo>
                    <a:pt x="637" y="8"/>
                  </a:lnTo>
                  <a:cubicBezTo>
                    <a:pt x="637" y="8"/>
                    <a:pt x="960" y="111"/>
                    <a:pt x="1039" y="123"/>
                  </a:cubicBezTo>
                  <a:cubicBezTo>
                    <a:pt x="1119" y="135"/>
                    <a:pt x="1298" y="159"/>
                    <a:pt x="1393" y="267"/>
                  </a:cubicBezTo>
                  <a:cubicBezTo>
                    <a:pt x="1489" y="374"/>
                    <a:pt x="1457" y="366"/>
                    <a:pt x="1493" y="394"/>
                  </a:cubicBezTo>
                  <a:cubicBezTo>
                    <a:pt x="1529" y="422"/>
                    <a:pt x="1641" y="513"/>
                    <a:pt x="1641" y="513"/>
                  </a:cubicBezTo>
                  <a:cubicBezTo>
                    <a:pt x="1298" y="840"/>
                    <a:pt x="1298" y="840"/>
                    <a:pt x="1298" y="840"/>
                  </a:cubicBezTo>
                  <a:cubicBezTo>
                    <a:pt x="1298" y="840"/>
                    <a:pt x="1178" y="764"/>
                    <a:pt x="1138" y="752"/>
                  </a:cubicBezTo>
                  <a:cubicBezTo>
                    <a:pt x="1103" y="740"/>
                    <a:pt x="526" y="625"/>
                    <a:pt x="482" y="597"/>
                  </a:cubicBezTo>
                  <a:cubicBezTo>
                    <a:pt x="434" y="569"/>
                    <a:pt x="12" y="75"/>
                    <a:pt x="4" y="59"/>
                  </a:cubicBezTo>
                  <a:cubicBezTo>
                    <a:pt x="0" y="43"/>
                    <a:pt x="4" y="16"/>
                    <a:pt x="20" y="8"/>
                  </a:cubicBezTo>
                  <a:cubicBezTo>
                    <a:pt x="40" y="3"/>
                    <a:pt x="116" y="0"/>
                    <a:pt x="195" y="95"/>
                  </a:cubicBezTo>
                  <a:cubicBezTo>
                    <a:pt x="275" y="187"/>
                    <a:pt x="462" y="362"/>
                    <a:pt x="462" y="362"/>
                  </a:cubicBezTo>
                  <a:cubicBezTo>
                    <a:pt x="207" y="59"/>
                    <a:pt x="207" y="59"/>
                    <a:pt x="207" y="59"/>
                  </a:cubicBezTo>
                  <a:cubicBezTo>
                    <a:pt x="207" y="59"/>
                    <a:pt x="195" y="8"/>
                    <a:pt x="207" y="8"/>
                  </a:cubicBezTo>
                  <a:cubicBezTo>
                    <a:pt x="215" y="8"/>
                    <a:pt x="295" y="0"/>
                    <a:pt x="386" y="87"/>
                  </a:cubicBezTo>
                  <a:cubicBezTo>
                    <a:pt x="474" y="179"/>
                    <a:pt x="657" y="406"/>
                    <a:pt x="852" y="390"/>
                  </a:cubicBezTo>
                  <a:cubicBezTo>
                    <a:pt x="1043" y="370"/>
                    <a:pt x="940" y="263"/>
                    <a:pt x="940" y="263"/>
                  </a:cubicBezTo>
                  <a:cubicBezTo>
                    <a:pt x="940" y="263"/>
                    <a:pt x="780" y="211"/>
                    <a:pt x="741" y="211"/>
                  </a:cubicBezTo>
                  <a:cubicBezTo>
                    <a:pt x="701" y="211"/>
                    <a:pt x="589" y="115"/>
                    <a:pt x="637" y="8"/>
                  </a:cubicBezTo>
                </a:path>
              </a:pathLst>
            </a:custGeom>
            <a:solidFill>
              <a:srgbClr val="FDD8A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92" name="Google Shape;992;g627d42fa04_0_407"/>
            <p:cNvSpPr>
              <a:spLocks/>
            </p:cNvSpPr>
            <p:nvPr/>
          </p:nvSpPr>
          <p:spPr>
            <a:xfrm>
              <a:off x="13544317" y="9866248"/>
              <a:ext cx="787194" cy="401794"/>
            </a:xfrm>
            <a:custGeom>
              <a:avLst/>
              <a:gdLst/>
              <a:ahLst/>
              <a:cxnLst/>
              <a:rect l="l" t="t" r="r" b="b"/>
              <a:pathLst>
                <a:path w="1645" h="841" extrusionOk="0">
                  <a:moveTo>
                    <a:pt x="1003" y="8"/>
                  </a:moveTo>
                  <a:lnTo>
                    <a:pt x="1003" y="8"/>
                  </a:lnTo>
                  <a:cubicBezTo>
                    <a:pt x="1003" y="8"/>
                    <a:pt x="681" y="111"/>
                    <a:pt x="601" y="123"/>
                  </a:cubicBezTo>
                  <a:cubicBezTo>
                    <a:pt x="521" y="135"/>
                    <a:pt x="346" y="159"/>
                    <a:pt x="251" y="267"/>
                  </a:cubicBezTo>
                  <a:cubicBezTo>
                    <a:pt x="151" y="374"/>
                    <a:pt x="183" y="366"/>
                    <a:pt x="151" y="394"/>
                  </a:cubicBezTo>
                  <a:cubicBezTo>
                    <a:pt x="115" y="422"/>
                    <a:pt x="0" y="513"/>
                    <a:pt x="0" y="513"/>
                  </a:cubicBezTo>
                  <a:cubicBezTo>
                    <a:pt x="342" y="840"/>
                    <a:pt x="342" y="840"/>
                    <a:pt x="342" y="840"/>
                  </a:cubicBezTo>
                  <a:cubicBezTo>
                    <a:pt x="342" y="840"/>
                    <a:pt x="461" y="764"/>
                    <a:pt x="501" y="752"/>
                  </a:cubicBezTo>
                  <a:cubicBezTo>
                    <a:pt x="541" y="740"/>
                    <a:pt x="1114" y="625"/>
                    <a:pt x="1162" y="597"/>
                  </a:cubicBezTo>
                  <a:cubicBezTo>
                    <a:pt x="1205" y="569"/>
                    <a:pt x="1632" y="75"/>
                    <a:pt x="1636" y="59"/>
                  </a:cubicBezTo>
                  <a:cubicBezTo>
                    <a:pt x="1644" y="43"/>
                    <a:pt x="1640" y="16"/>
                    <a:pt x="1619" y="8"/>
                  </a:cubicBezTo>
                  <a:cubicBezTo>
                    <a:pt x="1604" y="3"/>
                    <a:pt x="1528" y="0"/>
                    <a:pt x="1449" y="95"/>
                  </a:cubicBezTo>
                  <a:cubicBezTo>
                    <a:pt x="1365" y="187"/>
                    <a:pt x="1178" y="362"/>
                    <a:pt x="1178" y="362"/>
                  </a:cubicBezTo>
                  <a:cubicBezTo>
                    <a:pt x="1437" y="59"/>
                    <a:pt x="1437" y="59"/>
                    <a:pt x="1437" y="59"/>
                  </a:cubicBezTo>
                  <a:cubicBezTo>
                    <a:pt x="1437" y="59"/>
                    <a:pt x="1449" y="8"/>
                    <a:pt x="1437" y="8"/>
                  </a:cubicBezTo>
                  <a:cubicBezTo>
                    <a:pt x="1425" y="8"/>
                    <a:pt x="1349" y="0"/>
                    <a:pt x="1257" y="87"/>
                  </a:cubicBezTo>
                  <a:cubicBezTo>
                    <a:pt x="1166" y="179"/>
                    <a:pt x="983" y="406"/>
                    <a:pt x="791" y="390"/>
                  </a:cubicBezTo>
                  <a:cubicBezTo>
                    <a:pt x="601" y="370"/>
                    <a:pt x="700" y="263"/>
                    <a:pt x="700" y="263"/>
                  </a:cubicBezTo>
                  <a:cubicBezTo>
                    <a:pt x="700" y="263"/>
                    <a:pt x="859" y="211"/>
                    <a:pt x="903" y="211"/>
                  </a:cubicBezTo>
                  <a:cubicBezTo>
                    <a:pt x="943" y="211"/>
                    <a:pt x="1055" y="115"/>
                    <a:pt x="1003" y="8"/>
                  </a:cubicBezTo>
                </a:path>
              </a:pathLst>
            </a:custGeom>
            <a:solidFill>
              <a:srgbClr val="FDD8A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93" name="Google Shape;993;g627d42fa04_0_407"/>
            <p:cNvSpPr>
              <a:spLocks/>
            </p:cNvSpPr>
            <p:nvPr/>
          </p:nvSpPr>
          <p:spPr>
            <a:xfrm>
              <a:off x="13432163" y="10026966"/>
              <a:ext cx="315300" cy="342583"/>
            </a:xfrm>
            <a:custGeom>
              <a:avLst/>
              <a:gdLst/>
              <a:ahLst/>
              <a:cxnLst/>
              <a:rect l="l" t="t" r="r" b="b"/>
              <a:pathLst>
                <a:path w="661" h="718" extrusionOk="0">
                  <a:moveTo>
                    <a:pt x="0" y="156"/>
                  </a:moveTo>
                  <a:lnTo>
                    <a:pt x="274" y="0"/>
                  </a:lnTo>
                  <a:lnTo>
                    <a:pt x="660" y="565"/>
                  </a:lnTo>
                  <a:lnTo>
                    <a:pt x="402" y="717"/>
                  </a:lnTo>
                  <a:lnTo>
                    <a:pt x="0" y="156"/>
                  </a:lnTo>
                </a:path>
              </a:pathLst>
            </a:custGeom>
            <a:solidFill>
              <a:srgbClr val="FCF6FA"/>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94" name="Google Shape;994;g627d42fa04_0_407"/>
            <p:cNvSpPr>
              <a:spLocks/>
            </p:cNvSpPr>
            <p:nvPr/>
          </p:nvSpPr>
          <p:spPr>
            <a:xfrm>
              <a:off x="12029178" y="9079577"/>
              <a:ext cx="1652687" cy="2049153"/>
            </a:xfrm>
            <a:custGeom>
              <a:avLst/>
              <a:gdLst/>
              <a:ahLst/>
              <a:cxnLst/>
              <a:rect l="l" t="t" r="r" b="b"/>
              <a:pathLst>
                <a:path w="3448" h="4277" extrusionOk="0">
                  <a:moveTo>
                    <a:pt x="493" y="0"/>
                  </a:moveTo>
                  <a:lnTo>
                    <a:pt x="493" y="0"/>
                  </a:lnTo>
                  <a:cubicBezTo>
                    <a:pt x="1696" y="518"/>
                    <a:pt x="1696" y="518"/>
                    <a:pt x="1696" y="518"/>
                  </a:cubicBezTo>
                  <a:cubicBezTo>
                    <a:pt x="2448" y="2290"/>
                    <a:pt x="2448" y="2290"/>
                    <a:pt x="2448" y="2290"/>
                  </a:cubicBezTo>
                  <a:cubicBezTo>
                    <a:pt x="2997" y="1975"/>
                    <a:pt x="2997" y="1975"/>
                    <a:pt x="2997" y="1975"/>
                  </a:cubicBezTo>
                  <a:cubicBezTo>
                    <a:pt x="3447" y="2683"/>
                    <a:pt x="3447" y="2683"/>
                    <a:pt x="3447" y="2683"/>
                  </a:cubicBezTo>
                  <a:cubicBezTo>
                    <a:pt x="3447" y="2683"/>
                    <a:pt x="2424" y="3257"/>
                    <a:pt x="2372" y="3257"/>
                  </a:cubicBezTo>
                  <a:cubicBezTo>
                    <a:pt x="2325" y="3257"/>
                    <a:pt x="2325" y="3281"/>
                    <a:pt x="2182" y="3146"/>
                  </a:cubicBezTo>
                  <a:cubicBezTo>
                    <a:pt x="2034" y="3006"/>
                    <a:pt x="1389" y="2182"/>
                    <a:pt x="1389" y="2182"/>
                  </a:cubicBezTo>
                  <a:cubicBezTo>
                    <a:pt x="1389" y="4276"/>
                    <a:pt x="1389" y="4276"/>
                    <a:pt x="1389" y="4276"/>
                  </a:cubicBezTo>
                  <a:cubicBezTo>
                    <a:pt x="0" y="4276"/>
                    <a:pt x="0" y="4276"/>
                    <a:pt x="0" y="4276"/>
                  </a:cubicBezTo>
                  <a:cubicBezTo>
                    <a:pt x="0" y="1975"/>
                    <a:pt x="0" y="1975"/>
                    <a:pt x="0" y="1975"/>
                  </a:cubicBezTo>
                  <a:cubicBezTo>
                    <a:pt x="493" y="0"/>
                    <a:pt x="493" y="0"/>
                    <a:pt x="493" y="0"/>
                  </a:cubicBezTo>
                </a:path>
              </a:pathLst>
            </a:custGeom>
            <a:solidFill>
              <a:srgbClr val="10382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95" name="Google Shape;995;g627d42fa04_0_407"/>
            <p:cNvSpPr>
              <a:spLocks/>
            </p:cNvSpPr>
            <p:nvPr/>
          </p:nvSpPr>
          <p:spPr>
            <a:xfrm>
              <a:off x="10310893" y="10026966"/>
              <a:ext cx="317417" cy="342583"/>
            </a:xfrm>
            <a:custGeom>
              <a:avLst/>
              <a:gdLst/>
              <a:ahLst/>
              <a:cxnLst/>
              <a:rect l="l" t="t" r="r" b="b"/>
              <a:pathLst>
                <a:path w="666" h="718" extrusionOk="0">
                  <a:moveTo>
                    <a:pt x="665" y="156"/>
                  </a:moveTo>
                  <a:lnTo>
                    <a:pt x="391" y="0"/>
                  </a:lnTo>
                  <a:lnTo>
                    <a:pt x="0" y="565"/>
                  </a:lnTo>
                  <a:lnTo>
                    <a:pt x="259" y="717"/>
                  </a:lnTo>
                  <a:lnTo>
                    <a:pt x="665" y="156"/>
                  </a:lnTo>
                </a:path>
              </a:pathLst>
            </a:custGeom>
            <a:solidFill>
              <a:srgbClr val="FCF6FA"/>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96" name="Google Shape;996;g627d42fa04_0_407"/>
            <p:cNvSpPr>
              <a:spLocks/>
            </p:cNvSpPr>
            <p:nvPr/>
          </p:nvSpPr>
          <p:spPr>
            <a:xfrm>
              <a:off x="10378608" y="9079577"/>
              <a:ext cx="1648457" cy="2049153"/>
            </a:xfrm>
            <a:custGeom>
              <a:avLst/>
              <a:gdLst/>
              <a:ahLst/>
              <a:cxnLst/>
              <a:rect l="l" t="t" r="r" b="b"/>
              <a:pathLst>
                <a:path w="3440" h="4277" extrusionOk="0">
                  <a:moveTo>
                    <a:pt x="2945" y="0"/>
                  </a:moveTo>
                  <a:lnTo>
                    <a:pt x="2945" y="0"/>
                  </a:lnTo>
                  <a:cubicBezTo>
                    <a:pt x="1703" y="538"/>
                    <a:pt x="1703" y="538"/>
                    <a:pt x="1703" y="538"/>
                  </a:cubicBezTo>
                  <a:cubicBezTo>
                    <a:pt x="1003" y="2290"/>
                    <a:pt x="1003" y="2290"/>
                    <a:pt x="1003" y="2290"/>
                  </a:cubicBezTo>
                  <a:cubicBezTo>
                    <a:pt x="454" y="1975"/>
                    <a:pt x="454" y="1975"/>
                    <a:pt x="454" y="1975"/>
                  </a:cubicBezTo>
                  <a:cubicBezTo>
                    <a:pt x="0" y="2683"/>
                    <a:pt x="0" y="2683"/>
                    <a:pt x="0" y="2683"/>
                  </a:cubicBezTo>
                  <a:cubicBezTo>
                    <a:pt x="0" y="2683"/>
                    <a:pt x="1027" y="3257"/>
                    <a:pt x="1074" y="3257"/>
                  </a:cubicBezTo>
                  <a:cubicBezTo>
                    <a:pt x="1122" y="3257"/>
                    <a:pt x="1122" y="3281"/>
                    <a:pt x="1269" y="3146"/>
                  </a:cubicBezTo>
                  <a:cubicBezTo>
                    <a:pt x="1413" y="3006"/>
                    <a:pt x="2062" y="2182"/>
                    <a:pt x="2062" y="2182"/>
                  </a:cubicBezTo>
                  <a:cubicBezTo>
                    <a:pt x="2062" y="4276"/>
                    <a:pt x="2062" y="4276"/>
                    <a:pt x="2062" y="4276"/>
                  </a:cubicBezTo>
                  <a:cubicBezTo>
                    <a:pt x="3439" y="4276"/>
                    <a:pt x="3439" y="4276"/>
                    <a:pt x="3439" y="4276"/>
                  </a:cubicBezTo>
                  <a:cubicBezTo>
                    <a:pt x="3439" y="1975"/>
                    <a:pt x="3439" y="1975"/>
                    <a:pt x="3439" y="1975"/>
                  </a:cubicBezTo>
                  <a:cubicBezTo>
                    <a:pt x="2945" y="0"/>
                    <a:pt x="2945" y="0"/>
                    <a:pt x="2945" y="0"/>
                  </a:cubicBezTo>
                </a:path>
              </a:pathLst>
            </a:custGeom>
            <a:solidFill>
              <a:srgbClr val="0A251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97" name="Google Shape;997;g627d42fa04_0_407"/>
            <p:cNvSpPr>
              <a:spLocks/>
            </p:cNvSpPr>
            <p:nvPr/>
          </p:nvSpPr>
          <p:spPr>
            <a:xfrm>
              <a:off x="11792173" y="9064774"/>
              <a:ext cx="234889" cy="960079"/>
            </a:xfrm>
            <a:custGeom>
              <a:avLst/>
              <a:gdLst/>
              <a:ahLst/>
              <a:cxnLst/>
              <a:rect l="l" t="t" r="r" b="b"/>
              <a:pathLst>
                <a:path w="495" h="2007" extrusionOk="0">
                  <a:moveTo>
                    <a:pt x="0" y="0"/>
                  </a:moveTo>
                  <a:lnTo>
                    <a:pt x="478" y="314"/>
                  </a:lnTo>
                  <a:lnTo>
                    <a:pt x="494" y="2006"/>
                  </a:lnTo>
                  <a:lnTo>
                    <a:pt x="0" y="31"/>
                  </a:lnTo>
                  <a:lnTo>
                    <a:pt x="0" y="0"/>
                  </a:lnTo>
                </a:path>
              </a:pathLst>
            </a:custGeom>
            <a:solidFill>
              <a:srgbClr val="E8E7E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98" name="Google Shape;998;g627d42fa04_0_407"/>
            <p:cNvSpPr>
              <a:spLocks/>
            </p:cNvSpPr>
            <p:nvPr/>
          </p:nvSpPr>
          <p:spPr>
            <a:xfrm>
              <a:off x="11792173" y="9064774"/>
              <a:ext cx="234889" cy="960079"/>
            </a:xfrm>
            <a:custGeom>
              <a:avLst/>
              <a:gdLst/>
              <a:ahLst/>
              <a:cxnLst/>
              <a:rect l="l" t="t" r="r" b="b"/>
              <a:pathLst>
                <a:path w="495" h="2007" extrusionOk="0">
                  <a:moveTo>
                    <a:pt x="0" y="0"/>
                  </a:moveTo>
                  <a:lnTo>
                    <a:pt x="478" y="314"/>
                  </a:lnTo>
                  <a:lnTo>
                    <a:pt x="494" y="2006"/>
                  </a:lnTo>
                  <a:lnTo>
                    <a:pt x="0" y="31"/>
                  </a:lnTo>
                  <a:lnTo>
                    <a:pt x="0" y="0"/>
                  </a:lnTo>
                </a:path>
              </a:pathLst>
            </a:custGeom>
            <a:solidFill>
              <a:srgbClr val="E8E7E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999" name="Google Shape;999;g627d42fa04_0_407"/>
            <p:cNvSpPr>
              <a:spLocks/>
            </p:cNvSpPr>
            <p:nvPr/>
          </p:nvSpPr>
          <p:spPr>
            <a:xfrm>
              <a:off x="12016482" y="9071118"/>
              <a:ext cx="247585" cy="953735"/>
            </a:xfrm>
            <a:custGeom>
              <a:avLst/>
              <a:gdLst/>
              <a:ahLst/>
              <a:cxnLst/>
              <a:rect l="l" t="t" r="r" b="b"/>
              <a:pathLst>
                <a:path w="522" h="1995" extrusionOk="0">
                  <a:moveTo>
                    <a:pt x="521" y="0"/>
                  </a:moveTo>
                  <a:lnTo>
                    <a:pt x="0" y="294"/>
                  </a:lnTo>
                  <a:lnTo>
                    <a:pt x="28" y="1994"/>
                  </a:lnTo>
                  <a:lnTo>
                    <a:pt x="521" y="19"/>
                  </a:lnTo>
                  <a:lnTo>
                    <a:pt x="521" y="0"/>
                  </a:lnTo>
                </a:path>
              </a:pathLst>
            </a:custGeom>
            <a:solidFill>
              <a:srgbClr val="F3F3F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00" name="Google Shape;1000;g627d42fa04_0_407"/>
            <p:cNvSpPr>
              <a:spLocks/>
            </p:cNvSpPr>
            <p:nvPr/>
          </p:nvSpPr>
          <p:spPr>
            <a:xfrm>
              <a:off x="12016482" y="9071118"/>
              <a:ext cx="247585" cy="953735"/>
            </a:xfrm>
            <a:custGeom>
              <a:avLst/>
              <a:gdLst/>
              <a:ahLst/>
              <a:cxnLst/>
              <a:rect l="l" t="t" r="r" b="b"/>
              <a:pathLst>
                <a:path w="522" h="1995" extrusionOk="0">
                  <a:moveTo>
                    <a:pt x="521" y="0"/>
                  </a:moveTo>
                  <a:lnTo>
                    <a:pt x="0" y="294"/>
                  </a:lnTo>
                  <a:lnTo>
                    <a:pt x="28" y="1994"/>
                  </a:lnTo>
                  <a:lnTo>
                    <a:pt x="521" y="19"/>
                  </a:lnTo>
                  <a:lnTo>
                    <a:pt x="521" y="0"/>
                  </a:lnTo>
                </a:path>
              </a:pathLst>
            </a:custGeom>
            <a:solidFill>
              <a:srgbClr val="F3F3F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01" name="Google Shape;1001;g627d42fa04_0_407"/>
            <p:cNvSpPr>
              <a:spLocks/>
            </p:cNvSpPr>
            <p:nvPr/>
          </p:nvSpPr>
          <p:spPr>
            <a:xfrm>
              <a:off x="12016482" y="9212804"/>
              <a:ext cx="0" cy="0"/>
            </a:xfrm>
            <a:custGeom>
              <a:avLst/>
              <a:gdLst/>
              <a:ahLst/>
              <a:cxnLst/>
              <a:rect l="l" t="t" r="r" b="b"/>
              <a:pathLst>
                <a:path w="1" h="1" extrusionOk="0">
                  <a:moveTo>
                    <a:pt x="0" y="0"/>
                  </a:moveTo>
                  <a:lnTo>
                    <a:pt x="0" y="0"/>
                  </a:lnTo>
                </a:path>
              </a:pathLst>
            </a:custGeom>
            <a:solidFill>
              <a:srgbClr val="E3D0B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02" name="Google Shape;1002;g627d42fa04_0_407"/>
            <p:cNvSpPr>
              <a:spLocks/>
            </p:cNvSpPr>
            <p:nvPr/>
          </p:nvSpPr>
          <p:spPr>
            <a:xfrm>
              <a:off x="12016482" y="9212804"/>
              <a:ext cx="0" cy="0"/>
            </a:xfrm>
            <a:custGeom>
              <a:avLst/>
              <a:gdLst/>
              <a:ahLst/>
              <a:cxnLst/>
              <a:rect l="l" t="t" r="r" b="b"/>
              <a:pathLst>
                <a:path w="1" h="1" extrusionOk="0">
                  <a:moveTo>
                    <a:pt x="0" y="0"/>
                  </a:moveTo>
                  <a:lnTo>
                    <a:pt x="0" y="0"/>
                  </a:lnTo>
                </a:path>
              </a:pathLst>
            </a:custGeom>
            <a:solidFill>
              <a:srgbClr val="E3D0B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03" name="Google Shape;1003;g627d42fa04_0_407"/>
            <p:cNvSpPr>
              <a:spLocks/>
            </p:cNvSpPr>
            <p:nvPr/>
          </p:nvSpPr>
          <p:spPr>
            <a:xfrm>
              <a:off x="11847192" y="9301621"/>
              <a:ext cx="179870" cy="723229"/>
            </a:xfrm>
            <a:custGeom>
              <a:avLst/>
              <a:gdLst/>
              <a:ahLst/>
              <a:cxnLst/>
              <a:rect l="l" t="t" r="r" b="b"/>
              <a:pathLst>
                <a:path w="380" h="1513" extrusionOk="0">
                  <a:moveTo>
                    <a:pt x="0" y="0"/>
                  </a:moveTo>
                  <a:lnTo>
                    <a:pt x="0" y="0"/>
                  </a:lnTo>
                  <a:lnTo>
                    <a:pt x="379" y="1512"/>
                  </a:lnTo>
                  <a:lnTo>
                    <a:pt x="0" y="0"/>
                  </a:lnTo>
                </a:path>
              </a:pathLst>
            </a:custGeom>
            <a:solidFill>
              <a:srgbClr val="7B839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04" name="Google Shape;1004;g627d42fa04_0_407"/>
            <p:cNvSpPr>
              <a:spLocks/>
            </p:cNvSpPr>
            <p:nvPr/>
          </p:nvSpPr>
          <p:spPr>
            <a:xfrm>
              <a:off x="11847192" y="9301621"/>
              <a:ext cx="179870" cy="723229"/>
            </a:xfrm>
            <a:custGeom>
              <a:avLst/>
              <a:gdLst/>
              <a:ahLst/>
              <a:cxnLst/>
              <a:rect l="l" t="t" r="r" b="b"/>
              <a:pathLst>
                <a:path w="380" h="1513" extrusionOk="0">
                  <a:moveTo>
                    <a:pt x="0" y="0"/>
                  </a:moveTo>
                  <a:lnTo>
                    <a:pt x="0" y="0"/>
                  </a:lnTo>
                  <a:lnTo>
                    <a:pt x="379" y="1512"/>
                  </a:lnTo>
                  <a:lnTo>
                    <a:pt x="0" y="0"/>
                  </a:lnTo>
                </a:path>
              </a:pathLst>
            </a:custGeom>
            <a:solidFill>
              <a:srgbClr val="7B839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05" name="Google Shape;1005;g627d42fa04_0_407"/>
            <p:cNvSpPr>
              <a:spLocks/>
            </p:cNvSpPr>
            <p:nvPr/>
          </p:nvSpPr>
          <p:spPr>
            <a:xfrm>
              <a:off x="11847192" y="9212804"/>
              <a:ext cx="179870" cy="814162"/>
            </a:xfrm>
            <a:custGeom>
              <a:avLst/>
              <a:gdLst/>
              <a:ahLst/>
              <a:cxnLst/>
              <a:rect l="l" t="t" r="r" b="b"/>
              <a:pathLst>
                <a:path w="380" h="1701" extrusionOk="0">
                  <a:moveTo>
                    <a:pt x="351" y="0"/>
                  </a:moveTo>
                  <a:lnTo>
                    <a:pt x="0" y="188"/>
                  </a:lnTo>
                  <a:lnTo>
                    <a:pt x="379" y="1700"/>
                  </a:lnTo>
                  <a:lnTo>
                    <a:pt x="351" y="0"/>
                  </a:lnTo>
                </a:path>
              </a:pathLst>
            </a:custGeom>
            <a:solidFill>
              <a:srgbClr val="D7D7D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06" name="Google Shape;1006;g627d42fa04_0_407"/>
            <p:cNvSpPr>
              <a:spLocks/>
            </p:cNvSpPr>
            <p:nvPr/>
          </p:nvSpPr>
          <p:spPr>
            <a:xfrm>
              <a:off x="11847192" y="9212804"/>
              <a:ext cx="179870" cy="814162"/>
            </a:xfrm>
            <a:custGeom>
              <a:avLst/>
              <a:gdLst/>
              <a:ahLst/>
              <a:cxnLst/>
              <a:rect l="l" t="t" r="r" b="b"/>
              <a:pathLst>
                <a:path w="380" h="1701" extrusionOk="0">
                  <a:moveTo>
                    <a:pt x="351" y="0"/>
                  </a:moveTo>
                  <a:lnTo>
                    <a:pt x="0" y="188"/>
                  </a:lnTo>
                  <a:lnTo>
                    <a:pt x="379" y="1700"/>
                  </a:lnTo>
                  <a:lnTo>
                    <a:pt x="351" y="0"/>
                  </a:lnTo>
                </a:path>
              </a:pathLst>
            </a:custGeom>
            <a:solidFill>
              <a:srgbClr val="D7D7D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07" name="Google Shape;1007;g627d42fa04_0_407"/>
            <p:cNvSpPr>
              <a:spLocks/>
            </p:cNvSpPr>
            <p:nvPr/>
          </p:nvSpPr>
          <p:spPr>
            <a:xfrm>
              <a:off x="12029178" y="9286818"/>
              <a:ext cx="184102" cy="738035"/>
            </a:xfrm>
            <a:custGeom>
              <a:avLst/>
              <a:gdLst/>
              <a:ahLst/>
              <a:cxnLst/>
              <a:rect l="l" t="t" r="r" b="b"/>
              <a:pathLst>
                <a:path w="387" h="1545" extrusionOk="0">
                  <a:moveTo>
                    <a:pt x="386" y="0"/>
                  </a:moveTo>
                  <a:lnTo>
                    <a:pt x="0" y="1544"/>
                  </a:lnTo>
                  <a:lnTo>
                    <a:pt x="386" y="0"/>
                  </a:lnTo>
                </a:path>
              </a:pathLst>
            </a:custGeom>
            <a:solidFill>
              <a:srgbClr val="8796A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08" name="Google Shape;1008;g627d42fa04_0_407"/>
            <p:cNvSpPr>
              <a:spLocks/>
            </p:cNvSpPr>
            <p:nvPr/>
          </p:nvSpPr>
          <p:spPr>
            <a:xfrm>
              <a:off x="12029178" y="9286818"/>
              <a:ext cx="184102" cy="738035"/>
            </a:xfrm>
            <a:custGeom>
              <a:avLst/>
              <a:gdLst/>
              <a:ahLst/>
              <a:cxnLst/>
              <a:rect l="l" t="t" r="r" b="b"/>
              <a:pathLst>
                <a:path w="387" h="1545" extrusionOk="0">
                  <a:moveTo>
                    <a:pt x="386" y="0"/>
                  </a:moveTo>
                  <a:lnTo>
                    <a:pt x="0" y="1544"/>
                  </a:lnTo>
                  <a:lnTo>
                    <a:pt x="386" y="0"/>
                  </a:lnTo>
                </a:path>
              </a:pathLst>
            </a:custGeom>
            <a:solidFill>
              <a:srgbClr val="8796A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09" name="Google Shape;1009;g627d42fa04_0_407"/>
            <p:cNvSpPr>
              <a:spLocks/>
            </p:cNvSpPr>
            <p:nvPr/>
          </p:nvSpPr>
          <p:spPr>
            <a:xfrm>
              <a:off x="12016482" y="9212804"/>
              <a:ext cx="196799" cy="814162"/>
            </a:xfrm>
            <a:custGeom>
              <a:avLst/>
              <a:gdLst/>
              <a:ahLst/>
              <a:cxnLst/>
              <a:rect l="l" t="t" r="r" b="b"/>
              <a:pathLst>
                <a:path w="415" h="1701" extrusionOk="0">
                  <a:moveTo>
                    <a:pt x="0" y="0"/>
                  </a:moveTo>
                  <a:lnTo>
                    <a:pt x="0" y="0"/>
                  </a:lnTo>
                  <a:lnTo>
                    <a:pt x="28" y="1700"/>
                  </a:lnTo>
                  <a:lnTo>
                    <a:pt x="414" y="156"/>
                  </a:lnTo>
                  <a:lnTo>
                    <a:pt x="0" y="0"/>
                  </a:lnTo>
                </a:path>
              </a:pathLst>
            </a:custGeom>
            <a:solidFill>
              <a:srgbClr val="DDDCD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10" name="Google Shape;1010;g627d42fa04_0_407"/>
            <p:cNvSpPr>
              <a:spLocks/>
            </p:cNvSpPr>
            <p:nvPr/>
          </p:nvSpPr>
          <p:spPr>
            <a:xfrm>
              <a:off x="12016482" y="9212804"/>
              <a:ext cx="196799" cy="814162"/>
            </a:xfrm>
            <a:custGeom>
              <a:avLst/>
              <a:gdLst/>
              <a:ahLst/>
              <a:cxnLst/>
              <a:rect l="l" t="t" r="r" b="b"/>
              <a:pathLst>
                <a:path w="415" h="1701" extrusionOk="0">
                  <a:moveTo>
                    <a:pt x="0" y="0"/>
                  </a:moveTo>
                  <a:lnTo>
                    <a:pt x="0" y="0"/>
                  </a:lnTo>
                  <a:lnTo>
                    <a:pt x="28" y="1700"/>
                  </a:lnTo>
                  <a:lnTo>
                    <a:pt x="414" y="156"/>
                  </a:lnTo>
                  <a:lnTo>
                    <a:pt x="0" y="0"/>
                  </a:lnTo>
                </a:path>
              </a:pathLst>
            </a:custGeom>
            <a:solidFill>
              <a:srgbClr val="DDDCD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11" name="Google Shape;1011;g627d42fa04_0_407"/>
            <p:cNvSpPr>
              <a:spLocks/>
            </p:cNvSpPr>
            <p:nvPr/>
          </p:nvSpPr>
          <p:spPr>
            <a:xfrm>
              <a:off x="11931837" y="9212804"/>
              <a:ext cx="95225" cy="814162"/>
            </a:xfrm>
            <a:custGeom>
              <a:avLst/>
              <a:gdLst/>
              <a:ahLst/>
              <a:cxnLst/>
              <a:rect l="l" t="t" r="r" b="b"/>
              <a:pathLst>
                <a:path w="204" h="1701" extrusionOk="0">
                  <a:moveTo>
                    <a:pt x="203" y="1700"/>
                  </a:moveTo>
                  <a:lnTo>
                    <a:pt x="175" y="339"/>
                  </a:lnTo>
                  <a:lnTo>
                    <a:pt x="175" y="0"/>
                  </a:lnTo>
                  <a:lnTo>
                    <a:pt x="0" y="96"/>
                  </a:lnTo>
                  <a:lnTo>
                    <a:pt x="107" y="247"/>
                  </a:lnTo>
                  <a:lnTo>
                    <a:pt x="24" y="1031"/>
                  </a:lnTo>
                  <a:lnTo>
                    <a:pt x="203" y="1700"/>
                  </a:lnTo>
                </a:path>
              </a:pathLst>
            </a:custGeom>
            <a:solidFill>
              <a:srgbClr val="E8423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12" name="Google Shape;1012;g627d42fa04_0_407"/>
            <p:cNvSpPr>
              <a:spLocks/>
            </p:cNvSpPr>
            <p:nvPr/>
          </p:nvSpPr>
          <p:spPr>
            <a:xfrm>
              <a:off x="12016482" y="9212804"/>
              <a:ext cx="90993" cy="814162"/>
            </a:xfrm>
            <a:custGeom>
              <a:avLst/>
              <a:gdLst/>
              <a:ahLst/>
              <a:cxnLst/>
              <a:rect l="l" t="t" r="r" b="b"/>
              <a:pathLst>
                <a:path w="196" h="1701" extrusionOk="0">
                  <a:moveTo>
                    <a:pt x="28" y="1700"/>
                  </a:moveTo>
                  <a:lnTo>
                    <a:pt x="0" y="339"/>
                  </a:lnTo>
                  <a:lnTo>
                    <a:pt x="0" y="0"/>
                  </a:lnTo>
                  <a:lnTo>
                    <a:pt x="180" y="96"/>
                  </a:lnTo>
                  <a:lnTo>
                    <a:pt x="68" y="247"/>
                  </a:lnTo>
                  <a:lnTo>
                    <a:pt x="195" y="1059"/>
                  </a:lnTo>
                  <a:lnTo>
                    <a:pt x="28" y="1700"/>
                  </a:lnTo>
                </a:path>
              </a:pathLst>
            </a:custGeom>
            <a:solidFill>
              <a:srgbClr val="FFF7E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13" name="Google Shape;1013;g627d42fa04_0_407"/>
            <p:cNvSpPr>
              <a:spLocks/>
            </p:cNvSpPr>
            <p:nvPr/>
          </p:nvSpPr>
          <p:spPr>
            <a:xfrm>
              <a:off x="11942418" y="9212804"/>
              <a:ext cx="84645" cy="814162"/>
            </a:xfrm>
            <a:custGeom>
              <a:avLst/>
              <a:gdLst/>
              <a:ahLst/>
              <a:cxnLst/>
              <a:rect l="l" t="t" r="r" b="b"/>
              <a:pathLst>
                <a:path w="180" h="1701" extrusionOk="0">
                  <a:moveTo>
                    <a:pt x="179" y="1680"/>
                  </a:moveTo>
                  <a:lnTo>
                    <a:pt x="179" y="1700"/>
                  </a:lnTo>
                  <a:lnTo>
                    <a:pt x="0" y="1031"/>
                  </a:lnTo>
                  <a:lnTo>
                    <a:pt x="151" y="0"/>
                  </a:lnTo>
                  <a:lnTo>
                    <a:pt x="179" y="1680"/>
                  </a:lnTo>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14" name="Google Shape;1014;g627d42fa04_0_407"/>
            <p:cNvSpPr>
              <a:spLocks/>
            </p:cNvSpPr>
            <p:nvPr/>
          </p:nvSpPr>
          <p:spPr>
            <a:xfrm>
              <a:off x="11557285" y="9064774"/>
              <a:ext cx="469779" cy="960079"/>
            </a:xfrm>
            <a:custGeom>
              <a:avLst/>
              <a:gdLst/>
              <a:ahLst/>
              <a:cxnLst/>
              <a:rect l="l" t="t" r="r" b="b"/>
              <a:pathLst>
                <a:path w="984" h="2007" extrusionOk="0">
                  <a:moveTo>
                    <a:pt x="489" y="0"/>
                  </a:moveTo>
                  <a:lnTo>
                    <a:pt x="0" y="227"/>
                  </a:lnTo>
                  <a:lnTo>
                    <a:pt x="294" y="537"/>
                  </a:lnTo>
                  <a:lnTo>
                    <a:pt x="159" y="804"/>
                  </a:lnTo>
                  <a:lnTo>
                    <a:pt x="983" y="2006"/>
                  </a:lnTo>
                  <a:lnTo>
                    <a:pt x="489" y="0"/>
                  </a:lnTo>
                </a:path>
              </a:pathLst>
            </a:custGeom>
            <a:solidFill>
              <a:srgbClr val="34261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15" name="Google Shape;1015;g627d42fa04_0_407"/>
            <p:cNvSpPr>
              <a:spLocks/>
            </p:cNvSpPr>
            <p:nvPr/>
          </p:nvSpPr>
          <p:spPr>
            <a:xfrm>
              <a:off x="12024946" y="9071118"/>
              <a:ext cx="471894" cy="953735"/>
            </a:xfrm>
            <a:custGeom>
              <a:avLst/>
              <a:gdLst/>
              <a:ahLst/>
              <a:cxnLst/>
              <a:rect l="l" t="t" r="r" b="b"/>
              <a:pathLst>
                <a:path w="989" h="1995" extrusionOk="0">
                  <a:moveTo>
                    <a:pt x="501" y="0"/>
                  </a:moveTo>
                  <a:lnTo>
                    <a:pt x="988" y="207"/>
                  </a:lnTo>
                  <a:lnTo>
                    <a:pt x="684" y="525"/>
                  </a:lnTo>
                  <a:lnTo>
                    <a:pt x="824" y="792"/>
                  </a:lnTo>
                  <a:lnTo>
                    <a:pt x="0" y="1994"/>
                  </a:lnTo>
                  <a:lnTo>
                    <a:pt x="501" y="0"/>
                  </a:lnTo>
                </a:path>
              </a:pathLst>
            </a:custGeom>
            <a:solidFill>
              <a:srgbClr val="0A251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16" name="Google Shape;1016;g627d42fa04_0_407"/>
            <p:cNvSpPr>
              <a:spLocks/>
            </p:cNvSpPr>
            <p:nvPr/>
          </p:nvSpPr>
          <p:spPr>
            <a:xfrm>
              <a:off x="11487453" y="10614855"/>
              <a:ext cx="292025" cy="69785"/>
            </a:xfrm>
            <a:custGeom>
              <a:avLst/>
              <a:gdLst/>
              <a:ahLst/>
              <a:cxnLst/>
              <a:rect l="l" t="t" r="r" b="b"/>
              <a:pathLst>
                <a:path w="614" h="148" extrusionOk="0">
                  <a:moveTo>
                    <a:pt x="613" y="147"/>
                  </a:moveTo>
                  <a:lnTo>
                    <a:pt x="0" y="147"/>
                  </a:lnTo>
                  <a:lnTo>
                    <a:pt x="0" y="0"/>
                  </a:lnTo>
                  <a:lnTo>
                    <a:pt x="613" y="0"/>
                  </a:lnTo>
                  <a:lnTo>
                    <a:pt x="613" y="147"/>
                  </a:lnTo>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17" name="Google Shape;1017;g627d42fa04_0_407"/>
            <p:cNvSpPr>
              <a:spLocks/>
            </p:cNvSpPr>
            <p:nvPr/>
          </p:nvSpPr>
          <p:spPr>
            <a:xfrm>
              <a:off x="12276764" y="10614855"/>
              <a:ext cx="292025" cy="69785"/>
            </a:xfrm>
            <a:custGeom>
              <a:avLst/>
              <a:gdLst/>
              <a:ahLst/>
              <a:cxnLst/>
              <a:rect l="l" t="t" r="r" b="b"/>
              <a:pathLst>
                <a:path w="614" h="148" extrusionOk="0">
                  <a:moveTo>
                    <a:pt x="613" y="147"/>
                  </a:moveTo>
                  <a:lnTo>
                    <a:pt x="0" y="147"/>
                  </a:lnTo>
                  <a:lnTo>
                    <a:pt x="0" y="0"/>
                  </a:lnTo>
                  <a:lnTo>
                    <a:pt x="613" y="0"/>
                  </a:lnTo>
                  <a:lnTo>
                    <a:pt x="613" y="147"/>
                  </a:lnTo>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18" name="Google Shape;1018;g627d42fa04_0_407"/>
            <p:cNvSpPr>
              <a:spLocks/>
            </p:cNvSpPr>
            <p:nvPr/>
          </p:nvSpPr>
          <p:spPr>
            <a:xfrm>
              <a:off x="10774322" y="10739623"/>
              <a:ext cx="1580738" cy="983338"/>
            </a:xfrm>
            <a:custGeom>
              <a:avLst/>
              <a:gdLst/>
              <a:ahLst/>
              <a:cxnLst/>
              <a:rect l="l" t="t" r="r" b="b"/>
              <a:pathLst>
                <a:path w="3297" h="2055" extrusionOk="0">
                  <a:moveTo>
                    <a:pt x="1027" y="0"/>
                  </a:moveTo>
                  <a:lnTo>
                    <a:pt x="1027" y="0"/>
                  </a:lnTo>
                  <a:cubicBezTo>
                    <a:pt x="1321" y="0"/>
                    <a:pt x="1592" y="127"/>
                    <a:pt x="1779" y="330"/>
                  </a:cubicBezTo>
                  <a:cubicBezTo>
                    <a:pt x="1855" y="250"/>
                    <a:pt x="1966" y="203"/>
                    <a:pt x="2086" y="203"/>
                  </a:cubicBezTo>
                  <a:cubicBezTo>
                    <a:pt x="2320" y="203"/>
                    <a:pt x="2512" y="394"/>
                    <a:pt x="2512" y="629"/>
                  </a:cubicBezTo>
                  <a:cubicBezTo>
                    <a:pt x="2512" y="645"/>
                    <a:pt x="2512" y="657"/>
                    <a:pt x="2512" y="669"/>
                  </a:cubicBezTo>
                  <a:cubicBezTo>
                    <a:pt x="2540" y="664"/>
                    <a:pt x="2571" y="664"/>
                    <a:pt x="2603" y="664"/>
                  </a:cubicBezTo>
                  <a:cubicBezTo>
                    <a:pt x="2985" y="664"/>
                    <a:pt x="3296" y="975"/>
                    <a:pt x="3296" y="1357"/>
                  </a:cubicBezTo>
                  <a:cubicBezTo>
                    <a:pt x="3296" y="1743"/>
                    <a:pt x="2985" y="2054"/>
                    <a:pt x="2603" y="2054"/>
                  </a:cubicBezTo>
                  <a:cubicBezTo>
                    <a:pt x="1027" y="2054"/>
                    <a:pt x="1027" y="2054"/>
                    <a:pt x="1027" y="2054"/>
                  </a:cubicBezTo>
                  <a:cubicBezTo>
                    <a:pt x="458" y="2054"/>
                    <a:pt x="0" y="1592"/>
                    <a:pt x="0" y="1027"/>
                  </a:cubicBezTo>
                  <a:cubicBezTo>
                    <a:pt x="0" y="462"/>
                    <a:pt x="458" y="0"/>
                    <a:pt x="1027" y="0"/>
                  </a:cubicBezTo>
                </a:path>
              </a:pathLst>
            </a:custGeom>
            <a:solidFill>
              <a:srgbClr val="D2D3D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19" name="Google Shape;1019;g627d42fa04_0_407"/>
            <p:cNvSpPr>
              <a:spLocks/>
            </p:cNvSpPr>
            <p:nvPr/>
          </p:nvSpPr>
          <p:spPr>
            <a:xfrm>
              <a:off x="10774322" y="10724820"/>
              <a:ext cx="1580738" cy="981224"/>
            </a:xfrm>
            <a:custGeom>
              <a:avLst/>
              <a:gdLst/>
              <a:ahLst/>
              <a:cxnLst/>
              <a:rect l="l" t="t" r="r" b="b"/>
              <a:pathLst>
                <a:path w="3297" h="2051" extrusionOk="0">
                  <a:moveTo>
                    <a:pt x="1027" y="0"/>
                  </a:moveTo>
                  <a:lnTo>
                    <a:pt x="1027" y="0"/>
                  </a:lnTo>
                  <a:cubicBezTo>
                    <a:pt x="1321" y="0"/>
                    <a:pt x="1592" y="128"/>
                    <a:pt x="1779" y="331"/>
                  </a:cubicBezTo>
                  <a:cubicBezTo>
                    <a:pt x="1855" y="251"/>
                    <a:pt x="1966" y="199"/>
                    <a:pt x="2086" y="199"/>
                  </a:cubicBezTo>
                  <a:cubicBezTo>
                    <a:pt x="2320" y="199"/>
                    <a:pt x="2512" y="390"/>
                    <a:pt x="2512" y="625"/>
                  </a:cubicBezTo>
                  <a:cubicBezTo>
                    <a:pt x="2512" y="641"/>
                    <a:pt x="2512" y="653"/>
                    <a:pt x="2512" y="669"/>
                  </a:cubicBezTo>
                  <a:cubicBezTo>
                    <a:pt x="2540" y="665"/>
                    <a:pt x="2571" y="661"/>
                    <a:pt x="2603" y="661"/>
                  </a:cubicBezTo>
                  <a:cubicBezTo>
                    <a:pt x="2985" y="661"/>
                    <a:pt x="3296" y="972"/>
                    <a:pt x="3296" y="1353"/>
                  </a:cubicBezTo>
                  <a:cubicBezTo>
                    <a:pt x="3296" y="1739"/>
                    <a:pt x="2985" y="2050"/>
                    <a:pt x="2603" y="2050"/>
                  </a:cubicBezTo>
                  <a:cubicBezTo>
                    <a:pt x="1027" y="2050"/>
                    <a:pt x="1027" y="2050"/>
                    <a:pt x="1027" y="2050"/>
                  </a:cubicBezTo>
                  <a:cubicBezTo>
                    <a:pt x="458" y="2050"/>
                    <a:pt x="0" y="1592"/>
                    <a:pt x="0" y="1023"/>
                  </a:cubicBezTo>
                  <a:cubicBezTo>
                    <a:pt x="0" y="458"/>
                    <a:pt x="458" y="0"/>
                    <a:pt x="1027" y="0"/>
                  </a:cubicBezTo>
                </a:path>
              </a:pathLst>
            </a:custGeom>
            <a:solidFill>
              <a:srgbClr val="F2F2F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20" name="Google Shape;1020;g627d42fa04_0_407"/>
            <p:cNvSpPr>
              <a:spLocks/>
            </p:cNvSpPr>
            <p:nvPr/>
          </p:nvSpPr>
          <p:spPr>
            <a:xfrm>
              <a:off x="11701180" y="10750196"/>
              <a:ext cx="1582854" cy="981224"/>
            </a:xfrm>
            <a:custGeom>
              <a:avLst/>
              <a:gdLst/>
              <a:ahLst/>
              <a:cxnLst/>
              <a:rect l="l" t="t" r="r" b="b"/>
              <a:pathLst>
                <a:path w="3301" h="2051" extrusionOk="0">
                  <a:moveTo>
                    <a:pt x="2273" y="0"/>
                  </a:moveTo>
                  <a:lnTo>
                    <a:pt x="2273" y="0"/>
                  </a:lnTo>
                  <a:cubicBezTo>
                    <a:pt x="1975" y="0"/>
                    <a:pt x="1708" y="127"/>
                    <a:pt x="1521" y="330"/>
                  </a:cubicBezTo>
                  <a:cubicBezTo>
                    <a:pt x="1441" y="251"/>
                    <a:pt x="1334" y="199"/>
                    <a:pt x="1214" y="199"/>
                  </a:cubicBezTo>
                  <a:cubicBezTo>
                    <a:pt x="975" y="199"/>
                    <a:pt x="785" y="390"/>
                    <a:pt x="785" y="625"/>
                  </a:cubicBezTo>
                  <a:cubicBezTo>
                    <a:pt x="785" y="641"/>
                    <a:pt x="785" y="653"/>
                    <a:pt x="788" y="669"/>
                  </a:cubicBezTo>
                  <a:cubicBezTo>
                    <a:pt x="757" y="665"/>
                    <a:pt x="729" y="660"/>
                    <a:pt x="697" y="660"/>
                  </a:cubicBezTo>
                  <a:cubicBezTo>
                    <a:pt x="311" y="660"/>
                    <a:pt x="0" y="971"/>
                    <a:pt x="0" y="1357"/>
                  </a:cubicBezTo>
                  <a:cubicBezTo>
                    <a:pt x="0" y="1739"/>
                    <a:pt x="311" y="2050"/>
                    <a:pt x="697" y="2050"/>
                  </a:cubicBezTo>
                  <a:cubicBezTo>
                    <a:pt x="2273" y="2050"/>
                    <a:pt x="2273" y="2050"/>
                    <a:pt x="2273" y="2050"/>
                  </a:cubicBezTo>
                  <a:cubicBezTo>
                    <a:pt x="2839" y="2050"/>
                    <a:pt x="3300" y="1592"/>
                    <a:pt x="3300" y="1023"/>
                  </a:cubicBezTo>
                  <a:cubicBezTo>
                    <a:pt x="3300" y="457"/>
                    <a:pt x="2839" y="0"/>
                    <a:pt x="2273" y="0"/>
                  </a:cubicBezTo>
                </a:path>
              </a:pathLst>
            </a:custGeom>
            <a:solidFill>
              <a:srgbClr val="D2D3D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21" name="Google Shape;1021;g627d42fa04_0_407"/>
            <p:cNvSpPr>
              <a:spLocks/>
            </p:cNvSpPr>
            <p:nvPr/>
          </p:nvSpPr>
          <p:spPr>
            <a:xfrm>
              <a:off x="11701180" y="10731164"/>
              <a:ext cx="1582854" cy="981224"/>
            </a:xfrm>
            <a:custGeom>
              <a:avLst/>
              <a:gdLst/>
              <a:ahLst/>
              <a:cxnLst/>
              <a:rect l="l" t="t" r="r" b="b"/>
              <a:pathLst>
                <a:path w="3301" h="2051" extrusionOk="0">
                  <a:moveTo>
                    <a:pt x="2273" y="0"/>
                  </a:moveTo>
                  <a:lnTo>
                    <a:pt x="2273" y="0"/>
                  </a:lnTo>
                  <a:cubicBezTo>
                    <a:pt x="1975" y="0"/>
                    <a:pt x="1708" y="128"/>
                    <a:pt x="1521" y="330"/>
                  </a:cubicBezTo>
                  <a:cubicBezTo>
                    <a:pt x="1441" y="251"/>
                    <a:pt x="1334" y="199"/>
                    <a:pt x="1214" y="199"/>
                  </a:cubicBezTo>
                  <a:cubicBezTo>
                    <a:pt x="975" y="199"/>
                    <a:pt x="785" y="390"/>
                    <a:pt x="785" y="629"/>
                  </a:cubicBezTo>
                  <a:cubicBezTo>
                    <a:pt x="785" y="641"/>
                    <a:pt x="785" y="657"/>
                    <a:pt x="788" y="669"/>
                  </a:cubicBezTo>
                  <a:cubicBezTo>
                    <a:pt x="757" y="665"/>
                    <a:pt x="729" y="661"/>
                    <a:pt x="697" y="661"/>
                  </a:cubicBezTo>
                  <a:cubicBezTo>
                    <a:pt x="311" y="661"/>
                    <a:pt x="0" y="975"/>
                    <a:pt x="0" y="1358"/>
                  </a:cubicBezTo>
                  <a:cubicBezTo>
                    <a:pt x="0" y="1739"/>
                    <a:pt x="311" y="2050"/>
                    <a:pt x="697" y="2050"/>
                  </a:cubicBezTo>
                  <a:cubicBezTo>
                    <a:pt x="2273" y="2050"/>
                    <a:pt x="2273" y="2050"/>
                    <a:pt x="2273" y="2050"/>
                  </a:cubicBezTo>
                  <a:cubicBezTo>
                    <a:pt x="2839" y="2050"/>
                    <a:pt x="3300" y="1592"/>
                    <a:pt x="3300" y="1027"/>
                  </a:cubicBezTo>
                  <a:cubicBezTo>
                    <a:pt x="3300" y="458"/>
                    <a:pt x="2839" y="0"/>
                    <a:pt x="2273" y="0"/>
                  </a:cubicBezTo>
                </a:path>
              </a:pathLst>
            </a:custGeom>
            <a:solidFill>
              <a:srgbClr val="F2F2F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22" name="Google Shape;1022;g627d42fa04_0_407"/>
            <p:cNvSpPr>
              <a:spLocks/>
            </p:cNvSpPr>
            <p:nvPr/>
          </p:nvSpPr>
          <p:spPr>
            <a:xfrm>
              <a:off x="11646161" y="8394411"/>
              <a:ext cx="789310" cy="304518"/>
            </a:xfrm>
            <a:custGeom>
              <a:avLst/>
              <a:gdLst/>
              <a:ahLst/>
              <a:cxnLst/>
              <a:rect l="l" t="t" r="r" b="b"/>
              <a:pathLst>
                <a:path w="1649" h="641" extrusionOk="0">
                  <a:moveTo>
                    <a:pt x="1521" y="31"/>
                  </a:moveTo>
                  <a:lnTo>
                    <a:pt x="1521" y="31"/>
                  </a:lnTo>
                  <a:cubicBezTo>
                    <a:pt x="1521" y="31"/>
                    <a:pt x="1313" y="0"/>
                    <a:pt x="1170" y="24"/>
                  </a:cubicBezTo>
                  <a:cubicBezTo>
                    <a:pt x="1027" y="43"/>
                    <a:pt x="908" y="75"/>
                    <a:pt x="868" y="71"/>
                  </a:cubicBezTo>
                  <a:cubicBezTo>
                    <a:pt x="832" y="71"/>
                    <a:pt x="824" y="71"/>
                    <a:pt x="824" y="71"/>
                  </a:cubicBezTo>
                  <a:cubicBezTo>
                    <a:pt x="824" y="71"/>
                    <a:pt x="816" y="71"/>
                    <a:pt x="780" y="71"/>
                  </a:cubicBezTo>
                  <a:cubicBezTo>
                    <a:pt x="740" y="75"/>
                    <a:pt x="621" y="43"/>
                    <a:pt x="478" y="24"/>
                  </a:cubicBezTo>
                  <a:cubicBezTo>
                    <a:pt x="334" y="0"/>
                    <a:pt x="127" y="31"/>
                    <a:pt x="127" y="31"/>
                  </a:cubicBezTo>
                  <a:cubicBezTo>
                    <a:pt x="0" y="47"/>
                    <a:pt x="0" y="47"/>
                    <a:pt x="0" y="47"/>
                  </a:cubicBezTo>
                  <a:cubicBezTo>
                    <a:pt x="0" y="171"/>
                    <a:pt x="0" y="171"/>
                    <a:pt x="0" y="171"/>
                  </a:cubicBezTo>
                  <a:cubicBezTo>
                    <a:pt x="0" y="171"/>
                    <a:pt x="31" y="199"/>
                    <a:pt x="40" y="211"/>
                  </a:cubicBezTo>
                  <a:cubicBezTo>
                    <a:pt x="47" y="226"/>
                    <a:pt x="95" y="398"/>
                    <a:pt x="123" y="469"/>
                  </a:cubicBezTo>
                  <a:cubicBezTo>
                    <a:pt x="151" y="537"/>
                    <a:pt x="251" y="640"/>
                    <a:pt x="494" y="597"/>
                  </a:cubicBezTo>
                  <a:cubicBezTo>
                    <a:pt x="736" y="553"/>
                    <a:pt x="764" y="254"/>
                    <a:pt x="780" y="235"/>
                  </a:cubicBezTo>
                  <a:cubicBezTo>
                    <a:pt x="796" y="219"/>
                    <a:pt x="824" y="214"/>
                    <a:pt x="824" y="214"/>
                  </a:cubicBezTo>
                  <a:cubicBezTo>
                    <a:pt x="824" y="214"/>
                    <a:pt x="852" y="219"/>
                    <a:pt x="868" y="235"/>
                  </a:cubicBezTo>
                  <a:cubicBezTo>
                    <a:pt x="883" y="254"/>
                    <a:pt x="911" y="553"/>
                    <a:pt x="1154" y="597"/>
                  </a:cubicBezTo>
                  <a:cubicBezTo>
                    <a:pt x="1397" y="640"/>
                    <a:pt x="1497" y="537"/>
                    <a:pt x="1524" y="469"/>
                  </a:cubicBezTo>
                  <a:cubicBezTo>
                    <a:pt x="1552" y="398"/>
                    <a:pt x="1600" y="226"/>
                    <a:pt x="1608" y="211"/>
                  </a:cubicBezTo>
                  <a:cubicBezTo>
                    <a:pt x="1616" y="199"/>
                    <a:pt x="1648" y="171"/>
                    <a:pt x="1648" y="171"/>
                  </a:cubicBezTo>
                  <a:cubicBezTo>
                    <a:pt x="1648" y="47"/>
                    <a:pt x="1648" y="47"/>
                    <a:pt x="1648" y="47"/>
                  </a:cubicBezTo>
                  <a:lnTo>
                    <a:pt x="1521" y="31"/>
                  </a:lnTo>
                  <a:close/>
                  <a:moveTo>
                    <a:pt x="577" y="537"/>
                  </a:moveTo>
                  <a:lnTo>
                    <a:pt x="577" y="537"/>
                  </a:lnTo>
                  <a:cubicBezTo>
                    <a:pt x="577" y="537"/>
                    <a:pt x="485" y="585"/>
                    <a:pt x="366" y="569"/>
                  </a:cubicBezTo>
                  <a:cubicBezTo>
                    <a:pt x="251" y="553"/>
                    <a:pt x="179" y="565"/>
                    <a:pt x="115" y="374"/>
                  </a:cubicBezTo>
                  <a:cubicBezTo>
                    <a:pt x="115" y="374"/>
                    <a:pt x="68" y="226"/>
                    <a:pt x="111" y="139"/>
                  </a:cubicBezTo>
                  <a:cubicBezTo>
                    <a:pt x="111" y="139"/>
                    <a:pt x="147" y="64"/>
                    <a:pt x="386" y="64"/>
                  </a:cubicBezTo>
                  <a:cubicBezTo>
                    <a:pt x="629" y="64"/>
                    <a:pt x="677" y="123"/>
                    <a:pt x="700" y="167"/>
                  </a:cubicBezTo>
                  <a:cubicBezTo>
                    <a:pt x="724" y="211"/>
                    <a:pt x="736" y="429"/>
                    <a:pt x="577" y="537"/>
                  </a:cubicBezTo>
                  <a:close/>
                  <a:moveTo>
                    <a:pt x="1533" y="374"/>
                  </a:moveTo>
                  <a:lnTo>
                    <a:pt x="1533" y="374"/>
                  </a:lnTo>
                  <a:cubicBezTo>
                    <a:pt x="1469" y="565"/>
                    <a:pt x="1397" y="553"/>
                    <a:pt x="1282" y="569"/>
                  </a:cubicBezTo>
                  <a:cubicBezTo>
                    <a:pt x="1162" y="585"/>
                    <a:pt x="1071" y="537"/>
                    <a:pt x="1071" y="537"/>
                  </a:cubicBezTo>
                  <a:cubicBezTo>
                    <a:pt x="911" y="429"/>
                    <a:pt x="923" y="211"/>
                    <a:pt x="948" y="167"/>
                  </a:cubicBezTo>
                  <a:cubicBezTo>
                    <a:pt x="971" y="123"/>
                    <a:pt x="1019" y="64"/>
                    <a:pt x="1262" y="64"/>
                  </a:cubicBezTo>
                  <a:cubicBezTo>
                    <a:pt x="1500" y="64"/>
                    <a:pt x="1536" y="139"/>
                    <a:pt x="1536" y="139"/>
                  </a:cubicBezTo>
                  <a:cubicBezTo>
                    <a:pt x="1580" y="226"/>
                    <a:pt x="1533" y="374"/>
                    <a:pt x="1533" y="374"/>
                  </a:cubicBezTo>
                  <a:close/>
                </a:path>
              </a:pathLst>
            </a:custGeom>
            <a:solidFill>
              <a:srgbClr val="31313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nvGrpSpPr>
          <p:cNvPr id="1023" name="Google Shape;1023;g627d42fa04_0_407"/>
          <p:cNvGrpSpPr/>
          <p:nvPr/>
        </p:nvGrpSpPr>
        <p:grpSpPr>
          <a:xfrm>
            <a:off x="10757153" y="3463984"/>
            <a:ext cx="2965019" cy="2776664"/>
            <a:chOff x="10561952" y="3914662"/>
            <a:chExt cx="3244004" cy="3039255"/>
          </a:xfrm>
        </p:grpSpPr>
        <p:sp>
          <p:nvSpPr>
            <p:cNvPr id="1024" name="Google Shape;1024;g627d42fa04_0_407"/>
            <p:cNvSpPr>
              <a:spLocks/>
            </p:cNvSpPr>
            <p:nvPr/>
          </p:nvSpPr>
          <p:spPr>
            <a:xfrm>
              <a:off x="11448604" y="6439972"/>
              <a:ext cx="1472817" cy="513945"/>
            </a:xfrm>
            <a:custGeom>
              <a:avLst/>
              <a:gdLst/>
              <a:ahLst/>
              <a:cxnLst/>
              <a:rect l="l" t="t" r="r" b="b"/>
              <a:pathLst>
                <a:path w="3072" h="1078" extrusionOk="0">
                  <a:moveTo>
                    <a:pt x="3036" y="143"/>
                  </a:moveTo>
                  <a:lnTo>
                    <a:pt x="3036" y="143"/>
                  </a:lnTo>
                  <a:cubicBezTo>
                    <a:pt x="3057" y="143"/>
                    <a:pt x="3071" y="119"/>
                    <a:pt x="3071" y="92"/>
                  </a:cubicBezTo>
                  <a:cubicBezTo>
                    <a:pt x="3071" y="51"/>
                    <a:pt x="3071" y="51"/>
                    <a:pt x="3071" y="51"/>
                  </a:cubicBezTo>
                  <a:cubicBezTo>
                    <a:pt x="3071" y="24"/>
                    <a:pt x="3057" y="0"/>
                    <a:pt x="3036" y="0"/>
                  </a:cubicBezTo>
                  <a:cubicBezTo>
                    <a:pt x="34" y="0"/>
                    <a:pt x="34" y="0"/>
                    <a:pt x="34" y="0"/>
                  </a:cubicBezTo>
                  <a:cubicBezTo>
                    <a:pt x="13" y="0"/>
                    <a:pt x="0" y="24"/>
                    <a:pt x="0" y="51"/>
                  </a:cubicBezTo>
                  <a:cubicBezTo>
                    <a:pt x="0" y="92"/>
                    <a:pt x="0" y="92"/>
                    <a:pt x="0" y="92"/>
                  </a:cubicBezTo>
                  <a:cubicBezTo>
                    <a:pt x="0" y="119"/>
                    <a:pt x="13" y="143"/>
                    <a:pt x="34" y="143"/>
                  </a:cubicBezTo>
                  <a:cubicBezTo>
                    <a:pt x="82" y="143"/>
                    <a:pt x="82" y="143"/>
                    <a:pt x="82" y="143"/>
                  </a:cubicBezTo>
                  <a:cubicBezTo>
                    <a:pt x="82" y="933"/>
                    <a:pt x="82" y="933"/>
                    <a:pt x="82" y="933"/>
                  </a:cubicBezTo>
                  <a:cubicBezTo>
                    <a:pt x="34" y="933"/>
                    <a:pt x="34" y="933"/>
                    <a:pt x="34" y="933"/>
                  </a:cubicBezTo>
                  <a:cubicBezTo>
                    <a:pt x="13" y="933"/>
                    <a:pt x="0" y="957"/>
                    <a:pt x="0" y="984"/>
                  </a:cubicBezTo>
                  <a:cubicBezTo>
                    <a:pt x="0" y="1025"/>
                    <a:pt x="0" y="1025"/>
                    <a:pt x="0" y="1025"/>
                  </a:cubicBezTo>
                  <a:cubicBezTo>
                    <a:pt x="0" y="1053"/>
                    <a:pt x="13" y="1077"/>
                    <a:pt x="34" y="1077"/>
                  </a:cubicBezTo>
                  <a:cubicBezTo>
                    <a:pt x="3036" y="1077"/>
                    <a:pt x="3036" y="1077"/>
                    <a:pt x="3036" y="1077"/>
                  </a:cubicBezTo>
                  <a:cubicBezTo>
                    <a:pt x="3057" y="1077"/>
                    <a:pt x="3071" y="1053"/>
                    <a:pt x="3071" y="1025"/>
                  </a:cubicBezTo>
                  <a:cubicBezTo>
                    <a:pt x="3071" y="984"/>
                    <a:pt x="3071" y="984"/>
                    <a:pt x="3071" y="984"/>
                  </a:cubicBezTo>
                  <a:cubicBezTo>
                    <a:pt x="3071" y="957"/>
                    <a:pt x="3057" y="933"/>
                    <a:pt x="3036" y="933"/>
                  </a:cubicBezTo>
                  <a:cubicBezTo>
                    <a:pt x="2989" y="933"/>
                    <a:pt x="2989" y="933"/>
                    <a:pt x="2989" y="933"/>
                  </a:cubicBezTo>
                  <a:cubicBezTo>
                    <a:pt x="2989" y="143"/>
                    <a:pt x="2989" y="143"/>
                    <a:pt x="2989" y="143"/>
                  </a:cubicBezTo>
                  <a:lnTo>
                    <a:pt x="3036" y="143"/>
                  </a:lnTo>
                </a:path>
              </a:pathLst>
            </a:custGeom>
            <a:solidFill>
              <a:srgbClr val="10382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sp>
          <p:nvSpPr>
            <p:cNvPr id="1025" name="Google Shape;1025;g627d42fa04_0_407"/>
            <p:cNvSpPr>
              <a:spLocks/>
            </p:cNvSpPr>
            <p:nvPr/>
          </p:nvSpPr>
          <p:spPr>
            <a:xfrm>
              <a:off x="10561952" y="3914662"/>
              <a:ext cx="3244004" cy="2531660"/>
            </a:xfrm>
            <a:custGeom>
              <a:avLst/>
              <a:gdLst/>
              <a:ahLst/>
              <a:cxnLst/>
              <a:rect l="l" t="t" r="r" b="b"/>
              <a:pathLst>
                <a:path w="6765" h="5285" extrusionOk="0">
                  <a:moveTo>
                    <a:pt x="6747" y="647"/>
                  </a:moveTo>
                  <a:lnTo>
                    <a:pt x="6747" y="647"/>
                  </a:lnTo>
                  <a:cubicBezTo>
                    <a:pt x="6744" y="561"/>
                    <a:pt x="6744" y="561"/>
                    <a:pt x="6744" y="561"/>
                  </a:cubicBezTo>
                  <a:cubicBezTo>
                    <a:pt x="5557" y="561"/>
                    <a:pt x="5557" y="561"/>
                    <a:pt x="5557" y="561"/>
                  </a:cubicBezTo>
                  <a:cubicBezTo>
                    <a:pt x="5571" y="387"/>
                    <a:pt x="5578" y="243"/>
                    <a:pt x="5578" y="144"/>
                  </a:cubicBezTo>
                  <a:cubicBezTo>
                    <a:pt x="5639" y="144"/>
                    <a:pt x="5639" y="144"/>
                    <a:pt x="5639" y="144"/>
                  </a:cubicBezTo>
                  <a:cubicBezTo>
                    <a:pt x="5680" y="144"/>
                    <a:pt x="5711" y="113"/>
                    <a:pt x="5711" y="72"/>
                  </a:cubicBezTo>
                  <a:cubicBezTo>
                    <a:pt x="5711" y="31"/>
                    <a:pt x="5680" y="0"/>
                    <a:pt x="5639" y="0"/>
                  </a:cubicBezTo>
                  <a:cubicBezTo>
                    <a:pt x="5578" y="0"/>
                    <a:pt x="5578" y="0"/>
                    <a:pt x="5578" y="0"/>
                  </a:cubicBezTo>
                  <a:cubicBezTo>
                    <a:pt x="3382" y="0"/>
                    <a:pt x="3382" y="0"/>
                    <a:pt x="3382" y="0"/>
                  </a:cubicBezTo>
                  <a:cubicBezTo>
                    <a:pt x="1187" y="0"/>
                    <a:pt x="1187" y="0"/>
                    <a:pt x="1187" y="0"/>
                  </a:cubicBezTo>
                  <a:cubicBezTo>
                    <a:pt x="1125" y="0"/>
                    <a:pt x="1125" y="0"/>
                    <a:pt x="1125" y="0"/>
                  </a:cubicBezTo>
                  <a:cubicBezTo>
                    <a:pt x="1084" y="0"/>
                    <a:pt x="1053" y="31"/>
                    <a:pt x="1053" y="72"/>
                  </a:cubicBezTo>
                  <a:cubicBezTo>
                    <a:pt x="1053" y="113"/>
                    <a:pt x="1084" y="144"/>
                    <a:pt x="1125" y="144"/>
                  </a:cubicBezTo>
                  <a:cubicBezTo>
                    <a:pt x="1187" y="144"/>
                    <a:pt x="1187" y="144"/>
                    <a:pt x="1187" y="144"/>
                  </a:cubicBezTo>
                  <a:cubicBezTo>
                    <a:pt x="1187" y="243"/>
                    <a:pt x="1194" y="387"/>
                    <a:pt x="1207" y="561"/>
                  </a:cubicBezTo>
                  <a:cubicBezTo>
                    <a:pt x="21" y="561"/>
                    <a:pt x="21" y="561"/>
                    <a:pt x="21" y="561"/>
                  </a:cubicBezTo>
                  <a:cubicBezTo>
                    <a:pt x="17" y="647"/>
                    <a:pt x="17" y="647"/>
                    <a:pt x="17" y="647"/>
                  </a:cubicBezTo>
                  <a:cubicBezTo>
                    <a:pt x="0" y="896"/>
                    <a:pt x="92" y="1402"/>
                    <a:pt x="537" y="1580"/>
                  </a:cubicBezTo>
                  <a:cubicBezTo>
                    <a:pt x="906" y="2264"/>
                    <a:pt x="906" y="2264"/>
                    <a:pt x="906" y="2264"/>
                  </a:cubicBezTo>
                  <a:cubicBezTo>
                    <a:pt x="1655" y="2264"/>
                    <a:pt x="1655" y="2264"/>
                    <a:pt x="1655" y="2264"/>
                  </a:cubicBezTo>
                  <a:cubicBezTo>
                    <a:pt x="1925" y="2791"/>
                    <a:pt x="2356" y="3232"/>
                    <a:pt x="3037" y="3345"/>
                  </a:cubicBezTo>
                  <a:cubicBezTo>
                    <a:pt x="3037" y="3837"/>
                    <a:pt x="3037" y="3837"/>
                    <a:pt x="3037" y="3837"/>
                  </a:cubicBezTo>
                  <a:cubicBezTo>
                    <a:pt x="2979" y="3837"/>
                    <a:pt x="2979" y="3837"/>
                    <a:pt x="2979" y="3837"/>
                  </a:cubicBezTo>
                  <a:cubicBezTo>
                    <a:pt x="2979" y="3837"/>
                    <a:pt x="2814" y="4097"/>
                    <a:pt x="2979" y="4313"/>
                  </a:cubicBezTo>
                  <a:cubicBezTo>
                    <a:pt x="3037" y="4313"/>
                    <a:pt x="3037" y="4313"/>
                    <a:pt x="3037" y="4313"/>
                  </a:cubicBezTo>
                  <a:cubicBezTo>
                    <a:pt x="3037" y="4613"/>
                    <a:pt x="3037" y="4613"/>
                    <a:pt x="3037" y="4613"/>
                  </a:cubicBezTo>
                  <a:cubicBezTo>
                    <a:pt x="3016" y="4613"/>
                    <a:pt x="3016" y="4613"/>
                    <a:pt x="3016" y="4613"/>
                  </a:cubicBezTo>
                  <a:cubicBezTo>
                    <a:pt x="2924" y="4613"/>
                    <a:pt x="2845" y="4689"/>
                    <a:pt x="2845" y="4784"/>
                  </a:cubicBezTo>
                  <a:cubicBezTo>
                    <a:pt x="2845" y="5113"/>
                    <a:pt x="2845" y="5113"/>
                    <a:pt x="2845" y="5113"/>
                  </a:cubicBezTo>
                  <a:cubicBezTo>
                    <a:pt x="2845" y="5208"/>
                    <a:pt x="2924" y="5284"/>
                    <a:pt x="3016" y="5284"/>
                  </a:cubicBezTo>
                  <a:cubicBezTo>
                    <a:pt x="3037" y="5284"/>
                    <a:pt x="3037" y="5284"/>
                    <a:pt x="3037" y="5284"/>
                  </a:cubicBezTo>
                  <a:cubicBezTo>
                    <a:pt x="3727" y="5284"/>
                    <a:pt x="3727" y="5284"/>
                    <a:pt x="3727" y="5284"/>
                  </a:cubicBezTo>
                  <a:cubicBezTo>
                    <a:pt x="3748" y="5284"/>
                    <a:pt x="3748" y="5284"/>
                    <a:pt x="3748" y="5284"/>
                  </a:cubicBezTo>
                  <a:cubicBezTo>
                    <a:pt x="3841" y="5284"/>
                    <a:pt x="3919" y="5208"/>
                    <a:pt x="3919" y="5113"/>
                  </a:cubicBezTo>
                  <a:cubicBezTo>
                    <a:pt x="3919" y="4784"/>
                    <a:pt x="3919" y="4784"/>
                    <a:pt x="3919" y="4784"/>
                  </a:cubicBezTo>
                  <a:cubicBezTo>
                    <a:pt x="3919" y="4689"/>
                    <a:pt x="3841" y="4613"/>
                    <a:pt x="3748" y="4613"/>
                  </a:cubicBezTo>
                  <a:cubicBezTo>
                    <a:pt x="3727" y="4613"/>
                    <a:pt x="3727" y="4613"/>
                    <a:pt x="3727" y="4613"/>
                  </a:cubicBezTo>
                  <a:cubicBezTo>
                    <a:pt x="3727" y="4313"/>
                    <a:pt x="3727" y="4313"/>
                    <a:pt x="3727" y="4313"/>
                  </a:cubicBezTo>
                  <a:cubicBezTo>
                    <a:pt x="3786" y="4313"/>
                    <a:pt x="3786" y="4313"/>
                    <a:pt x="3786" y="4313"/>
                  </a:cubicBezTo>
                  <a:cubicBezTo>
                    <a:pt x="3950" y="4097"/>
                    <a:pt x="3786" y="3837"/>
                    <a:pt x="3786" y="3837"/>
                  </a:cubicBezTo>
                  <a:cubicBezTo>
                    <a:pt x="3727" y="3837"/>
                    <a:pt x="3727" y="3837"/>
                    <a:pt x="3727" y="3837"/>
                  </a:cubicBezTo>
                  <a:cubicBezTo>
                    <a:pt x="3727" y="3345"/>
                    <a:pt x="3727" y="3345"/>
                    <a:pt x="3727" y="3345"/>
                  </a:cubicBezTo>
                  <a:cubicBezTo>
                    <a:pt x="4408" y="3232"/>
                    <a:pt x="4839" y="2791"/>
                    <a:pt x="5109" y="2264"/>
                  </a:cubicBezTo>
                  <a:cubicBezTo>
                    <a:pt x="5858" y="2264"/>
                    <a:pt x="5858" y="2264"/>
                    <a:pt x="5858" y="2264"/>
                  </a:cubicBezTo>
                  <a:cubicBezTo>
                    <a:pt x="6227" y="1580"/>
                    <a:pt x="6227" y="1580"/>
                    <a:pt x="6227" y="1580"/>
                  </a:cubicBezTo>
                  <a:cubicBezTo>
                    <a:pt x="6672" y="1402"/>
                    <a:pt x="6764" y="896"/>
                    <a:pt x="6747" y="647"/>
                  </a:cubicBezTo>
                  <a:close/>
                  <a:moveTo>
                    <a:pt x="1016" y="2083"/>
                  </a:moveTo>
                  <a:lnTo>
                    <a:pt x="1016" y="2083"/>
                  </a:lnTo>
                  <a:cubicBezTo>
                    <a:pt x="663" y="1433"/>
                    <a:pt x="663" y="1433"/>
                    <a:pt x="663" y="1433"/>
                  </a:cubicBezTo>
                  <a:cubicBezTo>
                    <a:pt x="629" y="1423"/>
                    <a:pt x="629" y="1423"/>
                    <a:pt x="629" y="1423"/>
                  </a:cubicBezTo>
                  <a:cubicBezTo>
                    <a:pt x="270" y="1297"/>
                    <a:pt x="205" y="913"/>
                    <a:pt x="198" y="742"/>
                  </a:cubicBezTo>
                  <a:cubicBezTo>
                    <a:pt x="1228" y="742"/>
                    <a:pt x="1228" y="742"/>
                    <a:pt x="1228" y="742"/>
                  </a:cubicBezTo>
                  <a:cubicBezTo>
                    <a:pt x="1272" y="1136"/>
                    <a:pt x="1368" y="1631"/>
                    <a:pt x="1566" y="2083"/>
                  </a:cubicBezTo>
                  <a:lnTo>
                    <a:pt x="1016" y="2083"/>
                  </a:lnTo>
                  <a:close/>
                  <a:moveTo>
                    <a:pt x="6135" y="1423"/>
                  </a:moveTo>
                  <a:lnTo>
                    <a:pt x="6135" y="1423"/>
                  </a:lnTo>
                  <a:cubicBezTo>
                    <a:pt x="6101" y="1433"/>
                    <a:pt x="6101" y="1433"/>
                    <a:pt x="6101" y="1433"/>
                  </a:cubicBezTo>
                  <a:cubicBezTo>
                    <a:pt x="5749" y="2083"/>
                    <a:pt x="5749" y="2083"/>
                    <a:pt x="5749" y="2083"/>
                  </a:cubicBezTo>
                  <a:cubicBezTo>
                    <a:pt x="5198" y="2083"/>
                    <a:pt x="5198" y="2083"/>
                    <a:pt x="5198" y="2083"/>
                  </a:cubicBezTo>
                  <a:cubicBezTo>
                    <a:pt x="5396" y="1631"/>
                    <a:pt x="5492" y="1136"/>
                    <a:pt x="5537" y="742"/>
                  </a:cubicBezTo>
                  <a:cubicBezTo>
                    <a:pt x="6566" y="742"/>
                    <a:pt x="6566" y="742"/>
                    <a:pt x="6566" y="742"/>
                  </a:cubicBezTo>
                  <a:cubicBezTo>
                    <a:pt x="6559" y="913"/>
                    <a:pt x="6498" y="1297"/>
                    <a:pt x="6135" y="1423"/>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sp>
          <p:nvSpPr>
            <p:cNvPr id="1026" name="Google Shape;1026;g627d42fa04_0_407"/>
            <p:cNvSpPr>
              <a:spLocks/>
            </p:cNvSpPr>
            <p:nvPr/>
          </p:nvSpPr>
          <p:spPr>
            <a:xfrm>
              <a:off x="12019955" y="5983132"/>
              <a:ext cx="330113" cy="16920"/>
            </a:xfrm>
            <a:custGeom>
              <a:avLst/>
              <a:gdLst/>
              <a:ahLst/>
              <a:cxnLst/>
              <a:rect l="l" t="t" r="r" b="b"/>
              <a:pathLst>
                <a:path w="691" h="38" extrusionOk="0">
                  <a:moveTo>
                    <a:pt x="690" y="37"/>
                  </a:moveTo>
                  <a:lnTo>
                    <a:pt x="0" y="37"/>
                  </a:lnTo>
                  <a:lnTo>
                    <a:pt x="0" y="0"/>
                  </a:lnTo>
                  <a:lnTo>
                    <a:pt x="690" y="0"/>
                  </a:lnTo>
                  <a:lnTo>
                    <a:pt x="690" y="37"/>
                  </a:lnTo>
                </a:path>
              </a:pathLst>
            </a:custGeom>
            <a:solidFill>
              <a:srgbClr val="935F0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sp>
          <p:nvSpPr>
            <p:cNvPr id="1027" name="Google Shape;1027;g627d42fa04_0_407"/>
            <p:cNvSpPr>
              <a:spLocks/>
            </p:cNvSpPr>
            <p:nvPr/>
          </p:nvSpPr>
          <p:spPr>
            <a:xfrm>
              <a:off x="12019955" y="5737792"/>
              <a:ext cx="330113" cy="16920"/>
            </a:xfrm>
            <a:custGeom>
              <a:avLst/>
              <a:gdLst/>
              <a:ahLst/>
              <a:cxnLst/>
              <a:rect l="l" t="t" r="r" b="b"/>
              <a:pathLst>
                <a:path w="691" h="38" extrusionOk="0">
                  <a:moveTo>
                    <a:pt x="690" y="37"/>
                  </a:moveTo>
                  <a:lnTo>
                    <a:pt x="0" y="37"/>
                  </a:lnTo>
                  <a:lnTo>
                    <a:pt x="0" y="0"/>
                  </a:lnTo>
                  <a:lnTo>
                    <a:pt x="690" y="0"/>
                  </a:lnTo>
                  <a:lnTo>
                    <a:pt x="690" y="37"/>
                  </a:lnTo>
                </a:path>
              </a:pathLst>
            </a:custGeom>
            <a:solidFill>
              <a:srgbClr val="FDD18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sp>
          <p:nvSpPr>
            <p:cNvPr id="1028" name="Google Shape;1028;g627d42fa04_0_407"/>
            <p:cNvSpPr>
              <a:spLocks/>
            </p:cNvSpPr>
            <p:nvPr/>
          </p:nvSpPr>
          <p:spPr>
            <a:xfrm>
              <a:off x="12019955" y="5519947"/>
              <a:ext cx="330113" cy="16920"/>
            </a:xfrm>
            <a:custGeom>
              <a:avLst/>
              <a:gdLst/>
              <a:ahLst/>
              <a:cxnLst/>
              <a:rect l="l" t="t" r="r" b="b"/>
              <a:pathLst>
                <a:path w="691" h="38" extrusionOk="0">
                  <a:moveTo>
                    <a:pt x="690" y="37"/>
                  </a:moveTo>
                  <a:lnTo>
                    <a:pt x="0" y="37"/>
                  </a:lnTo>
                  <a:lnTo>
                    <a:pt x="0" y="0"/>
                  </a:lnTo>
                  <a:lnTo>
                    <a:pt x="690" y="0"/>
                  </a:lnTo>
                  <a:lnTo>
                    <a:pt x="690" y="37"/>
                  </a:lnTo>
                </a:path>
              </a:pathLst>
            </a:custGeom>
            <a:solidFill>
              <a:srgbClr val="935F0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sp>
          <p:nvSpPr>
            <p:cNvPr id="1029" name="Google Shape;1029;g627d42fa04_0_407"/>
            <p:cNvSpPr>
              <a:spLocks/>
            </p:cNvSpPr>
            <p:nvPr/>
          </p:nvSpPr>
          <p:spPr>
            <a:xfrm>
              <a:off x="11131187" y="3984457"/>
              <a:ext cx="2105536" cy="27495"/>
            </a:xfrm>
            <a:custGeom>
              <a:avLst/>
              <a:gdLst/>
              <a:ahLst/>
              <a:cxnLst/>
              <a:rect l="l" t="t" r="r" b="b"/>
              <a:pathLst>
                <a:path w="4392" h="63" extrusionOk="0">
                  <a:moveTo>
                    <a:pt x="4391" y="62"/>
                  </a:moveTo>
                  <a:lnTo>
                    <a:pt x="0" y="62"/>
                  </a:lnTo>
                  <a:lnTo>
                    <a:pt x="0" y="0"/>
                  </a:lnTo>
                  <a:lnTo>
                    <a:pt x="4391" y="0"/>
                  </a:lnTo>
                  <a:lnTo>
                    <a:pt x="4391" y="62"/>
                  </a:lnTo>
                </a:path>
              </a:pathLst>
            </a:custGeom>
            <a:solidFill>
              <a:srgbClr val="935F0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sp>
          <p:nvSpPr>
            <p:cNvPr id="1030" name="Google Shape;1030;g627d42fa04_0_407"/>
            <p:cNvSpPr>
              <a:spLocks/>
            </p:cNvSpPr>
            <p:nvPr/>
          </p:nvSpPr>
          <p:spPr>
            <a:xfrm>
              <a:off x="12019955" y="6114262"/>
              <a:ext cx="330113" cy="10575"/>
            </a:xfrm>
            <a:custGeom>
              <a:avLst/>
              <a:gdLst/>
              <a:ahLst/>
              <a:cxnLst/>
              <a:rect l="l" t="t" r="r" b="b"/>
              <a:pathLst>
                <a:path w="691" h="28" extrusionOk="0">
                  <a:moveTo>
                    <a:pt x="690" y="0"/>
                  </a:moveTo>
                  <a:lnTo>
                    <a:pt x="0" y="0"/>
                  </a:lnTo>
                  <a:lnTo>
                    <a:pt x="0" y="27"/>
                  </a:lnTo>
                  <a:lnTo>
                    <a:pt x="690" y="27"/>
                  </a:lnTo>
                  <a:lnTo>
                    <a:pt x="690" y="0"/>
                  </a:lnTo>
                </a:path>
              </a:pathLst>
            </a:custGeom>
            <a:solidFill>
              <a:srgbClr val="FDD18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sp>
          <p:nvSpPr>
            <p:cNvPr id="1031" name="Google Shape;1031;g627d42fa04_0_407"/>
            <p:cNvSpPr>
              <a:spLocks/>
            </p:cNvSpPr>
            <p:nvPr/>
          </p:nvSpPr>
          <p:spPr>
            <a:xfrm>
              <a:off x="11768137" y="6509767"/>
              <a:ext cx="831633" cy="376471"/>
            </a:xfrm>
            <a:custGeom>
              <a:avLst/>
              <a:gdLst/>
              <a:ahLst/>
              <a:cxnLst/>
              <a:rect l="l" t="t" r="r" b="b"/>
              <a:pathLst>
                <a:path w="1739" h="791" extrusionOk="0">
                  <a:moveTo>
                    <a:pt x="1738" y="790"/>
                  </a:moveTo>
                  <a:lnTo>
                    <a:pt x="0" y="790"/>
                  </a:lnTo>
                  <a:lnTo>
                    <a:pt x="0" y="0"/>
                  </a:lnTo>
                  <a:lnTo>
                    <a:pt x="1738" y="0"/>
                  </a:lnTo>
                  <a:lnTo>
                    <a:pt x="1738" y="790"/>
                  </a:ln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sp>
          <p:nvSpPr>
            <p:cNvPr id="1032" name="Google Shape;1032;g627d42fa04_0_407"/>
            <p:cNvSpPr>
              <a:spLocks/>
            </p:cNvSpPr>
            <p:nvPr/>
          </p:nvSpPr>
          <p:spPr>
            <a:xfrm>
              <a:off x="11486694" y="6509767"/>
              <a:ext cx="1392401" cy="12690"/>
            </a:xfrm>
            <a:custGeom>
              <a:avLst/>
              <a:gdLst/>
              <a:ahLst/>
              <a:cxnLst/>
              <a:rect l="l" t="t" r="r" b="b"/>
              <a:pathLst>
                <a:path w="2908" h="29" extrusionOk="0">
                  <a:moveTo>
                    <a:pt x="2907" y="28"/>
                  </a:moveTo>
                  <a:lnTo>
                    <a:pt x="0" y="28"/>
                  </a:lnTo>
                  <a:lnTo>
                    <a:pt x="0" y="0"/>
                  </a:lnTo>
                  <a:lnTo>
                    <a:pt x="2907" y="0"/>
                  </a:lnTo>
                  <a:lnTo>
                    <a:pt x="2907" y="28"/>
                  </a:lnTo>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grpSp>
      <p:grpSp>
        <p:nvGrpSpPr>
          <p:cNvPr id="1033" name="Google Shape;1033;g627d42fa04_0_407"/>
          <p:cNvGrpSpPr/>
          <p:nvPr/>
        </p:nvGrpSpPr>
        <p:grpSpPr>
          <a:xfrm>
            <a:off x="10195463" y="7388641"/>
            <a:ext cx="825615" cy="867030"/>
            <a:chOff x="9809373" y="7518922"/>
            <a:chExt cx="825285" cy="867030"/>
          </a:xfrm>
        </p:grpSpPr>
        <p:sp>
          <p:nvSpPr>
            <p:cNvPr id="1034" name="Google Shape;1034;g627d42fa04_0_407"/>
            <p:cNvSpPr>
              <a:spLocks/>
            </p:cNvSpPr>
            <p:nvPr/>
          </p:nvSpPr>
          <p:spPr>
            <a:xfrm>
              <a:off x="10480182" y="7776917"/>
              <a:ext cx="154476" cy="152259"/>
            </a:xfrm>
            <a:custGeom>
              <a:avLst/>
              <a:gdLst/>
              <a:ahLst/>
              <a:cxnLst/>
              <a:rect l="l" t="t" r="r" b="b"/>
              <a:pathLst>
                <a:path w="327" h="323" extrusionOk="0">
                  <a:moveTo>
                    <a:pt x="306" y="131"/>
                  </a:moveTo>
                  <a:lnTo>
                    <a:pt x="306" y="131"/>
                  </a:lnTo>
                  <a:cubicBezTo>
                    <a:pt x="326" y="211"/>
                    <a:pt x="270" y="291"/>
                    <a:pt x="191" y="307"/>
                  </a:cubicBezTo>
                  <a:cubicBezTo>
                    <a:pt x="111" y="322"/>
                    <a:pt x="35" y="270"/>
                    <a:pt x="16" y="187"/>
                  </a:cubicBezTo>
                  <a:cubicBezTo>
                    <a:pt x="0" y="108"/>
                    <a:pt x="52" y="32"/>
                    <a:pt x="135" y="16"/>
                  </a:cubicBezTo>
                  <a:cubicBezTo>
                    <a:pt x="215" y="0"/>
                    <a:pt x="290" y="52"/>
                    <a:pt x="306" y="131"/>
                  </a:cubicBezTo>
                </a:path>
              </a:pathLst>
            </a:custGeom>
            <a:solidFill>
              <a:srgbClr val="0A251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35" name="Google Shape;1035;g627d42fa04_0_407"/>
            <p:cNvSpPr>
              <a:spLocks/>
            </p:cNvSpPr>
            <p:nvPr/>
          </p:nvSpPr>
          <p:spPr>
            <a:xfrm>
              <a:off x="10078120" y="8142761"/>
              <a:ext cx="35974" cy="31721"/>
            </a:xfrm>
            <a:custGeom>
              <a:avLst/>
              <a:gdLst/>
              <a:ahLst/>
              <a:cxnLst/>
              <a:rect l="l" t="t" r="r" b="b"/>
              <a:pathLst>
                <a:path w="78" h="69" extrusionOk="0">
                  <a:moveTo>
                    <a:pt x="49" y="60"/>
                  </a:moveTo>
                  <a:lnTo>
                    <a:pt x="49" y="60"/>
                  </a:lnTo>
                  <a:cubicBezTo>
                    <a:pt x="40" y="64"/>
                    <a:pt x="40" y="64"/>
                    <a:pt x="40" y="64"/>
                  </a:cubicBezTo>
                  <a:cubicBezTo>
                    <a:pt x="25" y="68"/>
                    <a:pt x="9" y="56"/>
                    <a:pt x="5" y="40"/>
                  </a:cubicBezTo>
                  <a:cubicBezTo>
                    <a:pt x="0" y="24"/>
                    <a:pt x="13" y="8"/>
                    <a:pt x="28" y="4"/>
                  </a:cubicBezTo>
                  <a:cubicBezTo>
                    <a:pt x="37" y="0"/>
                    <a:pt x="37" y="0"/>
                    <a:pt x="37" y="0"/>
                  </a:cubicBezTo>
                  <a:cubicBezTo>
                    <a:pt x="52" y="0"/>
                    <a:pt x="68" y="8"/>
                    <a:pt x="72" y="24"/>
                  </a:cubicBezTo>
                  <a:cubicBezTo>
                    <a:pt x="77" y="44"/>
                    <a:pt x="64" y="60"/>
                    <a:pt x="49" y="60"/>
                  </a:cubicBezTo>
                </a:path>
              </a:pathLst>
            </a:custGeom>
            <a:solidFill>
              <a:srgbClr val="38557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36" name="Google Shape;1036;g627d42fa04_0_407"/>
            <p:cNvSpPr>
              <a:spLocks/>
            </p:cNvSpPr>
            <p:nvPr/>
          </p:nvSpPr>
          <p:spPr>
            <a:xfrm>
              <a:off x="10099281" y="8178711"/>
              <a:ext cx="33858" cy="29606"/>
            </a:xfrm>
            <a:custGeom>
              <a:avLst/>
              <a:gdLst/>
              <a:ahLst/>
              <a:cxnLst/>
              <a:rect l="l" t="t" r="r" b="b"/>
              <a:pathLst>
                <a:path w="77" h="68" extrusionOk="0">
                  <a:moveTo>
                    <a:pt x="48" y="60"/>
                  </a:moveTo>
                  <a:lnTo>
                    <a:pt x="48" y="60"/>
                  </a:lnTo>
                  <a:cubicBezTo>
                    <a:pt x="40" y="63"/>
                    <a:pt x="40" y="63"/>
                    <a:pt x="40" y="63"/>
                  </a:cubicBezTo>
                  <a:cubicBezTo>
                    <a:pt x="24" y="67"/>
                    <a:pt x="8" y="56"/>
                    <a:pt x="5" y="40"/>
                  </a:cubicBezTo>
                  <a:lnTo>
                    <a:pt x="5" y="40"/>
                  </a:lnTo>
                  <a:cubicBezTo>
                    <a:pt x="0" y="23"/>
                    <a:pt x="12" y="8"/>
                    <a:pt x="28" y="4"/>
                  </a:cubicBezTo>
                  <a:cubicBezTo>
                    <a:pt x="36" y="0"/>
                    <a:pt x="36" y="0"/>
                    <a:pt x="36" y="0"/>
                  </a:cubicBezTo>
                  <a:cubicBezTo>
                    <a:pt x="52" y="0"/>
                    <a:pt x="68" y="8"/>
                    <a:pt x="72" y="23"/>
                  </a:cubicBezTo>
                  <a:cubicBezTo>
                    <a:pt x="76" y="44"/>
                    <a:pt x="64" y="60"/>
                    <a:pt x="48" y="60"/>
                  </a:cubicBezTo>
                </a:path>
              </a:pathLst>
            </a:custGeom>
            <a:solidFill>
              <a:srgbClr val="38557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37" name="Google Shape;1037;g627d42fa04_0_407"/>
            <p:cNvSpPr>
              <a:spLocks/>
            </p:cNvSpPr>
            <p:nvPr/>
          </p:nvSpPr>
          <p:spPr>
            <a:xfrm>
              <a:off x="9938457" y="8053943"/>
              <a:ext cx="275095" cy="332009"/>
            </a:xfrm>
            <a:custGeom>
              <a:avLst/>
              <a:gdLst/>
              <a:ahLst/>
              <a:cxnLst/>
              <a:rect l="l" t="t" r="r" b="b"/>
              <a:pathLst>
                <a:path w="578" h="697" extrusionOk="0">
                  <a:moveTo>
                    <a:pt x="514" y="661"/>
                  </a:moveTo>
                  <a:lnTo>
                    <a:pt x="514" y="661"/>
                  </a:lnTo>
                  <a:lnTo>
                    <a:pt x="514" y="661"/>
                  </a:lnTo>
                  <a:cubicBezTo>
                    <a:pt x="462" y="696"/>
                    <a:pt x="390" y="685"/>
                    <a:pt x="354" y="637"/>
                  </a:cubicBezTo>
                  <a:cubicBezTo>
                    <a:pt x="36" y="195"/>
                    <a:pt x="36" y="195"/>
                    <a:pt x="36" y="195"/>
                  </a:cubicBezTo>
                  <a:cubicBezTo>
                    <a:pt x="0" y="144"/>
                    <a:pt x="12" y="72"/>
                    <a:pt x="63" y="36"/>
                  </a:cubicBezTo>
                  <a:lnTo>
                    <a:pt x="63" y="36"/>
                  </a:lnTo>
                  <a:cubicBezTo>
                    <a:pt x="112" y="0"/>
                    <a:pt x="183" y="12"/>
                    <a:pt x="223" y="60"/>
                  </a:cubicBezTo>
                  <a:cubicBezTo>
                    <a:pt x="542" y="502"/>
                    <a:pt x="542" y="502"/>
                    <a:pt x="542" y="502"/>
                  </a:cubicBezTo>
                  <a:cubicBezTo>
                    <a:pt x="577" y="553"/>
                    <a:pt x="565" y="625"/>
                    <a:pt x="514" y="661"/>
                  </a:cubicBezTo>
                </a:path>
              </a:pathLst>
            </a:custGeom>
            <a:solidFill>
              <a:srgbClr val="10382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38" name="Google Shape;1038;g627d42fa04_0_407"/>
            <p:cNvSpPr>
              <a:spLocks/>
            </p:cNvSpPr>
            <p:nvPr/>
          </p:nvSpPr>
          <p:spPr>
            <a:xfrm>
              <a:off x="10069656" y="7544299"/>
              <a:ext cx="533260" cy="623838"/>
            </a:xfrm>
            <a:custGeom>
              <a:avLst/>
              <a:gdLst/>
              <a:ahLst/>
              <a:cxnLst/>
              <a:rect l="l" t="t" r="r" b="b"/>
              <a:pathLst>
                <a:path w="1115" h="1307" extrusionOk="0">
                  <a:moveTo>
                    <a:pt x="0" y="490"/>
                  </a:moveTo>
                  <a:lnTo>
                    <a:pt x="0" y="490"/>
                  </a:lnTo>
                  <a:cubicBezTo>
                    <a:pt x="71" y="836"/>
                    <a:pt x="71" y="836"/>
                    <a:pt x="71" y="836"/>
                  </a:cubicBezTo>
                  <a:cubicBezTo>
                    <a:pt x="139" y="1183"/>
                    <a:pt x="139" y="1183"/>
                    <a:pt x="139" y="1183"/>
                  </a:cubicBezTo>
                  <a:cubicBezTo>
                    <a:pt x="139" y="1183"/>
                    <a:pt x="880" y="995"/>
                    <a:pt x="1114" y="1306"/>
                  </a:cubicBezTo>
                  <a:cubicBezTo>
                    <a:pt x="983" y="653"/>
                    <a:pt x="983" y="653"/>
                    <a:pt x="983" y="653"/>
                  </a:cubicBezTo>
                  <a:cubicBezTo>
                    <a:pt x="852" y="0"/>
                    <a:pt x="852" y="0"/>
                    <a:pt x="852" y="0"/>
                  </a:cubicBezTo>
                  <a:cubicBezTo>
                    <a:pt x="756" y="379"/>
                    <a:pt x="0" y="490"/>
                    <a:pt x="0" y="490"/>
                  </a:cubicBezTo>
                </a:path>
              </a:pathLst>
            </a:custGeom>
            <a:solidFill>
              <a:srgbClr val="0A251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39" name="Google Shape;1039;g627d42fa04_0_407"/>
            <p:cNvSpPr>
              <a:spLocks/>
            </p:cNvSpPr>
            <p:nvPr/>
          </p:nvSpPr>
          <p:spPr>
            <a:xfrm>
              <a:off x="10448440" y="7518922"/>
              <a:ext cx="181986" cy="674593"/>
            </a:xfrm>
            <a:custGeom>
              <a:avLst/>
              <a:gdLst/>
              <a:ahLst/>
              <a:cxnLst/>
              <a:rect l="l" t="t" r="r" b="b"/>
              <a:pathLst>
                <a:path w="383" h="1410" extrusionOk="0">
                  <a:moveTo>
                    <a:pt x="330" y="1405"/>
                  </a:moveTo>
                  <a:lnTo>
                    <a:pt x="330" y="1405"/>
                  </a:lnTo>
                  <a:lnTo>
                    <a:pt x="330" y="1405"/>
                  </a:lnTo>
                  <a:cubicBezTo>
                    <a:pt x="298" y="1409"/>
                    <a:pt x="270" y="1389"/>
                    <a:pt x="263" y="1361"/>
                  </a:cubicBezTo>
                  <a:cubicBezTo>
                    <a:pt x="4" y="71"/>
                    <a:pt x="4" y="71"/>
                    <a:pt x="4" y="71"/>
                  </a:cubicBezTo>
                  <a:cubicBezTo>
                    <a:pt x="0" y="39"/>
                    <a:pt x="20" y="11"/>
                    <a:pt x="48" y="4"/>
                  </a:cubicBezTo>
                  <a:cubicBezTo>
                    <a:pt x="80" y="0"/>
                    <a:pt x="107" y="19"/>
                    <a:pt x="116" y="47"/>
                  </a:cubicBezTo>
                  <a:cubicBezTo>
                    <a:pt x="374" y="1337"/>
                    <a:pt x="374" y="1337"/>
                    <a:pt x="374" y="1337"/>
                  </a:cubicBezTo>
                  <a:cubicBezTo>
                    <a:pt x="382" y="1369"/>
                    <a:pt x="362" y="1396"/>
                    <a:pt x="330" y="1405"/>
                  </a:cubicBezTo>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40" name="Google Shape;1040;g627d42fa04_0_407"/>
            <p:cNvSpPr>
              <a:spLocks/>
            </p:cNvSpPr>
            <p:nvPr/>
          </p:nvSpPr>
          <p:spPr>
            <a:xfrm>
              <a:off x="9809373" y="7779031"/>
              <a:ext cx="325882" cy="370073"/>
            </a:xfrm>
            <a:custGeom>
              <a:avLst/>
              <a:gdLst/>
              <a:ahLst/>
              <a:cxnLst/>
              <a:rect l="l" t="t" r="r" b="b"/>
              <a:pathLst>
                <a:path w="682" h="777" extrusionOk="0">
                  <a:moveTo>
                    <a:pt x="542" y="0"/>
                  </a:moveTo>
                  <a:lnTo>
                    <a:pt x="542" y="0"/>
                  </a:lnTo>
                  <a:cubicBezTo>
                    <a:pt x="124" y="99"/>
                    <a:pt x="124" y="99"/>
                    <a:pt x="124" y="99"/>
                  </a:cubicBezTo>
                  <a:cubicBezTo>
                    <a:pt x="48" y="116"/>
                    <a:pt x="0" y="211"/>
                    <a:pt x="24" y="310"/>
                  </a:cubicBezTo>
                  <a:cubicBezTo>
                    <a:pt x="84" y="609"/>
                    <a:pt x="84" y="609"/>
                    <a:pt x="84" y="609"/>
                  </a:cubicBezTo>
                  <a:cubicBezTo>
                    <a:pt x="104" y="708"/>
                    <a:pt x="184" y="776"/>
                    <a:pt x="259" y="760"/>
                  </a:cubicBezTo>
                  <a:cubicBezTo>
                    <a:pt x="681" y="693"/>
                    <a:pt x="681" y="693"/>
                    <a:pt x="681" y="693"/>
                  </a:cubicBezTo>
                  <a:lnTo>
                    <a:pt x="542" y="0"/>
                  </a:ln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41" name="Google Shape;1041;g627d42fa04_0_407"/>
            <p:cNvSpPr>
              <a:spLocks/>
            </p:cNvSpPr>
            <p:nvPr/>
          </p:nvSpPr>
          <p:spPr>
            <a:xfrm>
              <a:off x="9815722" y="7897455"/>
              <a:ext cx="99457" cy="38065"/>
            </a:xfrm>
            <a:custGeom>
              <a:avLst/>
              <a:gdLst/>
              <a:ahLst/>
              <a:cxnLst/>
              <a:rect l="l" t="t" r="r" b="b"/>
              <a:pathLst>
                <a:path w="212" h="85" extrusionOk="0">
                  <a:moveTo>
                    <a:pt x="183" y="4"/>
                  </a:moveTo>
                  <a:lnTo>
                    <a:pt x="183" y="4"/>
                  </a:lnTo>
                  <a:cubicBezTo>
                    <a:pt x="0" y="40"/>
                    <a:pt x="0" y="40"/>
                    <a:pt x="0" y="40"/>
                  </a:cubicBezTo>
                  <a:cubicBezTo>
                    <a:pt x="12" y="84"/>
                    <a:pt x="12" y="84"/>
                    <a:pt x="12" y="84"/>
                  </a:cubicBezTo>
                  <a:cubicBezTo>
                    <a:pt x="192" y="47"/>
                    <a:pt x="192" y="47"/>
                    <a:pt x="192" y="47"/>
                  </a:cubicBezTo>
                  <a:cubicBezTo>
                    <a:pt x="203" y="47"/>
                    <a:pt x="211" y="32"/>
                    <a:pt x="208" y="19"/>
                  </a:cubicBezTo>
                  <a:cubicBezTo>
                    <a:pt x="208" y="7"/>
                    <a:pt x="195" y="0"/>
                    <a:pt x="183" y="4"/>
                  </a:cubicBezTo>
                </a:path>
              </a:pathLst>
            </a:custGeom>
            <a:solidFill>
              <a:srgbClr val="23191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42" name="Google Shape;1042;g627d42fa04_0_407"/>
            <p:cNvSpPr>
              <a:spLocks/>
            </p:cNvSpPr>
            <p:nvPr/>
          </p:nvSpPr>
          <p:spPr>
            <a:xfrm>
              <a:off x="9824186" y="7933405"/>
              <a:ext cx="99457" cy="38065"/>
            </a:xfrm>
            <a:custGeom>
              <a:avLst/>
              <a:gdLst/>
              <a:ahLst/>
              <a:cxnLst/>
              <a:rect l="l" t="t" r="r" b="b"/>
              <a:pathLst>
                <a:path w="212" h="85" extrusionOk="0">
                  <a:moveTo>
                    <a:pt x="179" y="4"/>
                  </a:moveTo>
                  <a:lnTo>
                    <a:pt x="179" y="4"/>
                  </a:lnTo>
                  <a:cubicBezTo>
                    <a:pt x="0" y="40"/>
                    <a:pt x="0" y="40"/>
                    <a:pt x="0" y="40"/>
                  </a:cubicBezTo>
                  <a:cubicBezTo>
                    <a:pt x="8" y="84"/>
                    <a:pt x="8" y="84"/>
                    <a:pt x="8" y="84"/>
                  </a:cubicBezTo>
                  <a:cubicBezTo>
                    <a:pt x="192" y="48"/>
                    <a:pt x="192" y="48"/>
                    <a:pt x="192" y="48"/>
                  </a:cubicBezTo>
                  <a:cubicBezTo>
                    <a:pt x="204" y="44"/>
                    <a:pt x="211" y="32"/>
                    <a:pt x="207" y="20"/>
                  </a:cubicBezTo>
                  <a:cubicBezTo>
                    <a:pt x="207" y="9"/>
                    <a:pt x="195" y="0"/>
                    <a:pt x="179" y="4"/>
                  </a:cubicBezTo>
                </a:path>
              </a:pathLst>
            </a:custGeom>
            <a:solidFill>
              <a:srgbClr val="23191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43" name="Google Shape;1043;g627d42fa04_0_407"/>
            <p:cNvSpPr>
              <a:spLocks/>
            </p:cNvSpPr>
            <p:nvPr/>
          </p:nvSpPr>
          <p:spPr>
            <a:xfrm>
              <a:off x="9832651" y="7969355"/>
              <a:ext cx="99457" cy="38065"/>
            </a:xfrm>
            <a:custGeom>
              <a:avLst/>
              <a:gdLst/>
              <a:ahLst/>
              <a:cxnLst/>
              <a:rect l="l" t="t" r="r" b="b"/>
              <a:pathLst>
                <a:path w="212" h="84" extrusionOk="0">
                  <a:moveTo>
                    <a:pt x="179" y="4"/>
                  </a:moveTo>
                  <a:lnTo>
                    <a:pt x="179" y="4"/>
                  </a:lnTo>
                  <a:cubicBezTo>
                    <a:pt x="0" y="40"/>
                    <a:pt x="0" y="40"/>
                    <a:pt x="0" y="40"/>
                  </a:cubicBezTo>
                  <a:cubicBezTo>
                    <a:pt x="8" y="83"/>
                    <a:pt x="8" y="83"/>
                    <a:pt x="8" y="83"/>
                  </a:cubicBezTo>
                  <a:cubicBezTo>
                    <a:pt x="191" y="48"/>
                    <a:pt x="191" y="48"/>
                    <a:pt x="191" y="48"/>
                  </a:cubicBezTo>
                  <a:cubicBezTo>
                    <a:pt x="203" y="43"/>
                    <a:pt x="211" y="32"/>
                    <a:pt x="207" y="20"/>
                  </a:cubicBezTo>
                  <a:cubicBezTo>
                    <a:pt x="203" y="8"/>
                    <a:pt x="191" y="0"/>
                    <a:pt x="179" y="4"/>
                  </a:cubicBezTo>
                </a:path>
              </a:pathLst>
            </a:custGeom>
            <a:solidFill>
              <a:srgbClr val="23191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44" name="Google Shape;1044;g627d42fa04_0_407"/>
            <p:cNvSpPr>
              <a:spLocks/>
            </p:cNvSpPr>
            <p:nvPr/>
          </p:nvSpPr>
          <p:spPr>
            <a:xfrm>
              <a:off x="9838999" y="8005305"/>
              <a:ext cx="99457" cy="38065"/>
            </a:xfrm>
            <a:custGeom>
              <a:avLst/>
              <a:gdLst/>
              <a:ahLst/>
              <a:cxnLst/>
              <a:rect l="l" t="t" r="r" b="b"/>
              <a:pathLst>
                <a:path w="212" h="84" extrusionOk="0">
                  <a:moveTo>
                    <a:pt x="179" y="0"/>
                  </a:moveTo>
                  <a:lnTo>
                    <a:pt x="179" y="0"/>
                  </a:lnTo>
                  <a:cubicBezTo>
                    <a:pt x="0" y="39"/>
                    <a:pt x="0" y="39"/>
                    <a:pt x="0" y="39"/>
                  </a:cubicBezTo>
                  <a:cubicBezTo>
                    <a:pt x="8" y="83"/>
                    <a:pt x="8" y="83"/>
                    <a:pt x="8" y="83"/>
                  </a:cubicBezTo>
                  <a:cubicBezTo>
                    <a:pt x="187" y="47"/>
                    <a:pt x="187" y="47"/>
                    <a:pt x="187" y="47"/>
                  </a:cubicBezTo>
                  <a:cubicBezTo>
                    <a:pt x="199" y="44"/>
                    <a:pt x="211" y="31"/>
                    <a:pt x="207" y="19"/>
                  </a:cubicBezTo>
                  <a:cubicBezTo>
                    <a:pt x="203" y="7"/>
                    <a:pt x="191" y="0"/>
                    <a:pt x="179" y="0"/>
                  </a:cubicBezTo>
                </a:path>
              </a:pathLst>
            </a:custGeom>
            <a:solidFill>
              <a:srgbClr val="23191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45" name="Google Shape;1045;g627d42fa04_0_407"/>
            <p:cNvSpPr>
              <a:spLocks/>
            </p:cNvSpPr>
            <p:nvPr/>
          </p:nvSpPr>
          <p:spPr>
            <a:xfrm>
              <a:off x="9847464" y="8041255"/>
              <a:ext cx="97341" cy="38065"/>
            </a:xfrm>
            <a:custGeom>
              <a:avLst/>
              <a:gdLst/>
              <a:ahLst/>
              <a:cxnLst/>
              <a:rect l="l" t="t" r="r" b="b"/>
              <a:pathLst>
                <a:path w="208" h="85" extrusionOk="0">
                  <a:moveTo>
                    <a:pt x="179" y="0"/>
                  </a:moveTo>
                  <a:lnTo>
                    <a:pt x="179" y="0"/>
                  </a:lnTo>
                  <a:cubicBezTo>
                    <a:pt x="0" y="36"/>
                    <a:pt x="0" y="36"/>
                    <a:pt x="0" y="36"/>
                  </a:cubicBezTo>
                  <a:cubicBezTo>
                    <a:pt x="8" y="84"/>
                    <a:pt x="8" y="84"/>
                    <a:pt x="8" y="84"/>
                  </a:cubicBezTo>
                  <a:cubicBezTo>
                    <a:pt x="187" y="48"/>
                    <a:pt x="187" y="48"/>
                    <a:pt x="187" y="48"/>
                  </a:cubicBezTo>
                  <a:cubicBezTo>
                    <a:pt x="199" y="44"/>
                    <a:pt x="207" y="32"/>
                    <a:pt x="207" y="20"/>
                  </a:cubicBezTo>
                  <a:cubicBezTo>
                    <a:pt x="203" y="8"/>
                    <a:pt x="191" y="0"/>
                    <a:pt x="179" y="0"/>
                  </a:cubicBezTo>
                </a:path>
              </a:pathLst>
            </a:custGeom>
            <a:solidFill>
              <a:srgbClr val="23191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nvGrpSpPr>
          <p:cNvPr id="1046" name="Google Shape;1046;g627d42fa04_0_407"/>
          <p:cNvGrpSpPr/>
          <p:nvPr/>
        </p:nvGrpSpPr>
        <p:grpSpPr>
          <a:xfrm>
            <a:off x="13625317" y="7627603"/>
            <a:ext cx="802330" cy="687280"/>
            <a:chOff x="13463905" y="7694443"/>
            <a:chExt cx="802009" cy="687280"/>
          </a:xfrm>
        </p:grpSpPr>
        <p:sp>
          <p:nvSpPr>
            <p:cNvPr id="1047" name="Google Shape;1047;g627d42fa04_0_407"/>
            <p:cNvSpPr>
              <a:spLocks/>
            </p:cNvSpPr>
            <p:nvPr/>
          </p:nvSpPr>
          <p:spPr>
            <a:xfrm>
              <a:off x="13482948" y="7800178"/>
              <a:ext cx="782964" cy="581545"/>
            </a:xfrm>
            <a:custGeom>
              <a:avLst/>
              <a:gdLst/>
              <a:ahLst/>
              <a:cxnLst/>
              <a:rect l="l" t="t" r="r" b="b"/>
              <a:pathLst>
                <a:path w="1638" h="1215" extrusionOk="0">
                  <a:moveTo>
                    <a:pt x="1637" y="728"/>
                  </a:moveTo>
                  <a:lnTo>
                    <a:pt x="255" y="1214"/>
                  </a:lnTo>
                  <a:lnTo>
                    <a:pt x="0" y="481"/>
                  </a:lnTo>
                  <a:lnTo>
                    <a:pt x="1382" y="0"/>
                  </a:lnTo>
                  <a:lnTo>
                    <a:pt x="1637" y="728"/>
                  </a:lnTo>
                </a:path>
              </a:pathLst>
            </a:custGeom>
            <a:solidFill>
              <a:srgbClr val="34261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48" name="Google Shape;1048;g627d42fa04_0_407"/>
            <p:cNvSpPr>
              <a:spLocks/>
            </p:cNvSpPr>
            <p:nvPr/>
          </p:nvSpPr>
          <p:spPr>
            <a:xfrm>
              <a:off x="13482948" y="8030682"/>
              <a:ext cx="389366" cy="348927"/>
            </a:xfrm>
            <a:custGeom>
              <a:avLst/>
              <a:gdLst/>
              <a:ahLst/>
              <a:cxnLst/>
              <a:rect l="l" t="t" r="r" b="b"/>
              <a:pathLst>
                <a:path w="817" h="734" extrusionOk="0">
                  <a:moveTo>
                    <a:pt x="0" y="0"/>
                  </a:moveTo>
                  <a:lnTo>
                    <a:pt x="816" y="124"/>
                  </a:lnTo>
                  <a:lnTo>
                    <a:pt x="255" y="733"/>
                  </a:lnTo>
                  <a:lnTo>
                    <a:pt x="0" y="0"/>
                  </a:lnTo>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49" name="Google Shape;1049;g627d42fa04_0_407"/>
            <p:cNvSpPr>
              <a:spLocks/>
            </p:cNvSpPr>
            <p:nvPr/>
          </p:nvSpPr>
          <p:spPr>
            <a:xfrm>
              <a:off x="13874431" y="7800178"/>
              <a:ext cx="391482" cy="346813"/>
            </a:xfrm>
            <a:custGeom>
              <a:avLst/>
              <a:gdLst/>
              <a:ahLst/>
              <a:cxnLst/>
              <a:rect l="l" t="t" r="r" b="b"/>
              <a:pathLst>
                <a:path w="822" h="729" extrusionOk="0">
                  <a:moveTo>
                    <a:pt x="566" y="0"/>
                  </a:moveTo>
                  <a:lnTo>
                    <a:pt x="0" y="605"/>
                  </a:lnTo>
                  <a:lnTo>
                    <a:pt x="821" y="728"/>
                  </a:lnTo>
                  <a:lnTo>
                    <a:pt x="566" y="0"/>
                  </a:lnTo>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50" name="Google Shape;1050;g627d42fa04_0_407"/>
            <p:cNvSpPr>
              <a:spLocks/>
            </p:cNvSpPr>
            <p:nvPr/>
          </p:nvSpPr>
          <p:spPr>
            <a:xfrm>
              <a:off x="13482948" y="7694443"/>
              <a:ext cx="662343" cy="334125"/>
            </a:xfrm>
            <a:custGeom>
              <a:avLst/>
              <a:gdLst/>
              <a:ahLst/>
              <a:cxnLst/>
              <a:rect l="l" t="t" r="r" b="b"/>
              <a:pathLst>
                <a:path w="1383" h="701" extrusionOk="0">
                  <a:moveTo>
                    <a:pt x="0" y="700"/>
                  </a:moveTo>
                  <a:lnTo>
                    <a:pt x="530" y="0"/>
                  </a:lnTo>
                  <a:lnTo>
                    <a:pt x="1382" y="219"/>
                  </a:lnTo>
                  <a:lnTo>
                    <a:pt x="0" y="700"/>
                  </a:lnTo>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51" name="Google Shape;1051;g627d42fa04_0_407"/>
            <p:cNvSpPr>
              <a:spLocks/>
            </p:cNvSpPr>
            <p:nvPr/>
          </p:nvSpPr>
          <p:spPr>
            <a:xfrm>
              <a:off x="13463905" y="7745196"/>
              <a:ext cx="681389" cy="342583"/>
            </a:xfrm>
            <a:custGeom>
              <a:avLst/>
              <a:gdLst/>
              <a:ahLst/>
              <a:cxnLst/>
              <a:rect l="l" t="t" r="r" b="b"/>
              <a:pathLst>
                <a:path w="1423" h="718" extrusionOk="0">
                  <a:moveTo>
                    <a:pt x="40" y="593"/>
                  </a:moveTo>
                  <a:lnTo>
                    <a:pt x="0" y="482"/>
                  </a:lnTo>
                  <a:lnTo>
                    <a:pt x="1382" y="0"/>
                  </a:lnTo>
                  <a:lnTo>
                    <a:pt x="1422" y="112"/>
                  </a:lnTo>
                  <a:lnTo>
                    <a:pt x="856" y="717"/>
                  </a:lnTo>
                  <a:lnTo>
                    <a:pt x="40" y="593"/>
                  </a:lnTo>
                </a:path>
              </a:pathLst>
            </a:custGeom>
            <a:solidFill>
              <a:srgbClr val="FFFFF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52" name="Google Shape;1052;g627d42fa04_0_407"/>
            <p:cNvSpPr>
              <a:spLocks/>
            </p:cNvSpPr>
            <p:nvPr/>
          </p:nvSpPr>
          <p:spPr>
            <a:xfrm>
              <a:off x="13614148" y="7840358"/>
              <a:ext cx="397830" cy="156488"/>
            </a:xfrm>
            <a:custGeom>
              <a:avLst/>
              <a:gdLst/>
              <a:ahLst/>
              <a:cxnLst/>
              <a:rect l="l" t="t" r="r" b="b"/>
              <a:pathLst>
                <a:path w="833" h="332" extrusionOk="0">
                  <a:moveTo>
                    <a:pt x="812" y="52"/>
                  </a:moveTo>
                  <a:lnTo>
                    <a:pt x="812" y="52"/>
                  </a:lnTo>
                  <a:cubicBezTo>
                    <a:pt x="40" y="323"/>
                    <a:pt x="40" y="323"/>
                    <a:pt x="40" y="323"/>
                  </a:cubicBezTo>
                  <a:cubicBezTo>
                    <a:pt x="24" y="331"/>
                    <a:pt x="8" y="323"/>
                    <a:pt x="4" y="307"/>
                  </a:cubicBezTo>
                  <a:cubicBezTo>
                    <a:pt x="0" y="295"/>
                    <a:pt x="8" y="279"/>
                    <a:pt x="20" y="275"/>
                  </a:cubicBezTo>
                  <a:cubicBezTo>
                    <a:pt x="796" y="4"/>
                    <a:pt x="796" y="4"/>
                    <a:pt x="796" y="4"/>
                  </a:cubicBezTo>
                  <a:cubicBezTo>
                    <a:pt x="808" y="0"/>
                    <a:pt x="824" y="8"/>
                    <a:pt x="828" y="20"/>
                  </a:cubicBezTo>
                  <a:cubicBezTo>
                    <a:pt x="832" y="36"/>
                    <a:pt x="828" y="48"/>
                    <a:pt x="812" y="52"/>
                  </a:cubicBezTo>
                </a:path>
              </a:pathLst>
            </a:custGeom>
            <a:solidFill>
              <a:srgbClr val="E0E1E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53" name="Google Shape;1053;g627d42fa04_0_407"/>
            <p:cNvSpPr>
              <a:spLocks/>
            </p:cNvSpPr>
            <p:nvPr/>
          </p:nvSpPr>
          <p:spPr>
            <a:xfrm>
              <a:off x="13631077" y="7888996"/>
              <a:ext cx="397830" cy="154374"/>
            </a:xfrm>
            <a:custGeom>
              <a:avLst/>
              <a:gdLst/>
              <a:ahLst/>
              <a:cxnLst/>
              <a:rect l="l" t="t" r="r" b="b"/>
              <a:pathLst>
                <a:path w="833" h="327" extrusionOk="0">
                  <a:moveTo>
                    <a:pt x="812" y="51"/>
                  </a:moveTo>
                  <a:lnTo>
                    <a:pt x="812" y="51"/>
                  </a:lnTo>
                  <a:cubicBezTo>
                    <a:pt x="40" y="322"/>
                    <a:pt x="40" y="322"/>
                    <a:pt x="40" y="322"/>
                  </a:cubicBezTo>
                  <a:cubicBezTo>
                    <a:pt x="24" y="326"/>
                    <a:pt x="8" y="322"/>
                    <a:pt x="4" y="306"/>
                  </a:cubicBezTo>
                  <a:lnTo>
                    <a:pt x="4" y="306"/>
                  </a:lnTo>
                  <a:cubicBezTo>
                    <a:pt x="0" y="294"/>
                    <a:pt x="8" y="278"/>
                    <a:pt x="20" y="274"/>
                  </a:cubicBezTo>
                  <a:cubicBezTo>
                    <a:pt x="796" y="4"/>
                    <a:pt x="796" y="4"/>
                    <a:pt x="796" y="4"/>
                  </a:cubicBezTo>
                  <a:cubicBezTo>
                    <a:pt x="808" y="0"/>
                    <a:pt x="824" y="4"/>
                    <a:pt x="828" y="20"/>
                  </a:cubicBezTo>
                  <a:cubicBezTo>
                    <a:pt x="832" y="32"/>
                    <a:pt x="828" y="48"/>
                    <a:pt x="812" y="51"/>
                  </a:cubicBezTo>
                </a:path>
              </a:pathLst>
            </a:custGeom>
            <a:solidFill>
              <a:srgbClr val="E0E1E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nvGrpSpPr>
          <p:cNvPr id="1054" name="Google Shape;1054;g627d42fa04_0_407"/>
          <p:cNvGrpSpPr/>
          <p:nvPr/>
        </p:nvGrpSpPr>
        <p:grpSpPr>
          <a:xfrm>
            <a:off x="7852720" y="5965955"/>
            <a:ext cx="8752297" cy="3433404"/>
            <a:chOff x="8629877" y="7102069"/>
            <a:chExt cx="7227330" cy="2836118"/>
          </a:xfrm>
        </p:grpSpPr>
        <p:sp>
          <p:nvSpPr>
            <p:cNvPr id="1055" name="Google Shape;1055;g627d42fa04_0_407"/>
            <p:cNvSpPr>
              <a:spLocks/>
            </p:cNvSpPr>
            <p:nvPr/>
          </p:nvSpPr>
          <p:spPr>
            <a:xfrm>
              <a:off x="8629877" y="8725520"/>
              <a:ext cx="526494" cy="1176087"/>
            </a:xfrm>
            <a:custGeom>
              <a:avLst/>
              <a:gdLst/>
              <a:ahLst/>
              <a:cxnLst/>
              <a:rect l="l" t="t" r="r" b="b"/>
              <a:pathLst>
                <a:path w="829" h="1846" extrusionOk="0">
                  <a:moveTo>
                    <a:pt x="40" y="1845"/>
                  </a:moveTo>
                  <a:lnTo>
                    <a:pt x="40" y="1845"/>
                  </a:lnTo>
                  <a:lnTo>
                    <a:pt x="34" y="1845"/>
                  </a:lnTo>
                  <a:cubicBezTo>
                    <a:pt x="17" y="1840"/>
                    <a:pt x="0" y="1823"/>
                    <a:pt x="6" y="1805"/>
                  </a:cubicBezTo>
                  <a:cubicBezTo>
                    <a:pt x="17" y="1771"/>
                    <a:pt x="17" y="1771"/>
                    <a:pt x="17" y="1771"/>
                  </a:cubicBezTo>
                  <a:cubicBezTo>
                    <a:pt x="17" y="1748"/>
                    <a:pt x="40" y="1737"/>
                    <a:pt x="57" y="1742"/>
                  </a:cubicBezTo>
                  <a:cubicBezTo>
                    <a:pt x="74" y="1748"/>
                    <a:pt x="86" y="1765"/>
                    <a:pt x="86" y="1788"/>
                  </a:cubicBezTo>
                  <a:cubicBezTo>
                    <a:pt x="74" y="1823"/>
                    <a:pt x="74" y="1823"/>
                    <a:pt x="74" y="1823"/>
                  </a:cubicBezTo>
                  <a:cubicBezTo>
                    <a:pt x="74" y="1834"/>
                    <a:pt x="57" y="1845"/>
                    <a:pt x="40" y="1845"/>
                  </a:cubicBezTo>
                  <a:close/>
                  <a:moveTo>
                    <a:pt x="86" y="1680"/>
                  </a:moveTo>
                  <a:lnTo>
                    <a:pt x="86" y="1680"/>
                  </a:lnTo>
                  <a:cubicBezTo>
                    <a:pt x="80" y="1680"/>
                    <a:pt x="80" y="1680"/>
                    <a:pt x="74" y="1680"/>
                  </a:cubicBezTo>
                  <a:cubicBezTo>
                    <a:pt x="57" y="1674"/>
                    <a:pt x="46" y="1657"/>
                    <a:pt x="51" y="1634"/>
                  </a:cubicBezTo>
                  <a:cubicBezTo>
                    <a:pt x="57" y="1600"/>
                    <a:pt x="57" y="1600"/>
                    <a:pt x="57" y="1600"/>
                  </a:cubicBezTo>
                  <a:cubicBezTo>
                    <a:pt x="63" y="1582"/>
                    <a:pt x="80" y="1571"/>
                    <a:pt x="103" y="1577"/>
                  </a:cubicBezTo>
                  <a:cubicBezTo>
                    <a:pt x="120" y="1582"/>
                    <a:pt x="131" y="1600"/>
                    <a:pt x="126" y="1623"/>
                  </a:cubicBezTo>
                  <a:cubicBezTo>
                    <a:pt x="120" y="1651"/>
                    <a:pt x="120" y="1651"/>
                    <a:pt x="120" y="1651"/>
                  </a:cubicBezTo>
                  <a:cubicBezTo>
                    <a:pt x="114" y="1668"/>
                    <a:pt x="97" y="1680"/>
                    <a:pt x="86" y="1680"/>
                  </a:cubicBezTo>
                  <a:close/>
                  <a:moveTo>
                    <a:pt x="131" y="1514"/>
                  </a:moveTo>
                  <a:lnTo>
                    <a:pt x="131" y="1514"/>
                  </a:lnTo>
                  <a:cubicBezTo>
                    <a:pt x="126" y="1514"/>
                    <a:pt x="126" y="1514"/>
                    <a:pt x="120" y="1514"/>
                  </a:cubicBezTo>
                  <a:cubicBezTo>
                    <a:pt x="103" y="1508"/>
                    <a:pt x="91" y="1485"/>
                    <a:pt x="97" y="1468"/>
                  </a:cubicBezTo>
                  <a:cubicBezTo>
                    <a:pt x="108" y="1434"/>
                    <a:pt x="108" y="1434"/>
                    <a:pt x="108" y="1434"/>
                  </a:cubicBezTo>
                  <a:cubicBezTo>
                    <a:pt x="114" y="1417"/>
                    <a:pt x="131" y="1405"/>
                    <a:pt x="148" y="1411"/>
                  </a:cubicBezTo>
                  <a:cubicBezTo>
                    <a:pt x="171" y="1417"/>
                    <a:pt x="177" y="1440"/>
                    <a:pt x="171" y="1457"/>
                  </a:cubicBezTo>
                  <a:cubicBezTo>
                    <a:pt x="166" y="1491"/>
                    <a:pt x="166" y="1491"/>
                    <a:pt x="166" y="1491"/>
                  </a:cubicBezTo>
                  <a:cubicBezTo>
                    <a:pt x="160" y="1503"/>
                    <a:pt x="143" y="1514"/>
                    <a:pt x="131" y="1514"/>
                  </a:cubicBezTo>
                  <a:close/>
                  <a:moveTo>
                    <a:pt x="183" y="1348"/>
                  </a:moveTo>
                  <a:lnTo>
                    <a:pt x="183" y="1348"/>
                  </a:lnTo>
                  <a:cubicBezTo>
                    <a:pt x="177" y="1348"/>
                    <a:pt x="171" y="1348"/>
                    <a:pt x="171" y="1348"/>
                  </a:cubicBezTo>
                  <a:cubicBezTo>
                    <a:pt x="154" y="1343"/>
                    <a:pt x="143" y="1320"/>
                    <a:pt x="148" y="1303"/>
                  </a:cubicBezTo>
                  <a:cubicBezTo>
                    <a:pt x="160" y="1268"/>
                    <a:pt x="160" y="1268"/>
                    <a:pt x="160" y="1268"/>
                  </a:cubicBezTo>
                  <a:cubicBezTo>
                    <a:pt x="166" y="1251"/>
                    <a:pt x="183" y="1240"/>
                    <a:pt x="206" y="1245"/>
                  </a:cubicBezTo>
                  <a:cubicBezTo>
                    <a:pt x="223" y="1251"/>
                    <a:pt x="234" y="1274"/>
                    <a:pt x="229" y="1291"/>
                  </a:cubicBezTo>
                  <a:cubicBezTo>
                    <a:pt x="217" y="1325"/>
                    <a:pt x="217" y="1325"/>
                    <a:pt x="217" y="1325"/>
                  </a:cubicBezTo>
                  <a:cubicBezTo>
                    <a:pt x="211" y="1343"/>
                    <a:pt x="194" y="1348"/>
                    <a:pt x="183" y="1348"/>
                  </a:cubicBezTo>
                  <a:close/>
                  <a:moveTo>
                    <a:pt x="240" y="1188"/>
                  </a:moveTo>
                  <a:lnTo>
                    <a:pt x="240" y="1188"/>
                  </a:lnTo>
                  <a:cubicBezTo>
                    <a:pt x="234" y="1188"/>
                    <a:pt x="229" y="1188"/>
                    <a:pt x="229" y="1183"/>
                  </a:cubicBezTo>
                  <a:cubicBezTo>
                    <a:pt x="206" y="1177"/>
                    <a:pt x="200" y="1160"/>
                    <a:pt x="206" y="1137"/>
                  </a:cubicBezTo>
                  <a:cubicBezTo>
                    <a:pt x="217" y="1108"/>
                    <a:pt x="217" y="1108"/>
                    <a:pt x="217" y="1108"/>
                  </a:cubicBezTo>
                  <a:cubicBezTo>
                    <a:pt x="223" y="1085"/>
                    <a:pt x="246" y="1080"/>
                    <a:pt x="263" y="1085"/>
                  </a:cubicBezTo>
                  <a:cubicBezTo>
                    <a:pt x="280" y="1091"/>
                    <a:pt x="291" y="1114"/>
                    <a:pt x="286" y="1131"/>
                  </a:cubicBezTo>
                  <a:cubicBezTo>
                    <a:pt x="274" y="1165"/>
                    <a:pt x="274" y="1165"/>
                    <a:pt x="274" y="1165"/>
                  </a:cubicBezTo>
                  <a:cubicBezTo>
                    <a:pt x="268" y="1177"/>
                    <a:pt x="251" y="1188"/>
                    <a:pt x="240" y="1188"/>
                  </a:cubicBezTo>
                  <a:close/>
                  <a:moveTo>
                    <a:pt x="297" y="1023"/>
                  </a:moveTo>
                  <a:lnTo>
                    <a:pt x="297" y="1023"/>
                  </a:lnTo>
                  <a:cubicBezTo>
                    <a:pt x="297" y="1023"/>
                    <a:pt x="291" y="1023"/>
                    <a:pt x="286" y="1023"/>
                  </a:cubicBezTo>
                  <a:cubicBezTo>
                    <a:pt x="268" y="1017"/>
                    <a:pt x="257" y="994"/>
                    <a:pt x="268" y="977"/>
                  </a:cubicBezTo>
                  <a:cubicBezTo>
                    <a:pt x="280" y="943"/>
                    <a:pt x="280" y="943"/>
                    <a:pt x="280" y="943"/>
                  </a:cubicBezTo>
                  <a:cubicBezTo>
                    <a:pt x="286" y="925"/>
                    <a:pt x="308" y="920"/>
                    <a:pt x="326" y="925"/>
                  </a:cubicBezTo>
                  <a:cubicBezTo>
                    <a:pt x="343" y="931"/>
                    <a:pt x="354" y="954"/>
                    <a:pt x="343" y="971"/>
                  </a:cubicBezTo>
                  <a:cubicBezTo>
                    <a:pt x="331" y="1006"/>
                    <a:pt x="331" y="1006"/>
                    <a:pt x="331" y="1006"/>
                  </a:cubicBezTo>
                  <a:cubicBezTo>
                    <a:pt x="326" y="1017"/>
                    <a:pt x="314" y="1023"/>
                    <a:pt x="297" y="1023"/>
                  </a:cubicBezTo>
                  <a:close/>
                  <a:moveTo>
                    <a:pt x="366" y="868"/>
                  </a:moveTo>
                  <a:lnTo>
                    <a:pt x="366" y="868"/>
                  </a:lnTo>
                  <a:cubicBezTo>
                    <a:pt x="360" y="868"/>
                    <a:pt x="354" y="863"/>
                    <a:pt x="354" y="863"/>
                  </a:cubicBezTo>
                  <a:cubicBezTo>
                    <a:pt x="331" y="857"/>
                    <a:pt x="326" y="834"/>
                    <a:pt x="331" y="817"/>
                  </a:cubicBezTo>
                  <a:cubicBezTo>
                    <a:pt x="348" y="783"/>
                    <a:pt x="348" y="783"/>
                    <a:pt x="348" y="783"/>
                  </a:cubicBezTo>
                  <a:cubicBezTo>
                    <a:pt x="354" y="766"/>
                    <a:pt x="377" y="760"/>
                    <a:pt x="394" y="766"/>
                  </a:cubicBezTo>
                  <a:cubicBezTo>
                    <a:pt x="411" y="777"/>
                    <a:pt x="423" y="794"/>
                    <a:pt x="411" y="811"/>
                  </a:cubicBezTo>
                  <a:cubicBezTo>
                    <a:pt x="400" y="846"/>
                    <a:pt x="400" y="846"/>
                    <a:pt x="400" y="846"/>
                  </a:cubicBezTo>
                  <a:cubicBezTo>
                    <a:pt x="394" y="857"/>
                    <a:pt x="377" y="868"/>
                    <a:pt x="366" y="868"/>
                  </a:cubicBezTo>
                  <a:close/>
                  <a:moveTo>
                    <a:pt x="440" y="708"/>
                  </a:moveTo>
                  <a:lnTo>
                    <a:pt x="440" y="708"/>
                  </a:lnTo>
                  <a:cubicBezTo>
                    <a:pt x="434" y="708"/>
                    <a:pt x="428" y="708"/>
                    <a:pt x="423" y="708"/>
                  </a:cubicBezTo>
                  <a:cubicBezTo>
                    <a:pt x="406" y="697"/>
                    <a:pt x="394" y="674"/>
                    <a:pt x="406" y="657"/>
                  </a:cubicBezTo>
                  <a:cubicBezTo>
                    <a:pt x="423" y="628"/>
                    <a:pt x="423" y="628"/>
                    <a:pt x="423" y="628"/>
                  </a:cubicBezTo>
                  <a:cubicBezTo>
                    <a:pt x="428" y="611"/>
                    <a:pt x="451" y="600"/>
                    <a:pt x="468" y="611"/>
                  </a:cubicBezTo>
                  <a:cubicBezTo>
                    <a:pt x="486" y="617"/>
                    <a:pt x="491" y="640"/>
                    <a:pt x="486" y="657"/>
                  </a:cubicBezTo>
                  <a:cubicBezTo>
                    <a:pt x="468" y="691"/>
                    <a:pt x="468" y="691"/>
                    <a:pt x="468" y="691"/>
                  </a:cubicBezTo>
                  <a:cubicBezTo>
                    <a:pt x="463" y="703"/>
                    <a:pt x="451" y="708"/>
                    <a:pt x="440" y="708"/>
                  </a:cubicBezTo>
                  <a:close/>
                  <a:moveTo>
                    <a:pt x="514" y="554"/>
                  </a:moveTo>
                  <a:lnTo>
                    <a:pt x="514" y="554"/>
                  </a:lnTo>
                  <a:cubicBezTo>
                    <a:pt x="508" y="554"/>
                    <a:pt x="503" y="554"/>
                    <a:pt x="497" y="549"/>
                  </a:cubicBezTo>
                  <a:cubicBezTo>
                    <a:pt x="480" y="543"/>
                    <a:pt x="474" y="520"/>
                    <a:pt x="480" y="503"/>
                  </a:cubicBezTo>
                  <a:cubicBezTo>
                    <a:pt x="497" y="474"/>
                    <a:pt x="497" y="474"/>
                    <a:pt x="497" y="474"/>
                  </a:cubicBezTo>
                  <a:cubicBezTo>
                    <a:pt x="508" y="457"/>
                    <a:pt x="526" y="446"/>
                    <a:pt x="543" y="457"/>
                  </a:cubicBezTo>
                  <a:cubicBezTo>
                    <a:pt x="560" y="463"/>
                    <a:pt x="571" y="486"/>
                    <a:pt x="560" y="503"/>
                  </a:cubicBezTo>
                  <a:cubicBezTo>
                    <a:pt x="543" y="537"/>
                    <a:pt x="543" y="537"/>
                    <a:pt x="543" y="537"/>
                  </a:cubicBezTo>
                  <a:cubicBezTo>
                    <a:pt x="537" y="549"/>
                    <a:pt x="526" y="554"/>
                    <a:pt x="514" y="554"/>
                  </a:cubicBezTo>
                  <a:close/>
                  <a:moveTo>
                    <a:pt x="594" y="400"/>
                  </a:moveTo>
                  <a:lnTo>
                    <a:pt x="594" y="400"/>
                  </a:lnTo>
                  <a:cubicBezTo>
                    <a:pt x="588" y="400"/>
                    <a:pt x="583" y="400"/>
                    <a:pt x="577" y="400"/>
                  </a:cubicBezTo>
                  <a:cubicBezTo>
                    <a:pt x="560" y="389"/>
                    <a:pt x="554" y="366"/>
                    <a:pt x="560" y="349"/>
                  </a:cubicBezTo>
                  <a:cubicBezTo>
                    <a:pt x="577" y="320"/>
                    <a:pt x="577" y="320"/>
                    <a:pt x="577" y="320"/>
                  </a:cubicBezTo>
                  <a:cubicBezTo>
                    <a:pt x="588" y="303"/>
                    <a:pt x="611" y="297"/>
                    <a:pt x="628" y="303"/>
                  </a:cubicBezTo>
                  <a:cubicBezTo>
                    <a:pt x="646" y="314"/>
                    <a:pt x="651" y="337"/>
                    <a:pt x="640" y="354"/>
                  </a:cubicBezTo>
                  <a:cubicBezTo>
                    <a:pt x="623" y="383"/>
                    <a:pt x="623" y="383"/>
                    <a:pt x="623" y="383"/>
                  </a:cubicBezTo>
                  <a:cubicBezTo>
                    <a:pt x="617" y="394"/>
                    <a:pt x="606" y="400"/>
                    <a:pt x="594" y="400"/>
                  </a:cubicBezTo>
                  <a:close/>
                  <a:moveTo>
                    <a:pt x="680" y="251"/>
                  </a:moveTo>
                  <a:lnTo>
                    <a:pt x="680" y="251"/>
                  </a:lnTo>
                  <a:cubicBezTo>
                    <a:pt x="674" y="251"/>
                    <a:pt x="668" y="251"/>
                    <a:pt x="663" y="246"/>
                  </a:cubicBezTo>
                  <a:cubicBezTo>
                    <a:pt x="646" y="234"/>
                    <a:pt x="640" y="217"/>
                    <a:pt x="646" y="200"/>
                  </a:cubicBezTo>
                  <a:cubicBezTo>
                    <a:pt x="663" y="166"/>
                    <a:pt x="663" y="166"/>
                    <a:pt x="663" y="166"/>
                  </a:cubicBezTo>
                  <a:cubicBezTo>
                    <a:pt x="674" y="154"/>
                    <a:pt x="697" y="149"/>
                    <a:pt x="714" y="154"/>
                  </a:cubicBezTo>
                  <a:cubicBezTo>
                    <a:pt x="731" y="166"/>
                    <a:pt x="737" y="189"/>
                    <a:pt x="725" y="206"/>
                  </a:cubicBezTo>
                  <a:cubicBezTo>
                    <a:pt x="708" y="234"/>
                    <a:pt x="708" y="234"/>
                    <a:pt x="708" y="234"/>
                  </a:cubicBezTo>
                  <a:cubicBezTo>
                    <a:pt x="703" y="246"/>
                    <a:pt x="691" y="251"/>
                    <a:pt x="680" y="251"/>
                  </a:cubicBezTo>
                  <a:close/>
                  <a:moveTo>
                    <a:pt x="765" y="103"/>
                  </a:moveTo>
                  <a:lnTo>
                    <a:pt x="765" y="103"/>
                  </a:lnTo>
                  <a:cubicBezTo>
                    <a:pt x="760" y="103"/>
                    <a:pt x="754" y="103"/>
                    <a:pt x="748" y="97"/>
                  </a:cubicBezTo>
                  <a:cubicBezTo>
                    <a:pt x="731" y="86"/>
                    <a:pt x="725" y="69"/>
                    <a:pt x="737" y="51"/>
                  </a:cubicBezTo>
                  <a:cubicBezTo>
                    <a:pt x="754" y="23"/>
                    <a:pt x="754" y="23"/>
                    <a:pt x="754" y="23"/>
                  </a:cubicBezTo>
                  <a:cubicBezTo>
                    <a:pt x="765" y="6"/>
                    <a:pt x="788" y="0"/>
                    <a:pt x="805" y="11"/>
                  </a:cubicBezTo>
                  <a:cubicBezTo>
                    <a:pt x="823" y="23"/>
                    <a:pt x="828" y="40"/>
                    <a:pt x="817" y="57"/>
                  </a:cubicBezTo>
                  <a:cubicBezTo>
                    <a:pt x="800" y="86"/>
                    <a:pt x="800" y="86"/>
                    <a:pt x="800" y="86"/>
                  </a:cubicBezTo>
                  <a:cubicBezTo>
                    <a:pt x="788" y="97"/>
                    <a:pt x="777" y="103"/>
                    <a:pt x="765" y="103"/>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56" name="Google Shape;1056;g627d42fa04_0_407"/>
            <p:cNvSpPr>
              <a:spLocks/>
            </p:cNvSpPr>
            <p:nvPr/>
          </p:nvSpPr>
          <p:spPr>
            <a:xfrm>
              <a:off x="10245961" y="7107697"/>
              <a:ext cx="1207839" cy="526146"/>
            </a:xfrm>
            <a:custGeom>
              <a:avLst/>
              <a:gdLst/>
              <a:ahLst/>
              <a:cxnLst/>
              <a:rect l="l" t="t" r="r" b="b"/>
              <a:pathLst>
                <a:path w="1897" h="829" extrusionOk="0">
                  <a:moveTo>
                    <a:pt x="40" y="828"/>
                  </a:moveTo>
                  <a:lnTo>
                    <a:pt x="40" y="828"/>
                  </a:lnTo>
                  <a:cubicBezTo>
                    <a:pt x="28" y="828"/>
                    <a:pt x="17" y="822"/>
                    <a:pt x="11" y="811"/>
                  </a:cubicBezTo>
                  <a:cubicBezTo>
                    <a:pt x="0" y="794"/>
                    <a:pt x="6" y="771"/>
                    <a:pt x="23" y="759"/>
                  </a:cubicBezTo>
                  <a:cubicBezTo>
                    <a:pt x="51" y="742"/>
                    <a:pt x="51" y="742"/>
                    <a:pt x="51" y="742"/>
                  </a:cubicBezTo>
                  <a:cubicBezTo>
                    <a:pt x="68" y="731"/>
                    <a:pt x="91" y="736"/>
                    <a:pt x="97" y="754"/>
                  </a:cubicBezTo>
                  <a:cubicBezTo>
                    <a:pt x="108" y="771"/>
                    <a:pt x="103" y="794"/>
                    <a:pt x="85" y="805"/>
                  </a:cubicBezTo>
                  <a:cubicBezTo>
                    <a:pt x="57" y="822"/>
                    <a:pt x="57" y="822"/>
                    <a:pt x="57" y="822"/>
                  </a:cubicBezTo>
                  <a:cubicBezTo>
                    <a:pt x="51" y="828"/>
                    <a:pt x="45" y="828"/>
                    <a:pt x="40" y="828"/>
                  </a:cubicBezTo>
                  <a:close/>
                  <a:moveTo>
                    <a:pt x="188" y="736"/>
                  </a:moveTo>
                  <a:lnTo>
                    <a:pt x="188" y="736"/>
                  </a:lnTo>
                  <a:cubicBezTo>
                    <a:pt x="177" y="736"/>
                    <a:pt x="166" y="731"/>
                    <a:pt x="160" y="719"/>
                  </a:cubicBezTo>
                  <a:cubicBezTo>
                    <a:pt x="148" y="702"/>
                    <a:pt x="154" y="679"/>
                    <a:pt x="171" y="668"/>
                  </a:cubicBezTo>
                  <a:cubicBezTo>
                    <a:pt x="200" y="651"/>
                    <a:pt x="200" y="651"/>
                    <a:pt x="200" y="651"/>
                  </a:cubicBezTo>
                  <a:cubicBezTo>
                    <a:pt x="217" y="639"/>
                    <a:pt x="240" y="645"/>
                    <a:pt x="251" y="662"/>
                  </a:cubicBezTo>
                  <a:cubicBezTo>
                    <a:pt x="263" y="679"/>
                    <a:pt x="257" y="702"/>
                    <a:pt x="240" y="714"/>
                  </a:cubicBezTo>
                  <a:cubicBezTo>
                    <a:pt x="205" y="731"/>
                    <a:pt x="205" y="731"/>
                    <a:pt x="205" y="731"/>
                  </a:cubicBezTo>
                  <a:cubicBezTo>
                    <a:pt x="200" y="736"/>
                    <a:pt x="194" y="736"/>
                    <a:pt x="188" y="736"/>
                  </a:cubicBezTo>
                  <a:close/>
                  <a:moveTo>
                    <a:pt x="342" y="645"/>
                  </a:moveTo>
                  <a:lnTo>
                    <a:pt x="342" y="645"/>
                  </a:lnTo>
                  <a:cubicBezTo>
                    <a:pt x="331" y="645"/>
                    <a:pt x="320" y="639"/>
                    <a:pt x="314" y="628"/>
                  </a:cubicBezTo>
                  <a:cubicBezTo>
                    <a:pt x="303" y="611"/>
                    <a:pt x="308" y="588"/>
                    <a:pt x="325" y="582"/>
                  </a:cubicBezTo>
                  <a:cubicBezTo>
                    <a:pt x="354" y="565"/>
                    <a:pt x="354" y="565"/>
                    <a:pt x="354" y="565"/>
                  </a:cubicBezTo>
                  <a:cubicBezTo>
                    <a:pt x="371" y="554"/>
                    <a:pt x="394" y="559"/>
                    <a:pt x="405" y="576"/>
                  </a:cubicBezTo>
                  <a:cubicBezTo>
                    <a:pt x="417" y="594"/>
                    <a:pt x="405" y="617"/>
                    <a:pt x="388" y="628"/>
                  </a:cubicBezTo>
                  <a:cubicBezTo>
                    <a:pt x="360" y="645"/>
                    <a:pt x="360" y="645"/>
                    <a:pt x="360" y="645"/>
                  </a:cubicBezTo>
                  <a:cubicBezTo>
                    <a:pt x="354" y="645"/>
                    <a:pt x="348" y="645"/>
                    <a:pt x="342" y="645"/>
                  </a:cubicBezTo>
                  <a:close/>
                  <a:moveTo>
                    <a:pt x="497" y="565"/>
                  </a:moveTo>
                  <a:lnTo>
                    <a:pt x="497" y="565"/>
                  </a:lnTo>
                  <a:cubicBezTo>
                    <a:pt x="485" y="565"/>
                    <a:pt x="474" y="559"/>
                    <a:pt x="468" y="548"/>
                  </a:cubicBezTo>
                  <a:cubicBezTo>
                    <a:pt x="457" y="531"/>
                    <a:pt x="463" y="508"/>
                    <a:pt x="480" y="497"/>
                  </a:cubicBezTo>
                  <a:cubicBezTo>
                    <a:pt x="514" y="479"/>
                    <a:pt x="514" y="479"/>
                    <a:pt x="514" y="479"/>
                  </a:cubicBezTo>
                  <a:cubicBezTo>
                    <a:pt x="531" y="474"/>
                    <a:pt x="554" y="479"/>
                    <a:pt x="560" y="497"/>
                  </a:cubicBezTo>
                  <a:cubicBezTo>
                    <a:pt x="571" y="514"/>
                    <a:pt x="565" y="536"/>
                    <a:pt x="548" y="542"/>
                  </a:cubicBezTo>
                  <a:cubicBezTo>
                    <a:pt x="514" y="559"/>
                    <a:pt x="514" y="559"/>
                    <a:pt x="514" y="559"/>
                  </a:cubicBezTo>
                  <a:cubicBezTo>
                    <a:pt x="508" y="565"/>
                    <a:pt x="502" y="565"/>
                    <a:pt x="497" y="565"/>
                  </a:cubicBezTo>
                  <a:close/>
                  <a:moveTo>
                    <a:pt x="657" y="485"/>
                  </a:moveTo>
                  <a:lnTo>
                    <a:pt x="657" y="485"/>
                  </a:lnTo>
                  <a:cubicBezTo>
                    <a:pt x="645" y="485"/>
                    <a:pt x="628" y="479"/>
                    <a:pt x="623" y="468"/>
                  </a:cubicBezTo>
                  <a:cubicBezTo>
                    <a:pt x="617" y="451"/>
                    <a:pt x="623" y="428"/>
                    <a:pt x="640" y="417"/>
                  </a:cubicBezTo>
                  <a:cubicBezTo>
                    <a:pt x="674" y="405"/>
                    <a:pt x="674" y="405"/>
                    <a:pt x="674" y="405"/>
                  </a:cubicBezTo>
                  <a:cubicBezTo>
                    <a:pt x="691" y="394"/>
                    <a:pt x="714" y="405"/>
                    <a:pt x="720" y="422"/>
                  </a:cubicBezTo>
                  <a:cubicBezTo>
                    <a:pt x="731" y="439"/>
                    <a:pt x="720" y="462"/>
                    <a:pt x="702" y="468"/>
                  </a:cubicBezTo>
                  <a:cubicBezTo>
                    <a:pt x="674" y="485"/>
                    <a:pt x="674" y="485"/>
                    <a:pt x="674" y="485"/>
                  </a:cubicBezTo>
                  <a:cubicBezTo>
                    <a:pt x="668" y="485"/>
                    <a:pt x="662" y="485"/>
                    <a:pt x="657" y="485"/>
                  </a:cubicBezTo>
                  <a:close/>
                  <a:moveTo>
                    <a:pt x="817" y="411"/>
                  </a:moveTo>
                  <a:lnTo>
                    <a:pt x="817" y="411"/>
                  </a:lnTo>
                  <a:cubicBezTo>
                    <a:pt x="805" y="411"/>
                    <a:pt x="788" y="405"/>
                    <a:pt x="783" y="394"/>
                  </a:cubicBezTo>
                  <a:cubicBezTo>
                    <a:pt x="777" y="376"/>
                    <a:pt x="783" y="354"/>
                    <a:pt x="805" y="348"/>
                  </a:cubicBezTo>
                  <a:cubicBezTo>
                    <a:pt x="834" y="331"/>
                    <a:pt x="834" y="331"/>
                    <a:pt x="834" y="331"/>
                  </a:cubicBezTo>
                  <a:cubicBezTo>
                    <a:pt x="851" y="325"/>
                    <a:pt x="874" y="331"/>
                    <a:pt x="880" y="348"/>
                  </a:cubicBezTo>
                  <a:cubicBezTo>
                    <a:pt x="891" y="365"/>
                    <a:pt x="880" y="388"/>
                    <a:pt x="862" y="394"/>
                  </a:cubicBezTo>
                  <a:cubicBezTo>
                    <a:pt x="834" y="411"/>
                    <a:pt x="834" y="411"/>
                    <a:pt x="834" y="411"/>
                  </a:cubicBezTo>
                  <a:cubicBezTo>
                    <a:pt x="828" y="411"/>
                    <a:pt x="822" y="411"/>
                    <a:pt x="817" y="411"/>
                  </a:cubicBezTo>
                  <a:close/>
                  <a:moveTo>
                    <a:pt x="982" y="348"/>
                  </a:moveTo>
                  <a:lnTo>
                    <a:pt x="982" y="348"/>
                  </a:lnTo>
                  <a:cubicBezTo>
                    <a:pt x="965" y="348"/>
                    <a:pt x="954" y="337"/>
                    <a:pt x="948" y="325"/>
                  </a:cubicBezTo>
                  <a:cubicBezTo>
                    <a:pt x="937" y="302"/>
                    <a:pt x="948" y="285"/>
                    <a:pt x="965" y="279"/>
                  </a:cubicBezTo>
                  <a:cubicBezTo>
                    <a:pt x="1000" y="262"/>
                    <a:pt x="1000" y="262"/>
                    <a:pt x="1000" y="262"/>
                  </a:cubicBezTo>
                  <a:cubicBezTo>
                    <a:pt x="1017" y="257"/>
                    <a:pt x="1040" y="268"/>
                    <a:pt x="1045" y="285"/>
                  </a:cubicBezTo>
                  <a:cubicBezTo>
                    <a:pt x="1051" y="302"/>
                    <a:pt x="1045" y="325"/>
                    <a:pt x="1028" y="331"/>
                  </a:cubicBezTo>
                  <a:cubicBezTo>
                    <a:pt x="994" y="342"/>
                    <a:pt x="994" y="342"/>
                    <a:pt x="994" y="342"/>
                  </a:cubicBezTo>
                  <a:cubicBezTo>
                    <a:pt x="988" y="342"/>
                    <a:pt x="982" y="348"/>
                    <a:pt x="982" y="348"/>
                  </a:cubicBezTo>
                  <a:close/>
                  <a:moveTo>
                    <a:pt x="1142" y="279"/>
                  </a:moveTo>
                  <a:lnTo>
                    <a:pt x="1142" y="279"/>
                  </a:lnTo>
                  <a:cubicBezTo>
                    <a:pt x="1131" y="279"/>
                    <a:pt x="1114" y="274"/>
                    <a:pt x="1114" y="257"/>
                  </a:cubicBezTo>
                  <a:cubicBezTo>
                    <a:pt x="1102" y="239"/>
                    <a:pt x="1114" y="222"/>
                    <a:pt x="1131" y="211"/>
                  </a:cubicBezTo>
                  <a:cubicBezTo>
                    <a:pt x="1165" y="200"/>
                    <a:pt x="1165" y="200"/>
                    <a:pt x="1165" y="200"/>
                  </a:cubicBezTo>
                  <a:cubicBezTo>
                    <a:pt x="1182" y="194"/>
                    <a:pt x="1205" y="205"/>
                    <a:pt x="1211" y="222"/>
                  </a:cubicBezTo>
                  <a:cubicBezTo>
                    <a:pt x="1217" y="239"/>
                    <a:pt x="1211" y="262"/>
                    <a:pt x="1188" y="268"/>
                  </a:cubicBezTo>
                  <a:cubicBezTo>
                    <a:pt x="1159" y="279"/>
                    <a:pt x="1159" y="279"/>
                    <a:pt x="1159" y="279"/>
                  </a:cubicBezTo>
                  <a:cubicBezTo>
                    <a:pt x="1154" y="279"/>
                    <a:pt x="1148" y="279"/>
                    <a:pt x="1142" y="279"/>
                  </a:cubicBezTo>
                  <a:close/>
                  <a:moveTo>
                    <a:pt x="1314" y="222"/>
                  </a:moveTo>
                  <a:lnTo>
                    <a:pt x="1314" y="222"/>
                  </a:lnTo>
                  <a:cubicBezTo>
                    <a:pt x="1297" y="222"/>
                    <a:pt x="1285" y="217"/>
                    <a:pt x="1279" y="200"/>
                  </a:cubicBezTo>
                  <a:cubicBezTo>
                    <a:pt x="1274" y="182"/>
                    <a:pt x="1279" y="159"/>
                    <a:pt x="1302" y="154"/>
                  </a:cubicBezTo>
                  <a:cubicBezTo>
                    <a:pt x="1337" y="142"/>
                    <a:pt x="1337" y="142"/>
                    <a:pt x="1337" y="142"/>
                  </a:cubicBezTo>
                  <a:cubicBezTo>
                    <a:pt x="1354" y="137"/>
                    <a:pt x="1371" y="148"/>
                    <a:pt x="1377" y="165"/>
                  </a:cubicBezTo>
                  <a:cubicBezTo>
                    <a:pt x="1382" y="188"/>
                    <a:pt x="1377" y="205"/>
                    <a:pt x="1354" y="211"/>
                  </a:cubicBezTo>
                  <a:cubicBezTo>
                    <a:pt x="1319" y="222"/>
                    <a:pt x="1319" y="222"/>
                    <a:pt x="1319" y="222"/>
                  </a:cubicBezTo>
                  <a:lnTo>
                    <a:pt x="1314" y="222"/>
                  </a:lnTo>
                  <a:close/>
                  <a:moveTo>
                    <a:pt x="1479" y="171"/>
                  </a:moveTo>
                  <a:lnTo>
                    <a:pt x="1479" y="171"/>
                  </a:lnTo>
                  <a:cubicBezTo>
                    <a:pt x="1462" y="171"/>
                    <a:pt x="1451" y="159"/>
                    <a:pt x="1445" y="148"/>
                  </a:cubicBezTo>
                  <a:cubicBezTo>
                    <a:pt x="1439" y="125"/>
                    <a:pt x="1451" y="108"/>
                    <a:pt x="1468" y="102"/>
                  </a:cubicBezTo>
                  <a:cubicBezTo>
                    <a:pt x="1502" y="91"/>
                    <a:pt x="1502" y="91"/>
                    <a:pt x="1502" y="91"/>
                  </a:cubicBezTo>
                  <a:cubicBezTo>
                    <a:pt x="1525" y="85"/>
                    <a:pt x="1542" y="97"/>
                    <a:pt x="1548" y="114"/>
                  </a:cubicBezTo>
                  <a:cubicBezTo>
                    <a:pt x="1554" y="137"/>
                    <a:pt x="1542" y="154"/>
                    <a:pt x="1525" y="159"/>
                  </a:cubicBezTo>
                  <a:cubicBezTo>
                    <a:pt x="1491" y="171"/>
                    <a:pt x="1491" y="171"/>
                    <a:pt x="1491" y="171"/>
                  </a:cubicBezTo>
                  <a:cubicBezTo>
                    <a:pt x="1485" y="171"/>
                    <a:pt x="1485" y="171"/>
                    <a:pt x="1479" y="171"/>
                  </a:cubicBezTo>
                  <a:close/>
                  <a:moveTo>
                    <a:pt x="1651" y="125"/>
                  </a:moveTo>
                  <a:lnTo>
                    <a:pt x="1651" y="125"/>
                  </a:lnTo>
                  <a:cubicBezTo>
                    <a:pt x="1634" y="125"/>
                    <a:pt x="1617" y="114"/>
                    <a:pt x="1617" y="97"/>
                  </a:cubicBezTo>
                  <a:cubicBezTo>
                    <a:pt x="1611" y="79"/>
                    <a:pt x="1622" y="57"/>
                    <a:pt x="1639" y="51"/>
                  </a:cubicBezTo>
                  <a:cubicBezTo>
                    <a:pt x="1674" y="45"/>
                    <a:pt x="1674" y="45"/>
                    <a:pt x="1674" y="45"/>
                  </a:cubicBezTo>
                  <a:cubicBezTo>
                    <a:pt x="1691" y="40"/>
                    <a:pt x="1714" y="51"/>
                    <a:pt x="1719" y="68"/>
                  </a:cubicBezTo>
                  <a:cubicBezTo>
                    <a:pt x="1725" y="91"/>
                    <a:pt x="1714" y="108"/>
                    <a:pt x="1691" y="114"/>
                  </a:cubicBezTo>
                  <a:cubicBezTo>
                    <a:pt x="1657" y="125"/>
                    <a:pt x="1657" y="125"/>
                    <a:pt x="1657" y="125"/>
                  </a:cubicBezTo>
                  <a:lnTo>
                    <a:pt x="1651" y="125"/>
                  </a:lnTo>
                  <a:close/>
                  <a:moveTo>
                    <a:pt x="1822" y="79"/>
                  </a:moveTo>
                  <a:lnTo>
                    <a:pt x="1822" y="79"/>
                  </a:lnTo>
                  <a:cubicBezTo>
                    <a:pt x="1805" y="79"/>
                    <a:pt x="1788" y="68"/>
                    <a:pt x="1788" y="51"/>
                  </a:cubicBezTo>
                  <a:cubicBezTo>
                    <a:pt x="1782" y="34"/>
                    <a:pt x="1794" y="17"/>
                    <a:pt x="1811" y="11"/>
                  </a:cubicBezTo>
                  <a:cubicBezTo>
                    <a:pt x="1845" y="5"/>
                    <a:pt x="1845" y="5"/>
                    <a:pt x="1845" y="5"/>
                  </a:cubicBezTo>
                  <a:cubicBezTo>
                    <a:pt x="1868" y="0"/>
                    <a:pt x="1885" y="11"/>
                    <a:pt x="1891" y="28"/>
                  </a:cubicBezTo>
                  <a:cubicBezTo>
                    <a:pt x="1896" y="51"/>
                    <a:pt x="1879" y="68"/>
                    <a:pt x="1862" y="74"/>
                  </a:cubicBezTo>
                  <a:cubicBezTo>
                    <a:pt x="1828" y="79"/>
                    <a:pt x="1828" y="79"/>
                    <a:pt x="1828" y="79"/>
                  </a:cubicBezTo>
                  <a:lnTo>
                    <a:pt x="1822" y="79"/>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57" name="Google Shape;1057;g627d42fa04_0_407"/>
            <p:cNvSpPr>
              <a:spLocks/>
            </p:cNvSpPr>
            <p:nvPr/>
          </p:nvSpPr>
          <p:spPr>
            <a:xfrm>
              <a:off x="12999499" y="7102069"/>
              <a:ext cx="1227546" cy="528958"/>
            </a:xfrm>
            <a:custGeom>
              <a:avLst/>
              <a:gdLst/>
              <a:ahLst/>
              <a:cxnLst/>
              <a:rect l="l" t="t" r="r" b="b"/>
              <a:pathLst>
                <a:path w="1926" h="835" extrusionOk="0">
                  <a:moveTo>
                    <a:pt x="1885" y="834"/>
                  </a:moveTo>
                  <a:lnTo>
                    <a:pt x="1885" y="834"/>
                  </a:lnTo>
                  <a:cubicBezTo>
                    <a:pt x="1880" y="834"/>
                    <a:pt x="1874" y="834"/>
                    <a:pt x="1868" y="829"/>
                  </a:cubicBezTo>
                  <a:cubicBezTo>
                    <a:pt x="1840" y="811"/>
                    <a:pt x="1840" y="811"/>
                    <a:pt x="1840" y="811"/>
                  </a:cubicBezTo>
                  <a:cubicBezTo>
                    <a:pt x="1823" y="800"/>
                    <a:pt x="1817" y="777"/>
                    <a:pt x="1828" y="760"/>
                  </a:cubicBezTo>
                  <a:cubicBezTo>
                    <a:pt x="1840" y="743"/>
                    <a:pt x="1857" y="737"/>
                    <a:pt x="1874" y="748"/>
                  </a:cubicBezTo>
                  <a:cubicBezTo>
                    <a:pt x="1908" y="766"/>
                    <a:pt x="1908" y="766"/>
                    <a:pt x="1908" y="766"/>
                  </a:cubicBezTo>
                  <a:cubicBezTo>
                    <a:pt x="1925" y="777"/>
                    <a:pt x="1925" y="800"/>
                    <a:pt x="1920" y="817"/>
                  </a:cubicBezTo>
                  <a:cubicBezTo>
                    <a:pt x="1908" y="829"/>
                    <a:pt x="1897" y="834"/>
                    <a:pt x="1885" y="834"/>
                  </a:cubicBezTo>
                  <a:close/>
                  <a:moveTo>
                    <a:pt x="1737" y="737"/>
                  </a:moveTo>
                  <a:lnTo>
                    <a:pt x="1737" y="737"/>
                  </a:lnTo>
                  <a:cubicBezTo>
                    <a:pt x="1731" y="737"/>
                    <a:pt x="1720" y="737"/>
                    <a:pt x="1714" y="737"/>
                  </a:cubicBezTo>
                  <a:cubicBezTo>
                    <a:pt x="1685" y="714"/>
                    <a:pt x="1685" y="714"/>
                    <a:pt x="1685" y="714"/>
                  </a:cubicBezTo>
                  <a:cubicBezTo>
                    <a:pt x="1668" y="708"/>
                    <a:pt x="1663" y="686"/>
                    <a:pt x="1674" y="669"/>
                  </a:cubicBezTo>
                  <a:cubicBezTo>
                    <a:pt x="1685" y="651"/>
                    <a:pt x="1703" y="646"/>
                    <a:pt x="1720" y="657"/>
                  </a:cubicBezTo>
                  <a:cubicBezTo>
                    <a:pt x="1754" y="674"/>
                    <a:pt x="1754" y="674"/>
                    <a:pt x="1754" y="674"/>
                  </a:cubicBezTo>
                  <a:cubicBezTo>
                    <a:pt x="1771" y="686"/>
                    <a:pt x="1777" y="703"/>
                    <a:pt x="1765" y="720"/>
                  </a:cubicBezTo>
                  <a:cubicBezTo>
                    <a:pt x="1760" y="731"/>
                    <a:pt x="1748" y="737"/>
                    <a:pt x="1737" y="737"/>
                  </a:cubicBezTo>
                  <a:close/>
                  <a:moveTo>
                    <a:pt x="1577" y="651"/>
                  </a:moveTo>
                  <a:lnTo>
                    <a:pt x="1577" y="651"/>
                  </a:lnTo>
                  <a:cubicBezTo>
                    <a:pt x="1571" y="651"/>
                    <a:pt x="1565" y="651"/>
                    <a:pt x="1560" y="646"/>
                  </a:cubicBezTo>
                  <a:cubicBezTo>
                    <a:pt x="1531" y="629"/>
                    <a:pt x="1531" y="629"/>
                    <a:pt x="1531" y="629"/>
                  </a:cubicBezTo>
                  <a:cubicBezTo>
                    <a:pt x="1514" y="623"/>
                    <a:pt x="1508" y="600"/>
                    <a:pt x="1514" y="583"/>
                  </a:cubicBezTo>
                  <a:cubicBezTo>
                    <a:pt x="1525" y="566"/>
                    <a:pt x="1548" y="560"/>
                    <a:pt x="1565" y="566"/>
                  </a:cubicBezTo>
                  <a:cubicBezTo>
                    <a:pt x="1594" y="583"/>
                    <a:pt x="1594" y="583"/>
                    <a:pt x="1594" y="583"/>
                  </a:cubicBezTo>
                  <a:cubicBezTo>
                    <a:pt x="1611" y="594"/>
                    <a:pt x="1617" y="617"/>
                    <a:pt x="1611" y="634"/>
                  </a:cubicBezTo>
                  <a:cubicBezTo>
                    <a:pt x="1605" y="646"/>
                    <a:pt x="1594" y="651"/>
                    <a:pt x="1577" y="651"/>
                  </a:cubicBezTo>
                  <a:close/>
                  <a:moveTo>
                    <a:pt x="1423" y="566"/>
                  </a:moveTo>
                  <a:lnTo>
                    <a:pt x="1423" y="566"/>
                  </a:lnTo>
                  <a:cubicBezTo>
                    <a:pt x="1417" y="566"/>
                    <a:pt x="1411" y="566"/>
                    <a:pt x="1406" y="566"/>
                  </a:cubicBezTo>
                  <a:cubicBezTo>
                    <a:pt x="1371" y="548"/>
                    <a:pt x="1371" y="548"/>
                    <a:pt x="1371" y="548"/>
                  </a:cubicBezTo>
                  <a:cubicBezTo>
                    <a:pt x="1354" y="537"/>
                    <a:pt x="1348" y="520"/>
                    <a:pt x="1354" y="503"/>
                  </a:cubicBezTo>
                  <a:cubicBezTo>
                    <a:pt x="1365" y="480"/>
                    <a:pt x="1388" y="474"/>
                    <a:pt x="1406" y="486"/>
                  </a:cubicBezTo>
                  <a:cubicBezTo>
                    <a:pt x="1434" y="503"/>
                    <a:pt x="1434" y="503"/>
                    <a:pt x="1434" y="503"/>
                  </a:cubicBezTo>
                  <a:cubicBezTo>
                    <a:pt x="1451" y="509"/>
                    <a:pt x="1463" y="531"/>
                    <a:pt x="1451" y="548"/>
                  </a:cubicBezTo>
                  <a:cubicBezTo>
                    <a:pt x="1445" y="560"/>
                    <a:pt x="1434" y="566"/>
                    <a:pt x="1423" y="566"/>
                  </a:cubicBezTo>
                  <a:close/>
                  <a:moveTo>
                    <a:pt x="1257" y="491"/>
                  </a:moveTo>
                  <a:lnTo>
                    <a:pt x="1257" y="491"/>
                  </a:lnTo>
                  <a:cubicBezTo>
                    <a:pt x="1257" y="491"/>
                    <a:pt x="1251" y="486"/>
                    <a:pt x="1246" y="486"/>
                  </a:cubicBezTo>
                  <a:cubicBezTo>
                    <a:pt x="1211" y="469"/>
                    <a:pt x="1211" y="469"/>
                    <a:pt x="1211" y="469"/>
                  </a:cubicBezTo>
                  <a:cubicBezTo>
                    <a:pt x="1194" y="463"/>
                    <a:pt x="1188" y="440"/>
                    <a:pt x="1194" y="423"/>
                  </a:cubicBezTo>
                  <a:cubicBezTo>
                    <a:pt x="1206" y="406"/>
                    <a:pt x="1223" y="400"/>
                    <a:pt x="1240" y="406"/>
                  </a:cubicBezTo>
                  <a:cubicBezTo>
                    <a:pt x="1274" y="423"/>
                    <a:pt x="1274" y="423"/>
                    <a:pt x="1274" y="423"/>
                  </a:cubicBezTo>
                  <a:cubicBezTo>
                    <a:pt x="1291" y="429"/>
                    <a:pt x="1303" y="451"/>
                    <a:pt x="1291" y="469"/>
                  </a:cubicBezTo>
                  <a:cubicBezTo>
                    <a:pt x="1285" y="480"/>
                    <a:pt x="1274" y="491"/>
                    <a:pt x="1257" y="491"/>
                  </a:cubicBezTo>
                  <a:close/>
                  <a:moveTo>
                    <a:pt x="1097" y="417"/>
                  </a:moveTo>
                  <a:lnTo>
                    <a:pt x="1097" y="417"/>
                  </a:lnTo>
                  <a:cubicBezTo>
                    <a:pt x="1091" y="417"/>
                    <a:pt x="1086" y="417"/>
                    <a:pt x="1080" y="411"/>
                  </a:cubicBezTo>
                  <a:cubicBezTo>
                    <a:pt x="1051" y="400"/>
                    <a:pt x="1051" y="400"/>
                    <a:pt x="1051" y="400"/>
                  </a:cubicBezTo>
                  <a:cubicBezTo>
                    <a:pt x="1034" y="388"/>
                    <a:pt x="1023" y="371"/>
                    <a:pt x="1028" y="354"/>
                  </a:cubicBezTo>
                  <a:cubicBezTo>
                    <a:pt x="1040" y="331"/>
                    <a:pt x="1057" y="326"/>
                    <a:pt x="1080" y="331"/>
                  </a:cubicBezTo>
                  <a:cubicBezTo>
                    <a:pt x="1108" y="349"/>
                    <a:pt x="1108" y="349"/>
                    <a:pt x="1108" y="349"/>
                  </a:cubicBezTo>
                  <a:cubicBezTo>
                    <a:pt x="1125" y="354"/>
                    <a:pt x="1137" y="377"/>
                    <a:pt x="1131" y="394"/>
                  </a:cubicBezTo>
                  <a:cubicBezTo>
                    <a:pt x="1125" y="406"/>
                    <a:pt x="1108" y="417"/>
                    <a:pt x="1097" y="417"/>
                  </a:cubicBezTo>
                  <a:close/>
                  <a:moveTo>
                    <a:pt x="931" y="349"/>
                  </a:moveTo>
                  <a:lnTo>
                    <a:pt x="931" y="349"/>
                  </a:lnTo>
                  <a:cubicBezTo>
                    <a:pt x="926" y="349"/>
                    <a:pt x="920" y="349"/>
                    <a:pt x="920" y="343"/>
                  </a:cubicBezTo>
                  <a:cubicBezTo>
                    <a:pt x="886" y="331"/>
                    <a:pt x="886" y="331"/>
                    <a:pt x="886" y="331"/>
                  </a:cubicBezTo>
                  <a:cubicBezTo>
                    <a:pt x="868" y="326"/>
                    <a:pt x="857" y="303"/>
                    <a:pt x="863" y="286"/>
                  </a:cubicBezTo>
                  <a:cubicBezTo>
                    <a:pt x="874" y="269"/>
                    <a:pt x="891" y="257"/>
                    <a:pt x="908" y="263"/>
                  </a:cubicBezTo>
                  <a:cubicBezTo>
                    <a:pt x="943" y="280"/>
                    <a:pt x="943" y="280"/>
                    <a:pt x="943" y="280"/>
                  </a:cubicBezTo>
                  <a:cubicBezTo>
                    <a:pt x="960" y="286"/>
                    <a:pt x="971" y="309"/>
                    <a:pt x="965" y="326"/>
                  </a:cubicBezTo>
                  <a:cubicBezTo>
                    <a:pt x="960" y="337"/>
                    <a:pt x="943" y="349"/>
                    <a:pt x="931" y="349"/>
                  </a:cubicBezTo>
                  <a:close/>
                  <a:moveTo>
                    <a:pt x="766" y="286"/>
                  </a:moveTo>
                  <a:lnTo>
                    <a:pt x="766" y="286"/>
                  </a:lnTo>
                  <a:cubicBezTo>
                    <a:pt x="760" y="286"/>
                    <a:pt x="754" y="286"/>
                    <a:pt x="748" y="280"/>
                  </a:cubicBezTo>
                  <a:cubicBezTo>
                    <a:pt x="720" y="269"/>
                    <a:pt x="720" y="269"/>
                    <a:pt x="720" y="269"/>
                  </a:cubicBezTo>
                  <a:cubicBezTo>
                    <a:pt x="697" y="263"/>
                    <a:pt x="691" y="246"/>
                    <a:pt x="697" y="223"/>
                  </a:cubicBezTo>
                  <a:cubicBezTo>
                    <a:pt x="703" y="206"/>
                    <a:pt x="720" y="194"/>
                    <a:pt x="743" y="200"/>
                  </a:cubicBezTo>
                  <a:cubicBezTo>
                    <a:pt x="777" y="217"/>
                    <a:pt x="777" y="217"/>
                    <a:pt x="777" y="217"/>
                  </a:cubicBezTo>
                  <a:cubicBezTo>
                    <a:pt x="794" y="223"/>
                    <a:pt x="806" y="240"/>
                    <a:pt x="794" y="263"/>
                  </a:cubicBezTo>
                  <a:cubicBezTo>
                    <a:pt x="794" y="274"/>
                    <a:pt x="777" y="286"/>
                    <a:pt x="766" y="286"/>
                  </a:cubicBezTo>
                  <a:close/>
                  <a:moveTo>
                    <a:pt x="594" y="229"/>
                  </a:moveTo>
                  <a:lnTo>
                    <a:pt x="594" y="229"/>
                  </a:lnTo>
                  <a:cubicBezTo>
                    <a:pt x="589" y="229"/>
                    <a:pt x="589" y="223"/>
                    <a:pt x="583" y="223"/>
                  </a:cubicBezTo>
                  <a:cubicBezTo>
                    <a:pt x="548" y="212"/>
                    <a:pt x="548" y="212"/>
                    <a:pt x="548" y="212"/>
                  </a:cubicBezTo>
                  <a:cubicBezTo>
                    <a:pt x="531" y="206"/>
                    <a:pt x="520" y="189"/>
                    <a:pt x="526" y="166"/>
                  </a:cubicBezTo>
                  <a:cubicBezTo>
                    <a:pt x="531" y="149"/>
                    <a:pt x="554" y="137"/>
                    <a:pt x="571" y="143"/>
                  </a:cubicBezTo>
                  <a:cubicBezTo>
                    <a:pt x="606" y="154"/>
                    <a:pt x="606" y="154"/>
                    <a:pt x="606" y="154"/>
                  </a:cubicBezTo>
                  <a:cubicBezTo>
                    <a:pt x="623" y="160"/>
                    <a:pt x="634" y="183"/>
                    <a:pt x="629" y="200"/>
                  </a:cubicBezTo>
                  <a:cubicBezTo>
                    <a:pt x="623" y="217"/>
                    <a:pt x="611" y="229"/>
                    <a:pt x="594" y="229"/>
                  </a:cubicBezTo>
                  <a:close/>
                  <a:moveTo>
                    <a:pt x="423" y="171"/>
                  </a:moveTo>
                  <a:lnTo>
                    <a:pt x="423" y="171"/>
                  </a:lnTo>
                  <a:cubicBezTo>
                    <a:pt x="417" y="171"/>
                    <a:pt x="417" y="171"/>
                    <a:pt x="411" y="171"/>
                  </a:cubicBezTo>
                  <a:cubicBezTo>
                    <a:pt x="377" y="160"/>
                    <a:pt x="377" y="160"/>
                    <a:pt x="377" y="160"/>
                  </a:cubicBezTo>
                  <a:cubicBezTo>
                    <a:pt x="360" y="154"/>
                    <a:pt x="348" y="137"/>
                    <a:pt x="354" y="120"/>
                  </a:cubicBezTo>
                  <a:cubicBezTo>
                    <a:pt x="360" y="97"/>
                    <a:pt x="377" y="86"/>
                    <a:pt x="400" y="91"/>
                  </a:cubicBezTo>
                  <a:cubicBezTo>
                    <a:pt x="434" y="103"/>
                    <a:pt x="434" y="103"/>
                    <a:pt x="434" y="103"/>
                  </a:cubicBezTo>
                  <a:cubicBezTo>
                    <a:pt x="451" y="109"/>
                    <a:pt x="463" y="131"/>
                    <a:pt x="457" y="149"/>
                  </a:cubicBezTo>
                  <a:cubicBezTo>
                    <a:pt x="451" y="166"/>
                    <a:pt x="440" y="171"/>
                    <a:pt x="423" y="171"/>
                  </a:cubicBezTo>
                  <a:close/>
                  <a:moveTo>
                    <a:pt x="251" y="126"/>
                  </a:moveTo>
                  <a:lnTo>
                    <a:pt x="251" y="126"/>
                  </a:lnTo>
                  <a:cubicBezTo>
                    <a:pt x="246" y="126"/>
                    <a:pt x="246" y="126"/>
                    <a:pt x="240" y="126"/>
                  </a:cubicBezTo>
                  <a:cubicBezTo>
                    <a:pt x="206" y="114"/>
                    <a:pt x="206" y="114"/>
                    <a:pt x="206" y="114"/>
                  </a:cubicBezTo>
                  <a:cubicBezTo>
                    <a:pt x="189" y="109"/>
                    <a:pt x="177" y="91"/>
                    <a:pt x="183" y="74"/>
                  </a:cubicBezTo>
                  <a:cubicBezTo>
                    <a:pt x="183" y="52"/>
                    <a:pt x="206" y="40"/>
                    <a:pt x="223" y="46"/>
                  </a:cubicBezTo>
                  <a:cubicBezTo>
                    <a:pt x="257" y="57"/>
                    <a:pt x="257" y="57"/>
                    <a:pt x="257" y="57"/>
                  </a:cubicBezTo>
                  <a:cubicBezTo>
                    <a:pt x="280" y="63"/>
                    <a:pt x="291" y="80"/>
                    <a:pt x="286" y="97"/>
                  </a:cubicBezTo>
                  <a:cubicBezTo>
                    <a:pt x="280" y="114"/>
                    <a:pt x="263" y="126"/>
                    <a:pt x="251" y="126"/>
                  </a:cubicBezTo>
                  <a:close/>
                  <a:moveTo>
                    <a:pt x="74" y="86"/>
                  </a:moveTo>
                  <a:lnTo>
                    <a:pt x="74" y="86"/>
                  </a:lnTo>
                  <a:lnTo>
                    <a:pt x="69" y="86"/>
                  </a:lnTo>
                  <a:cubicBezTo>
                    <a:pt x="34" y="74"/>
                    <a:pt x="34" y="74"/>
                    <a:pt x="34" y="74"/>
                  </a:cubicBezTo>
                  <a:cubicBezTo>
                    <a:pt x="12" y="69"/>
                    <a:pt x="0" y="52"/>
                    <a:pt x="6" y="34"/>
                  </a:cubicBezTo>
                  <a:cubicBezTo>
                    <a:pt x="12" y="12"/>
                    <a:pt x="29" y="0"/>
                    <a:pt x="46" y="6"/>
                  </a:cubicBezTo>
                  <a:cubicBezTo>
                    <a:pt x="86" y="12"/>
                    <a:pt x="86" y="12"/>
                    <a:pt x="86" y="12"/>
                  </a:cubicBezTo>
                  <a:cubicBezTo>
                    <a:pt x="103" y="17"/>
                    <a:pt x="114" y="34"/>
                    <a:pt x="109" y="57"/>
                  </a:cubicBezTo>
                  <a:cubicBezTo>
                    <a:pt x="109" y="74"/>
                    <a:pt x="91" y="86"/>
                    <a:pt x="74" y="86"/>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58" name="Google Shape;1058;g627d42fa04_0_407"/>
            <p:cNvSpPr>
              <a:spLocks/>
            </p:cNvSpPr>
            <p:nvPr/>
          </p:nvSpPr>
          <p:spPr>
            <a:xfrm>
              <a:off x="15305375" y="8697384"/>
              <a:ext cx="551832" cy="1240802"/>
            </a:xfrm>
            <a:custGeom>
              <a:avLst/>
              <a:gdLst/>
              <a:ahLst/>
              <a:cxnLst/>
              <a:rect l="l" t="t" r="r" b="b"/>
              <a:pathLst>
                <a:path w="869" h="1949" extrusionOk="0">
                  <a:moveTo>
                    <a:pt x="828" y="1948"/>
                  </a:moveTo>
                  <a:lnTo>
                    <a:pt x="828" y="1948"/>
                  </a:lnTo>
                  <a:cubicBezTo>
                    <a:pt x="811" y="1948"/>
                    <a:pt x="794" y="1937"/>
                    <a:pt x="794" y="1920"/>
                  </a:cubicBezTo>
                  <a:cubicBezTo>
                    <a:pt x="782" y="1886"/>
                    <a:pt x="782" y="1886"/>
                    <a:pt x="782" y="1886"/>
                  </a:cubicBezTo>
                  <a:cubicBezTo>
                    <a:pt x="782" y="1869"/>
                    <a:pt x="794" y="1846"/>
                    <a:pt x="811" y="1840"/>
                  </a:cubicBezTo>
                  <a:cubicBezTo>
                    <a:pt x="828" y="1840"/>
                    <a:pt x="851" y="1851"/>
                    <a:pt x="857" y="1869"/>
                  </a:cubicBezTo>
                  <a:cubicBezTo>
                    <a:pt x="862" y="1903"/>
                    <a:pt x="862" y="1903"/>
                    <a:pt x="862" y="1903"/>
                  </a:cubicBezTo>
                  <a:cubicBezTo>
                    <a:pt x="868" y="1926"/>
                    <a:pt x="857" y="1943"/>
                    <a:pt x="834" y="1948"/>
                  </a:cubicBezTo>
                  <a:lnTo>
                    <a:pt x="828" y="1948"/>
                  </a:lnTo>
                  <a:close/>
                  <a:moveTo>
                    <a:pt x="782" y="1771"/>
                  </a:moveTo>
                  <a:lnTo>
                    <a:pt x="782" y="1771"/>
                  </a:lnTo>
                  <a:cubicBezTo>
                    <a:pt x="771" y="1771"/>
                    <a:pt x="754" y="1760"/>
                    <a:pt x="748" y="1743"/>
                  </a:cubicBezTo>
                  <a:cubicBezTo>
                    <a:pt x="742" y="1709"/>
                    <a:pt x="742" y="1709"/>
                    <a:pt x="742" y="1709"/>
                  </a:cubicBezTo>
                  <a:cubicBezTo>
                    <a:pt x="737" y="1691"/>
                    <a:pt x="748" y="1669"/>
                    <a:pt x="765" y="1669"/>
                  </a:cubicBezTo>
                  <a:cubicBezTo>
                    <a:pt x="788" y="1663"/>
                    <a:pt x="805" y="1674"/>
                    <a:pt x="811" y="1691"/>
                  </a:cubicBezTo>
                  <a:cubicBezTo>
                    <a:pt x="817" y="1726"/>
                    <a:pt x="817" y="1726"/>
                    <a:pt x="817" y="1726"/>
                  </a:cubicBezTo>
                  <a:cubicBezTo>
                    <a:pt x="822" y="1743"/>
                    <a:pt x="811" y="1766"/>
                    <a:pt x="794" y="1771"/>
                  </a:cubicBezTo>
                  <a:cubicBezTo>
                    <a:pt x="788" y="1771"/>
                    <a:pt x="788" y="1771"/>
                    <a:pt x="782" y="1771"/>
                  </a:cubicBezTo>
                  <a:close/>
                  <a:moveTo>
                    <a:pt x="737" y="1594"/>
                  </a:moveTo>
                  <a:lnTo>
                    <a:pt x="737" y="1594"/>
                  </a:lnTo>
                  <a:cubicBezTo>
                    <a:pt x="720" y="1594"/>
                    <a:pt x="708" y="1583"/>
                    <a:pt x="702" y="1571"/>
                  </a:cubicBezTo>
                  <a:cubicBezTo>
                    <a:pt x="691" y="1537"/>
                    <a:pt x="691" y="1537"/>
                    <a:pt x="691" y="1537"/>
                  </a:cubicBezTo>
                  <a:cubicBezTo>
                    <a:pt x="685" y="1514"/>
                    <a:pt x="697" y="1497"/>
                    <a:pt x="714" y="1491"/>
                  </a:cubicBezTo>
                  <a:cubicBezTo>
                    <a:pt x="737" y="1486"/>
                    <a:pt x="754" y="1497"/>
                    <a:pt x="759" y="1514"/>
                  </a:cubicBezTo>
                  <a:cubicBezTo>
                    <a:pt x="771" y="1549"/>
                    <a:pt x="771" y="1549"/>
                    <a:pt x="771" y="1549"/>
                  </a:cubicBezTo>
                  <a:cubicBezTo>
                    <a:pt x="777" y="1571"/>
                    <a:pt x="765" y="1588"/>
                    <a:pt x="748" y="1594"/>
                  </a:cubicBezTo>
                  <a:cubicBezTo>
                    <a:pt x="742" y="1594"/>
                    <a:pt x="742" y="1594"/>
                    <a:pt x="737" y="1594"/>
                  </a:cubicBezTo>
                  <a:close/>
                  <a:moveTo>
                    <a:pt x="685" y="1423"/>
                  </a:moveTo>
                  <a:lnTo>
                    <a:pt x="685" y="1423"/>
                  </a:lnTo>
                  <a:cubicBezTo>
                    <a:pt x="668" y="1423"/>
                    <a:pt x="657" y="1411"/>
                    <a:pt x="651" y="1394"/>
                  </a:cubicBezTo>
                  <a:cubicBezTo>
                    <a:pt x="639" y="1360"/>
                    <a:pt x="639" y="1360"/>
                    <a:pt x="639" y="1360"/>
                  </a:cubicBezTo>
                  <a:cubicBezTo>
                    <a:pt x="634" y="1343"/>
                    <a:pt x="639" y="1326"/>
                    <a:pt x="662" y="1320"/>
                  </a:cubicBezTo>
                  <a:cubicBezTo>
                    <a:pt x="679" y="1309"/>
                    <a:pt x="697" y="1320"/>
                    <a:pt x="708" y="1337"/>
                  </a:cubicBezTo>
                  <a:cubicBezTo>
                    <a:pt x="720" y="1377"/>
                    <a:pt x="720" y="1377"/>
                    <a:pt x="720" y="1377"/>
                  </a:cubicBezTo>
                  <a:cubicBezTo>
                    <a:pt x="725" y="1394"/>
                    <a:pt x="714" y="1411"/>
                    <a:pt x="697" y="1417"/>
                  </a:cubicBezTo>
                  <a:cubicBezTo>
                    <a:pt x="691" y="1423"/>
                    <a:pt x="685" y="1423"/>
                    <a:pt x="685" y="1423"/>
                  </a:cubicBezTo>
                  <a:close/>
                  <a:moveTo>
                    <a:pt x="622" y="1252"/>
                  </a:moveTo>
                  <a:lnTo>
                    <a:pt x="622" y="1252"/>
                  </a:lnTo>
                  <a:cubicBezTo>
                    <a:pt x="611" y="1252"/>
                    <a:pt x="594" y="1240"/>
                    <a:pt x="588" y="1223"/>
                  </a:cubicBezTo>
                  <a:cubicBezTo>
                    <a:pt x="577" y="1194"/>
                    <a:pt x="577" y="1194"/>
                    <a:pt x="577" y="1194"/>
                  </a:cubicBezTo>
                  <a:cubicBezTo>
                    <a:pt x="571" y="1171"/>
                    <a:pt x="582" y="1154"/>
                    <a:pt x="599" y="1149"/>
                  </a:cubicBezTo>
                  <a:cubicBezTo>
                    <a:pt x="617" y="1137"/>
                    <a:pt x="639" y="1149"/>
                    <a:pt x="645" y="1166"/>
                  </a:cubicBezTo>
                  <a:cubicBezTo>
                    <a:pt x="657" y="1200"/>
                    <a:pt x="657" y="1200"/>
                    <a:pt x="657" y="1200"/>
                  </a:cubicBezTo>
                  <a:cubicBezTo>
                    <a:pt x="662" y="1217"/>
                    <a:pt x="657" y="1240"/>
                    <a:pt x="634" y="1246"/>
                  </a:cubicBezTo>
                  <a:cubicBezTo>
                    <a:pt x="634" y="1246"/>
                    <a:pt x="628" y="1252"/>
                    <a:pt x="622" y="1252"/>
                  </a:cubicBezTo>
                  <a:close/>
                  <a:moveTo>
                    <a:pt x="560" y="1080"/>
                  </a:moveTo>
                  <a:lnTo>
                    <a:pt x="560" y="1080"/>
                  </a:lnTo>
                  <a:cubicBezTo>
                    <a:pt x="548" y="1080"/>
                    <a:pt x="531" y="1069"/>
                    <a:pt x="525" y="1057"/>
                  </a:cubicBezTo>
                  <a:cubicBezTo>
                    <a:pt x="514" y="1023"/>
                    <a:pt x="514" y="1023"/>
                    <a:pt x="514" y="1023"/>
                  </a:cubicBezTo>
                  <a:cubicBezTo>
                    <a:pt x="508" y="1006"/>
                    <a:pt x="514" y="983"/>
                    <a:pt x="531" y="977"/>
                  </a:cubicBezTo>
                  <a:cubicBezTo>
                    <a:pt x="554" y="971"/>
                    <a:pt x="571" y="977"/>
                    <a:pt x="577" y="994"/>
                  </a:cubicBezTo>
                  <a:cubicBezTo>
                    <a:pt x="594" y="1029"/>
                    <a:pt x="594" y="1029"/>
                    <a:pt x="594" y="1029"/>
                  </a:cubicBezTo>
                  <a:cubicBezTo>
                    <a:pt x="599" y="1046"/>
                    <a:pt x="594" y="1069"/>
                    <a:pt x="571" y="1074"/>
                  </a:cubicBezTo>
                  <a:cubicBezTo>
                    <a:pt x="571" y="1080"/>
                    <a:pt x="565" y="1080"/>
                    <a:pt x="560" y="1080"/>
                  </a:cubicBezTo>
                  <a:close/>
                  <a:moveTo>
                    <a:pt x="491" y="909"/>
                  </a:moveTo>
                  <a:lnTo>
                    <a:pt x="491" y="909"/>
                  </a:lnTo>
                  <a:cubicBezTo>
                    <a:pt x="474" y="909"/>
                    <a:pt x="462" y="903"/>
                    <a:pt x="457" y="892"/>
                  </a:cubicBezTo>
                  <a:cubicBezTo>
                    <a:pt x="445" y="857"/>
                    <a:pt x="445" y="857"/>
                    <a:pt x="445" y="857"/>
                  </a:cubicBezTo>
                  <a:cubicBezTo>
                    <a:pt x="434" y="840"/>
                    <a:pt x="445" y="817"/>
                    <a:pt x="462" y="812"/>
                  </a:cubicBezTo>
                  <a:cubicBezTo>
                    <a:pt x="480" y="800"/>
                    <a:pt x="502" y="812"/>
                    <a:pt x="508" y="829"/>
                  </a:cubicBezTo>
                  <a:cubicBezTo>
                    <a:pt x="520" y="863"/>
                    <a:pt x="520" y="863"/>
                    <a:pt x="520" y="863"/>
                  </a:cubicBezTo>
                  <a:cubicBezTo>
                    <a:pt x="531" y="880"/>
                    <a:pt x="520" y="897"/>
                    <a:pt x="502" y="909"/>
                  </a:cubicBezTo>
                  <a:cubicBezTo>
                    <a:pt x="497" y="909"/>
                    <a:pt x="497" y="909"/>
                    <a:pt x="491" y="909"/>
                  </a:cubicBezTo>
                  <a:close/>
                  <a:moveTo>
                    <a:pt x="417" y="743"/>
                  </a:moveTo>
                  <a:lnTo>
                    <a:pt x="417" y="743"/>
                  </a:lnTo>
                  <a:cubicBezTo>
                    <a:pt x="400" y="743"/>
                    <a:pt x="388" y="737"/>
                    <a:pt x="382" y="726"/>
                  </a:cubicBezTo>
                  <a:cubicBezTo>
                    <a:pt x="365" y="692"/>
                    <a:pt x="365" y="692"/>
                    <a:pt x="365" y="692"/>
                  </a:cubicBezTo>
                  <a:cubicBezTo>
                    <a:pt x="360" y="674"/>
                    <a:pt x="365" y="652"/>
                    <a:pt x="382" y="646"/>
                  </a:cubicBezTo>
                  <a:cubicBezTo>
                    <a:pt x="400" y="635"/>
                    <a:pt x="422" y="646"/>
                    <a:pt x="428" y="663"/>
                  </a:cubicBezTo>
                  <a:cubicBezTo>
                    <a:pt x="445" y="692"/>
                    <a:pt x="445" y="692"/>
                    <a:pt x="445" y="692"/>
                  </a:cubicBezTo>
                  <a:cubicBezTo>
                    <a:pt x="457" y="714"/>
                    <a:pt x="445" y="732"/>
                    <a:pt x="428" y="743"/>
                  </a:cubicBezTo>
                  <a:cubicBezTo>
                    <a:pt x="422" y="743"/>
                    <a:pt x="422" y="743"/>
                    <a:pt x="417" y="743"/>
                  </a:cubicBezTo>
                  <a:close/>
                  <a:moveTo>
                    <a:pt x="337" y="583"/>
                  </a:moveTo>
                  <a:lnTo>
                    <a:pt x="337" y="583"/>
                  </a:lnTo>
                  <a:cubicBezTo>
                    <a:pt x="320" y="583"/>
                    <a:pt x="308" y="577"/>
                    <a:pt x="302" y="560"/>
                  </a:cubicBezTo>
                  <a:cubicBezTo>
                    <a:pt x="285" y="532"/>
                    <a:pt x="285" y="532"/>
                    <a:pt x="285" y="532"/>
                  </a:cubicBezTo>
                  <a:cubicBezTo>
                    <a:pt x="280" y="514"/>
                    <a:pt x="285" y="492"/>
                    <a:pt x="302" y="480"/>
                  </a:cubicBezTo>
                  <a:cubicBezTo>
                    <a:pt x="320" y="475"/>
                    <a:pt x="342" y="480"/>
                    <a:pt x="348" y="497"/>
                  </a:cubicBezTo>
                  <a:cubicBezTo>
                    <a:pt x="365" y="532"/>
                    <a:pt x="365" y="532"/>
                    <a:pt x="365" y="532"/>
                  </a:cubicBezTo>
                  <a:cubicBezTo>
                    <a:pt x="377" y="549"/>
                    <a:pt x="365" y="572"/>
                    <a:pt x="348" y="577"/>
                  </a:cubicBezTo>
                  <a:cubicBezTo>
                    <a:pt x="342" y="583"/>
                    <a:pt x="337" y="583"/>
                    <a:pt x="337" y="583"/>
                  </a:cubicBezTo>
                  <a:close/>
                  <a:moveTo>
                    <a:pt x="251" y="423"/>
                  </a:moveTo>
                  <a:lnTo>
                    <a:pt x="251" y="423"/>
                  </a:lnTo>
                  <a:cubicBezTo>
                    <a:pt x="234" y="423"/>
                    <a:pt x="222" y="412"/>
                    <a:pt x="217" y="400"/>
                  </a:cubicBezTo>
                  <a:cubicBezTo>
                    <a:pt x="200" y="372"/>
                    <a:pt x="200" y="372"/>
                    <a:pt x="200" y="372"/>
                  </a:cubicBezTo>
                  <a:cubicBezTo>
                    <a:pt x="188" y="354"/>
                    <a:pt x="194" y="332"/>
                    <a:pt x="211" y="320"/>
                  </a:cubicBezTo>
                  <a:cubicBezTo>
                    <a:pt x="228" y="315"/>
                    <a:pt x="251" y="320"/>
                    <a:pt x="263" y="337"/>
                  </a:cubicBezTo>
                  <a:cubicBezTo>
                    <a:pt x="280" y="366"/>
                    <a:pt x="280" y="366"/>
                    <a:pt x="280" y="366"/>
                  </a:cubicBezTo>
                  <a:cubicBezTo>
                    <a:pt x="291" y="383"/>
                    <a:pt x="285" y="406"/>
                    <a:pt x="268" y="417"/>
                  </a:cubicBezTo>
                  <a:cubicBezTo>
                    <a:pt x="263" y="417"/>
                    <a:pt x="257" y="423"/>
                    <a:pt x="251" y="423"/>
                  </a:cubicBezTo>
                  <a:close/>
                  <a:moveTo>
                    <a:pt x="160" y="263"/>
                  </a:moveTo>
                  <a:lnTo>
                    <a:pt x="160" y="263"/>
                  </a:lnTo>
                  <a:cubicBezTo>
                    <a:pt x="148" y="263"/>
                    <a:pt x="137" y="257"/>
                    <a:pt x="125" y="246"/>
                  </a:cubicBezTo>
                  <a:cubicBezTo>
                    <a:pt x="108" y="217"/>
                    <a:pt x="108" y="217"/>
                    <a:pt x="108" y="217"/>
                  </a:cubicBezTo>
                  <a:cubicBezTo>
                    <a:pt x="97" y="200"/>
                    <a:pt x="103" y="178"/>
                    <a:pt x="120" y="166"/>
                  </a:cubicBezTo>
                  <a:cubicBezTo>
                    <a:pt x="137" y="155"/>
                    <a:pt x="160" y="160"/>
                    <a:pt x="171" y="178"/>
                  </a:cubicBezTo>
                  <a:cubicBezTo>
                    <a:pt x="188" y="212"/>
                    <a:pt x="188" y="212"/>
                    <a:pt x="188" y="212"/>
                  </a:cubicBezTo>
                  <a:cubicBezTo>
                    <a:pt x="200" y="229"/>
                    <a:pt x="194" y="246"/>
                    <a:pt x="177" y="257"/>
                  </a:cubicBezTo>
                  <a:cubicBezTo>
                    <a:pt x="171" y="263"/>
                    <a:pt x="165" y="263"/>
                    <a:pt x="160" y="263"/>
                  </a:cubicBezTo>
                  <a:close/>
                  <a:moveTo>
                    <a:pt x="63" y="109"/>
                  </a:moveTo>
                  <a:lnTo>
                    <a:pt x="63" y="109"/>
                  </a:lnTo>
                  <a:cubicBezTo>
                    <a:pt x="51" y="109"/>
                    <a:pt x="40" y="103"/>
                    <a:pt x="34" y="92"/>
                  </a:cubicBezTo>
                  <a:cubicBezTo>
                    <a:pt x="11" y="63"/>
                    <a:pt x="11" y="63"/>
                    <a:pt x="11" y="63"/>
                  </a:cubicBezTo>
                  <a:cubicBezTo>
                    <a:pt x="0" y="46"/>
                    <a:pt x="5" y="23"/>
                    <a:pt x="22" y="12"/>
                  </a:cubicBezTo>
                  <a:cubicBezTo>
                    <a:pt x="40" y="0"/>
                    <a:pt x="63" y="6"/>
                    <a:pt x="74" y="23"/>
                  </a:cubicBezTo>
                  <a:cubicBezTo>
                    <a:pt x="91" y="52"/>
                    <a:pt x="91" y="52"/>
                    <a:pt x="91" y="52"/>
                  </a:cubicBezTo>
                  <a:cubicBezTo>
                    <a:pt x="103" y="69"/>
                    <a:pt x="97" y="92"/>
                    <a:pt x="80" y="103"/>
                  </a:cubicBezTo>
                  <a:cubicBezTo>
                    <a:pt x="74" y="109"/>
                    <a:pt x="68" y="109"/>
                    <a:pt x="63" y="109"/>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nvGrpSpPr>
          <p:cNvPr id="1059" name="Google Shape;1059;g627d42fa04_0_407"/>
          <p:cNvGrpSpPr/>
          <p:nvPr/>
        </p:nvGrpSpPr>
        <p:grpSpPr>
          <a:xfrm>
            <a:off x="8405160" y="6526723"/>
            <a:ext cx="1405505" cy="1294210"/>
            <a:chOff x="13296064" y="10607541"/>
            <a:chExt cx="1265764" cy="1166060"/>
          </a:xfrm>
        </p:grpSpPr>
        <p:sp>
          <p:nvSpPr>
            <p:cNvPr id="1060" name="Google Shape;1060;g627d42fa04_0_407"/>
            <p:cNvSpPr>
              <a:spLocks/>
            </p:cNvSpPr>
            <p:nvPr/>
          </p:nvSpPr>
          <p:spPr>
            <a:xfrm>
              <a:off x="13349333" y="10670914"/>
              <a:ext cx="1141472" cy="1039313"/>
            </a:xfrm>
            <a:custGeom>
              <a:avLst/>
              <a:gdLst/>
              <a:ahLst/>
              <a:cxnLst/>
              <a:rect l="l" t="t" r="r" b="b"/>
              <a:pathLst>
                <a:path w="1989" h="1812" extrusionOk="0">
                  <a:moveTo>
                    <a:pt x="994" y="0"/>
                  </a:moveTo>
                  <a:lnTo>
                    <a:pt x="994" y="0"/>
                  </a:lnTo>
                  <a:cubicBezTo>
                    <a:pt x="766" y="0"/>
                    <a:pt x="532" y="91"/>
                    <a:pt x="354" y="268"/>
                  </a:cubicBezTo>
                  <a:cubicBezTo>
                    <a:pt x="0" y="622"/>
                    <a:pt x="0" y="1194"/>
                    <a:pt x="354" y="1548"/>
                  </a:cubicBezTo>
                  <a:cubicBezTo>
                    <a:pt x="532" y="1725"/>
                    <a:pt x="766" y="1811"/>
                    <a:pt x="994" y="1811"/>
                  </a:cubicBezTo>
                  <a:cubicBezTo>
                    <a:pt x="1229" y="1811"/>
                    <a:pt x="1457" y="1725"/>
                    <a:pt x="1634" y="1548"/>
                  </a:cubicBezTo>
                  <a:cubicBezTo>
                    <a:pt x="1988" y="1194"/>
                    <a:pt x="1988" y="622"/>
                    <a:pt x="1634" y="268"/>
                  </a:cubicBezTo>
                  <a:cubicBezTo>
                    <a:pt x="1457" y="91"/>
                    <a:pt x="1229" y="0"/>
                    <a:pt x="994" y="0"/>
                  </a:cubicBezTo>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61" name="Google Shape;1061;g627d42fa04_0_407"/>
            <p:cNvSpPr>
              <a:spLocks/>
            </p:cNvSpPr>
            <p:nvPr/>
          </p:nvSpPr>
          <p:spPr>
            <a:xfrm>
              <a:off x="13296064" y="10607541"/>
              <a:ext cx="1265764" cy="1166060"/>
            </a:xfrm>
            <a:custGeom>
              <a:avLst/>
              <a:gdLst/>
              <a:ahLst/>
              <a:cxnLst/>
              <a:rect l="l" t="t" r="r" b="b"/>
              <a:pathLst>
                <a:path w="2206" h="2035" extrusionOk="0">
                  <a:moveTo>
                    <a:pt x="1085" y="2005"/>
                  </a:moveTo>
                  <a:lnTo>
                    <a:pt x="1085" y="2005"/>
                  </a:lnTo>
                  <a:cubicBezTo>
                    <a:pt x="823" y="2005"/>
                    <a:pt x="571" y="1902"/>
                    <a:pt x="383" y="1714"/>
                  </a:cubicBezTo>
                  <a:cubicBezTo>
                    <a:pt x="0" y="1331"/>
                    <a:pt x="0" y="703"/>
                    <a:pt x="383" y="314"/>
                  </a:cubicBezTo>
                  <a:cubicBezTo>
                    <a:pt x="571" y="126"/>
                    <a:pt x="823" y="23"/>
                    <a:pt x="1085" y="23"/>
                  </a:cubicBezTo>
                  <a:cubicBezTo>
                    <a:pt x="1354" y="23"/>
                    <a:pt x="1600" y="126"/>
                    <a:pt x="1788" y="314"/>
                  </a:cubicBezTo>
                  <a:cubicBezTo>
                    <a:pt x="2177" y="703"/>
                    <a:pt x="2177" y="1331"/>
                    <a:pt x="1788" y="1714"/>
                  </a:cubicBezTo>
                  <a:cubicBezTo>
                    <a:pt x="1600" y="1902"/>
                    <a:pt x="1354" y="2005"/>
                    <a:pt x="1085" y="2005"/>
                  </a:cubicBezTo>
                  <a:lnTo>
                    <a:pt x="1085" y="0"/>
                  </a:lnTo>
                  <a:lnTo>
                    <a:pt x="1085" y="0"/>
                  </a:lnTo>
                  <a:cubicBezTo>
                    <a:pt x="817" y="0"/>
                    <a:pt x="560" y="103"/>
                    <a:pt x="366" y="297"/>
                  </a:cubicBezTo>
                  <a:cubicBezTo>
                    <a:pt x="177" y="486"/>
                    <a:pt x="68" y="743"/>
                    <a:pt x="68" y="1017"/>
                  </a:cubicBezTo>
                  <a:cubicBezTo>
                    <a:pt x="68" y="1285"/>
                    <a:pt x="177" y="1542"/>
                    <a:pt x="366" y="1737"/>
                  </a:cubicBezTo>
                  <a:cubicBezTo>
                    <a:pt x="560" y="1925"/>
                    <a:pt x="817" y="2034"/>
                    <a:pt x="1085" y="2034"/>
                  </a:cubicBezTo>
                  <a:lnTo>
                    <a:pt x="1085" y="2034"/>
                  </a:lnTo>
                  <a:cubicBezTo>
                    <a:pt x="1360" y="2034"/>
                    <a:pt x="1611" y="1925"/>
                    <a:pt x="1805" y="1737"/>
                  </a:cubicBezTo>
                  <a:cubicBezTo>
                    <a:pt x="2205" y="1337"/>
                    <a:pt x="2205" y="691"/>
                    <a:pt x="1805" y="297"/>
                  </a:cubicBezTo>
                  <a:cubicBezTo>
                    <a:pt x="1611" y="103"/>
                    <a:pt x="1360" y="0"/>
                    <a:pt x="1085" y="0"/>
                  </a:cubicBezTo>
                  <a:lnTo>
                    <a:pt x="1085" y="2005"/>
                  </a:lnTo>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nvGrpSpPr>
          <p:cNvPr id="1062" name="Google Shape;1062;g627d42fa04_0_407"/>
          <p:cNvGrpSpPr/>
          <p:nvPr/>
        </p:nvGrpSpPr>
        <p:grpSpPr>
          <a:xfrm>
            <a:off x="7063823" y="9449748"/>
            <a:ext cx="1405505" cy="1294210"/>
            <a:chOff x="13296064" y="10607541"/>
            <a:chExt cx="1265764" cy="1166060"/>
          </a:xfrm>
        </p:grpSpPr>
        <p:sp>
          <p:nvSpPr>
            <p:cNvPr id="1063" name="Google Shape;1063;g627d42fa04_0_407"/>
            <p:cNvSpPr>
              <a:spLocks/>
            </p:cNvSpPr>
            <p:nvPr/>
          </p:nvSpPr>
          <p:spPr>
            <a:xfrm>
              <a:off x="13349333" y="10670914"/>
              <a:ext cx="1141472" cy="1039313"/>
            </a:xfrm>
            <a:custGeom>
              <a:avLst/>
              <a:gdLst/>
              <a:ahLst/>
              <a:cxnLst/>
              <a:rect l="l" t="t" r="r" b="b"/>
              <a:pathLst>
                <a:path w="1989" h="1812" extrusionOk="0">
                  <a:moveTo>
                    <a:pt x="994" y="0"/>
                  </a:moveTo>
                  <a:lnTo>
                    <a:pt x="994" y="0"/>
                  </a:lnTo>
                  <a:cubicBezTo>
                    <a:pt x="766" y="0"/>
                    <a:pt x="532" y="91"/>
                    <a:pt x="354" y="268"/>
                  </a:cubicBezTo>
                  <a:cubicBezTo>
                    <a:pt x="0" y="622"/>
                    <a:pt x="0" y="1194"/>
                    <a:pt x="354" y="1548"/>
                  </a:cubicBezTo>
                  <a:cubicBezTo>
                    <a:pt x="532" y="1725"/>
                    <a:pt x="766" y="1811"/>
                    <a:pt x="994" y="1811"/>
                  </a:cubicBezTo>
                  <a:cubicBezTo>
                    <a:pt x="1229" y="1811"/>
                    <a:pt x="1457" y="1725"/>
                    <a:pt x="1634" y="1548"/>
                  </a:cubicBezTo>
                  <a:cubicBezTo>
                    <a:pt x="1988" y="1194"/>
                    <a:pt x="1988" y="622"/>
                    <a:pt x="1634" y="268"/>
                  </a:cubicBezTo>
                  <a:cubicBezTo>
                    <a:pt x="1457" y="91"/>
                    <a:pt x="1229" y="0"/>
                    <a:pt x="994" y="0"/>
                  </a:cubicBez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64" name="Google Shape;1064;g627d42fa04_0_407"/>
            <p:cNvSpPr>
              <a:spLocks/>
            </p:cNvSpPr>
            <p:nvPr/>
          </p:nvSpPr>
          <p:spPr>
            <a:xfrm>
              <a:off x="13296064" y="10607541"/>
              <a:ext cx="1265764" cy="1166060"/>
            </a:xfrm>
            <a:custGeom>
              <a:avLst/>
              <a:gdLst/>
              <a:ahLst/>
              <a:cxnLst/>
              <a:rect l="l" t="t" r="r" b="b"/>
              <a:pathLst>
                <a:path w="2206" h="2035" extrusionOk="0">
                  <a:moveTo>
                    <a:pt x="1085" y="2005"/>
                  </a:moveTo>
                  <a:lnTo>
                    <a:pt x="1085" y="2005"/>
                  </a:lnTo>
                  <a:cubicBezTo>
                    <a:pt x="823" y="2005"/>
                    <a:pt x="571" y="1902"/>
                    <a:pt x="383" y="1714"/>
                  </a:cubicBezTo>
                  <a:cubicBezTo>
                    <a:pt x="0" y="1331"/>
                    <a:pt x="0" y="703"/>
                    <a:pt x="383" y="314"/>
                  </a:cubicBezTo>
                  <a:cubicBezTo>
                    <a:pt x="571" y="126"/>
                    <a:pt x="823" y="23"/>
                    <a:pt x="1085" y="23"/>
                  </a:cubicBezTo>
                  <a:cubicBezTo>
                    <a:pt x="1354" y="23"/>
                    <a:pt x="1600" y="126"/>
                    <a:pt x="1788" y="314"/>
                  </a:cubicBezTo>
                  <a:cubicBezTo>
                    <a:pt x="2177" y="703"/>
                    <a:pt x="2177" y="1331"/>
                    <a:pt x="1788" y="1714"/>
                  </a:cubicBezTo>
                  <a:cubicBezTo>
                    <a:pt x="1600" y="1902"/>
                    <a:pt x="1354" y="2005"/>
                    <a:pt x="1085" y="2005"/>
                  </a:cubicBezTo>
                  <a:lnTo>
                    <a:pt x="1085" y="0"/>
                  </a:lnTo>
                  <a:lnTo>
                    <a:pt x="1085" y="0"/>
                  </a:lnTo>
                  <a:cubicBezTo>
                    <a:pt x="817" y="0"/>
                    <a:pt x="560" y="103"/>
                    <a:pt x="366" y="297"/>
                  </a:cubicBezTo>
                  <a:cubicBezTo>
                    <a:pt x="177" y="486"/>
                    <a:pt x="68" y="743"/>
                    <a:pt x="68" y="1017"/>
                  </a:cubicBezTo>
                  <a:cubicBezTo>
                    <a:pt x="68" y="1285"/>
                    <a:pt x="177" y="1542"/>
                    <a:pt x="366" y="1737"/>
                  </a:cubicBezTo>
                  <a:cubicBezTo>
                    <a:pt x="560" y="1925"/>
                    <a:pt x="817" y="2034"/>
                    <a:pt x="1085" y="2034"/>
                  </a:cubicBezTo>
                  <a:lnTo>
                    <a:pt x="1085" y="2034"/>
                  </a:lnTo>
                  <a:cubicBezTo>
                    <a:pt x="1360" y="2034"/>
                    <a:pt x="1611" y="1925"/>
                    <a:pt x="1805" y="1737"/>
                  </a:cubicBezTo>
                  <a:cubicBezTo>
                    <a:pt x="2205" y="1337"/>
                    <a:pt x="2205" y="691"/>
                    <a:pt x="1805" y="297"/>
                  </a:cubicBezTo>
                  <a:cubicBezTo>
                    <a:pt x="1611" y="103"/>
                    <a:pt x="1360" y="0"/>
                    <a:pt x="1085" y="0"/>
                  </a:cubicBezTo>
                  <a:lnTo>
                    <a:pt x="1085" y="2005"/>
                  </a:ln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sp>
        <p:nvSpPr>
          <p:cNvPr id="1065" name="Google Shape;1065;g627d42fa04_0_407"/>
          <p:cNvSpPr>
            <a:spLocks/>
          </p:cNvSpPr>
          <p:nvPr/>
        </p:nvSpPr>
        <p:spPr>
          <a:xfrm>
            <a:off x="7446887" y="9790639"/>
            <a:ext cx="577399" cy="582418"/>
          </a:xfrm>
          <a:custGeom>
            <a:avLst/>
            <a:gdLst/>
            <a:ahLst/>
            <a:cxnLst/>
            <a:rect l="l" t="t" r="r" b="b"/>
            <a:pathLst>
              <a:path w="909" h="916" extrusionOk="0">
                <a:moveTo>
                  <a:pt x="23" y="292"/>
                </a:moveTo>
                <a:lnTo>
                  <a:pt x="23" y="292"/>
                </a:lnTo>
                <a:cubicBezTo>
                  <a:pt x="11" y="303"/>
                  <a:pt x="0" y="315"/>
                  <a:pt x="0" y="332"/>
                </a:cubicBezTo>
                <a:cubicBezTo>
                  <a:pt x="0" y="509"/>
                  <a:pt x="0" y="686"/>
                  <a:pt x="0" y="863"/>
                </a:cubicBezTo>
                <a:cubicBezTo>
                  <a:pt x="0" y="892"/>
                  <a:pt x="23" y="915"/>
                  <a:pt x="51" y="915"/>
                </a:cubicBezTo>
                <a:cubicBezTo>
                  <a:pt x="862" y="915"/>
                  <a:pt x="862" y="915"/>
                  <a:pt x="862" y="915"/>
                </a:cubicBezTo>
                <a:cubicBezTo>
                  <a:pt x="891" y="915"/>
                  <a:pt x="908" y="892"/>
                  <a:pt x="908" y="863"/>
                </a:cubicBezTo>
                <a:cubicBezTo>
                  <a:pt x="908" y="686"/>
                  <a:pt x="908" y="509"/>
                  <a:pt x="908" y="332"/>
                </a:cubicBezTo>
                <a:cubicBezTo>
                  <a:pt x="908" y="315"/>
                  <a:pt x="902" y="298"/>
                  <a:pt x="885" y="292"/>
                </a:cubicBezTo>
                <a:cubicBezTo>
                  <a:pt x="480" y="12"/>
                  <a:pt x="480" y="12"/>
                  <a:pt x="480" y="12"/>
                </a:cubicBezTo>
                <a:cubicBezTo>
                  <a:pt x="463" y="0"/>
                  <a:pt x="445" y="0"/>
                  <a:pt x="434" y="12"/>
                </a:cubicBezTo>
                <a:lnTo>
                  <a:pt x="23" y="292"/>
                </a:lnTo>
                <a:close/>
                <a:moveTo>
                  <a:pt x="74" y="429"/>
                </a:moveTo>
                <a:lnTo>
                  <a:pt x="74" y="429"/>
                </a:lnTo>
                <a:cubicBezTo>
                  <a:pt x="314" y="595"/>
                  <a:pt x="314" y="595"/>
                  <a:pt x="314" y="595"/>
                </a:cubicBezTo>
                <a:cubicBezTo>
                  <a:pt x="74" y="755"/>
                  <a:pt x="74" y="755"/>
                  <a:pt x="74" y="755"/>
                </a:cubicBezTo>
                <a:lnTo>
                  <a:pt x="74" y="429"/>
                </a:lnTo>
                <a:close/>
                <a:moveTo>
                  <a:pt x="377" y="549"/>
                </a:moveTo>
                <a:lnTo>
                  <a:pt x="377" y="549"/>
                </a:lnTo>
                <a:cubicBezTo>
                  <a:pt x="74" y="343"/>
                  <a:pt x="74" y="343"/>
                  <a:pt x="74" y="343"/>
                </a:cubicBezTo>
                <a:cubicBezTo>
                  <a:pt x="457" y="81"/>
                  <a:pt x="457" y="81"/>
                  <a:pt x="457" y="81"/>
                </a:cubicBezTo>
                <a:cubicBezTo>
                  <a:pt x="840" y="338"/>
                  <a:pt x="840" y="338"/>
                  <a:pt x="840" y="338"/>
                </a:cubicBezTo>
                <a:cubicBezTo>
                  <a:pt x="537" y="549"/>
                  <a:pt x="537" y="549"/>
                  <a:pt x="537" y="549"/>
                </a:cubicBezTo>
                <a:cubicBezTo>
                  <a:pt x="480" y="509"/>
                  <a:pt x="480" y="509"/>
                  <a:pt x="480" y="509"/>
                </a:cubicBezTo>
                <a:cubicBezTo>
                  <a:pt x="463" y="503"/>
                  <a:pt x="445" y="503"/>
                  <a:pt x="434" y="509"/>
                </a:cubicBezTo>
                <a:lnTo>
                  <a:pt x="377" y="549"/>
                </a:lnTo>
                <a:close/>
                <a:moveTo>
                  <a:pt x="600" y="595"/>
                </a:moveTo>
                <a:lnTo>
                  <a:pt x="600" y="595"/>
                </a:lnTo>
                <a:cubicBezTo>
                  <a:pt x="840" y="423"/>
                  <a:pt x="840" y="423"/>
                  <a:pt x="840" y="423"/>
                </a:cubicBezTo>
                <a:cubicBezTo>
                  <a:pt x="840" y="760"/>
                  <a:pt x="840" y="760"/>
                  <a:pt x="840" y="760"/>
                </a:cubicBezTo>
                <a:lnTo>
                  <a:pt x="600" y="595"/>
                </a:lnTo>
                <a:close/>
                <a:moveTo>
                  <a:pt x="840" y="840"/>
                </a:moveTo>
                <a:lnTo>
                  <a:pt x="840" y="840"/>
                </a:lnTo>
                <a:cubicBezTo>
                  <a:pt x="457" y="583"/>
                  <a:pt x="457" y="583"/>
                  <a:pt x="457" y="583"/>
                </a:cubicBezTo>
                <a:cubicBezTo>
                  <a:pt x="74" y="840"/>
                  <a:pt x="74" y="840"/>
                  <a:pt x="74" y="840"/>
                </a:cubicBezTo>
                <a:lnTo>
                  <a:pt x="840" y="84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66" name="Google Shape;1066;g627d42fa04_0_407"/>
          <p:cNvSpPr txBox="1">
            <a:spLocks/>
          </p:cNvSpPr>
          <p:nvPr/>
        </p:nvSpPr>
        <p:spPr>
          <a:xfrm>
            <a:off x="3058651" y="9668750"/>
            <a:ext cx="3611700" cy="677100"/>
          </a:xfrm>
          <a:prstGeom prst="rect">
            <a:avLst/>
          </a:prstGeom>
          <a:noFill/>
          <a:ln>
            <a:noFill/>
          </a:ln>
        </p:spPr>
        <p:txBody>
          <a:bodyPr spcFirstLastPara="1" wrap="square" lIns="182825" tIns="91400" rIns="182825" bIns="91400" anchor="t" anchorCtr="0">
            <a:noAutofit/>
          </a:bodyPr>
          <a:lstStyle/>
          <a:p>
            <a:pPr marL="0" marR="0" lvl="0" indent="0" algn="r" rtl="0">
              <a:lnSpc>
                <a:spcPct val="100000"/>
              </a:lnSpc>
              <a:spcBef>
                <a:spcPts val="0"/>
              </a:spcBef>
              <a:spcAft>
                <a:spcPts val="0"/>
              </a:spcAft>
              <a:buClr>
                <a:srgbClr val="000000"/>
              </a:buClr>
              <a:buSzPts val="3200"/>
              <a:buFont typeface="Arial"/>
              <a:buNone/>
            </a:pPr>
            <a:r>
              <a:rPr lang="en-US" sz="3200" b="1" i="0" u="none" strike="noStrike" cap="none">
                <a:solidFill>
                  <a:schemeClr val="dk1"/>
                </a:solidFill>
                <a:uFillTx/>
                <a:latin typeface="Georgia"/>
                <a:ea typeface="Georgia"/>
                <a:cs typeface="Georgia"/>
                <a:sym typeface="Georgia"/>
              </a:rPr>
              <a:t>Kênh siêu thị</a:t>
            </a:r>
            <a:endParaRPr sz="1400" b="0" i="0" u="none" strike="noStrike" cap="none">
              <a:solidFill>
                <a:srgbClr val="000000"/>
              </a:solidFill>
              <a:uFillTx/>
              <a:latin typeface="Georgia"/>
              <a:ea typeface="Georgia"/>
              <a:cs typeface="Georgia"/>
              <a:sym typeface="Georgia"/>
            </a:endParaRPr>
          </a:p>
        </p:txBody>
      </p:sp>
      <p:grpSp>
        <p:nvGrpSpPr>
          <p:cNvPr id="1067" name="Google Shape;1067;g627d42fa04_0_407"/>
          <p:cNvGrpSpPr/>
          <p:nvPr/>
        </p:nvGrpSpPr>
        <p:grpSpPr>
          <a:xfrm>
            <a:off x="6650112" y="9923987"/>
            <a:ext cx="304194" cy="303871"/>
            <a:chOff x="8571240" y="5550087"/>
            <a:chExt cx="304073" cy="303871"/>
          </a:xfrm>
        </p:grpSpPr>
        <p:sp>
          <p:nvSpPr>
            <p:cNvPr id="1068" name="Google Shape;1068;g627d42fa04_0_407"/>
            <p:cNvSpPr>
              <a:spLocks/>
            </p:cNvSpPr>
            <p:nvPr/>
          </p:nvSpPr>
          <p:spPr>
            <a:xfrm>
              <a:off x="8571240" y="5550087"/>
              <a:ext cx="304073" cy="303871"/>
            </a:xfrm>
            <a:custGeom>
              <a:avLst/>
              <a:gdLst/>
              <a:ahLst/>
              <a:cxnLst/>
              <a:rect l="l" t="t" r="r" b="b"/>
              <a:pathLst>
                <a:path w="481" h="481" extrusionOk="0">
                  <a:moveTo>
                    <a:pt x="480" y="240"/>
                  </a:moveTo>
                  <a:lnTo>
                    <a:pt x="480" y="240"/>
                  </a:lnTo>
                  <a:cubicBezTo>
                    <a:pt x="480" y="109"/>
                    <a:pt x="371" y="0"/>
                    <a:pt x="240" y="0"/>
                  </a:cubicBezTo>
                  <a:cubicBezTo>
                    <a:pt x="103" y="0"/>
                    <a:pt x="0" y="109"/>
                    <a:pt x="0" y="240"/>
                  </a:cubicBezTo>
                  <a:cubicBezTo>
                    <a:pt x="0" y="372"/>
                    <a:pt x="103" y="480"/>
                    <a:pt x="240" y="480"/>
                  </a:cubicBezTo>
                  <a:cubicBezTo>
                    <a:pt x="371" y="480"/>
                    <a:pt x="480" y="372"/>
                    <a:pt x="480" y="240"/>
                  </a:cubicBez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nvGrpSpPr>
            <p:cNvPr id="1069" name="Google Shape;1069;g627d42fa04_0_407"/>
            <p:cNvGrpSpPr/>
            <p:nvPr/>
          </p:nvGrpSpPr>
          <p:grpSpPr>
            <a:xfrm>
              <a:off x="8633181" y="5620427"/>
              <a:ext cx="183006" cy="180070"/>
              <a:chOff x="8633181" y="5620427"/>
              <a:chExt cx="183006" cy="180070"/>
            </a:xfrm>
          </p:grpSpPr>
          <p:sp>
            <p:nvSpPr>
              <p:cNvPr id="1070" name="Google Shape;1070;g627d42fa04_0_407"/>
              <p:cNvSpPr>
                <a:spLocks/>
              </p:cNvSpPr>
              <p:nvPr/>
            </p:nvSpPr>
            <p:spPr>
              <a:xfrm>
                <a:off x="8717645" y="5620427"/>
                <a:ext cx="16893" cy="180070"/>
              </a:xfrm>
              <a:custGeom>
                <a:avLst/>
                <a:gdLst/>
                <a:ahLst/>
                <a:cxnLst/>
                <a:rect l="l" t="t" r="r" b="b"/>
                <a:pathLst>
                  <a:path w="29" h="286" extrusionOk="0">
                    <a:moveTo>
                      <a:pt x="28" y="285"/>
                    </a:moveTo>
                    <a:lnTo>
                      <a:pt x="0" y="285"/>
                    </a:lnTo>
                    <a:lnTo>
                      <a:pt x="0" y="0"/>
                    </a:lnTo>
                    <a:lnTo>
                      <a:pt x="28" y="0"/>
                    </a:lnTo>
                    <a:lnTo>
                      <a:pt x="28" y="285"/>
                    </a:ln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71" name="Google Shape;1071;g627d42fa04_0_407"/>
              <p:cNvSpPr>
                <a:spLocks/>
              </p:cNvSpPr>
              <p:nvPr/>
            </p:nvSpPr>
            <p:spPr>
              <a:xfrm>
                <a:off x="8633181" y="5699209"/>
                <a:ext cx="183006" cy="19695"/>
              </a:xfrm>
              <a:custGeom>
                <a:avLst/>
                <a:gdLst/>
                <a:ahLst/>
                <a:cxnLst/>
                <a:rect l="l" t="t" r="r" b="b"/>
                <a:pathLst>
                  <a:path w="293" h="36" extrusionOk="0">
                    <a:moveTo>
                      <a:pt x="0" y="35"/>
                    </a:moveTo>
                    <a:lnTo>
                      <a:pt x="0" y="0"/>
                    </a:lnTo>
                    <a:lnTo>
                      <a:pt x="292" y="0"/>
                    </a:lnTo>
                    <a:lnTo>
                      <a:pt x="292" y="35"/>
                    </a:lnTo>
                    <a:lnTo>
                      <a:pt x="0" y="35"/>
                    </a:ln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grpSp>
        <p:nvGrpSpPr>
          <p:cNvPr id="1072" name="Google Shape;1072;g627d42fa04_0_407"/>
          <p:cNvGrpSpPr/>
          <p:nvPr/>
        </p:nvGrpSpPr>
        <p:grpSpPr>
          <a:xfrm>
            <a:off x="15937833" y="9471000"/>
            <a:ext cx="1405505" cy="1294210"/>
            <a:chOff x="13296064" y="10607541"/>
            <a:chExt cx="1265764" cy="1166060"/>
          </a:xfrm>
        </p:grpSpPr>
        <p:sp>
          <p:nvSpPr>
            <p:cNvPr id="1073" name="Google Shape;1073;g627d42fa04_0_407"/>
            <p:cNvSpPr>
              <a:spLocks/>
            </p:cNvSpPr>
            <p:nvPr/>
          </p:nvSpPr>
          <p:spPr>
            <a:xfrm>
              <a:off x="13349333" y="10670914"/>
              <a:ext cx="1141472" cy="1039313"/>
            </a:xfrm>
            <a:custGeom>
              <a:avLst/>
              <a:gdLst/>
              <a:ahLst/>
              <a:cxnLst/>
              <a:rect l="l" t="t" r="r" b="b"/>
              <a:pathLst>
                <a:path w="1989" h="1812" extrusionOk="0">
                  <a:moveTo>
                    <a:pt x="994" y="0"/>
                  </a:moveTo>
                  <a:lnTo>
                    <a:pt x="994" y="0"/>
                  </a:lnTo>
                  <a:cubicBezTo>
                    <a:pt x="766" y="0"/>
                    <a:pt x="532" y="91"/>
                    <a:pt x="354" y="268"/>
                  </a:cubicBezTo>
                  <a:cubicBezTo>
                    <a:pt x="0" y="622"/>
                    <a:pt x="0" y="1194"/>
                    <a:pt x="354" y="1548"/>
                  </a:cubicBezTo>
                  <a:cubicBezTo>
                    <a:pt x="532" y="1725"/>
                    <a:pt x="766" y="1811"/>
                    <a:pt x="994" y="1811"/>
                  </a:cubicBezTo>
                  <a:cubicBezTo>
                    <a:pt x="1229" y="1811"/>
                    <a:pt x="1457" y="1725"/>
                    <a:pt x="1634" y="1548"/>
                  </a:cubicBezTo>
                  <a:cubicBezTo>
                    <a:pt x="1988" y="1194"/>
                    <a:pt x="1988" y="622"/>
                    <a:pt x="1634" y="268"/>
                  </a:cubicBezTo>
                  <a:cubicBezTo>
                    <a:pt x="1457" y="91"/>
                    <a:pt x="1229" y="0"/>
                    <a:pt x="994" y="0"/>
                  </a:cubicBezTo>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74" name="Google Shape;1074;g627d42fa04_0_407"/>
            <p:cNvSpPr>
              <a:spLocks/>
            </p:cNvSpPr>
            <p:nvPr/>
          </p:nvSpPr>
          <p:spPr>
            <a:xfrm>
              <a:off x="13296064" y="10607541"/>
              <a:ext cx="1265764" cy="1166060"/>
            </a:xfrm>
            <a:custGeom>
              <a:avLst/>
              <a:gdLst/>
              <a:ahLst/>
              <a:cxnLst/>
              <a:rect l="l" t="t" r="r" b="b"/>
              <a:pathLst>
                <a:path w="2206" h="2035" extrusionOk="0">
                  <a:moveTo>
                    <a:pt x="1085" y="2005"/>
                  </a:moveTo>
                  <a:lnTo>
                    <a:pt x="1085" y="2005"/>
                  </a:lnTo>
                  <a:cubicBezTo>
                    <a:pt x="823" y="2005"/>
                    <a:pt x="571" y="1902"/>
                    <a:pt x="383" y="1714"/>
                  </a:cubicBezTo>
                  <a:cubicBezTo>
                    <a:pt x="0" y="1331"/>
                    <a:pt x="0" y="703"/>
                    <a:pt x="383" y="314"/>
                  </a:cubicBezTo>
                  <a:cubicBezTo>
                    <a:pt x="571" y="126"/>
                    <a:pt x="823" y="23"/>
                    <a:pt x="1085" y="23"/>
                  </a:cubicBezTo>
                  <a:cubicBezTo>
                    <a:pt x="1354" y="23"/>
                    <a:pt x="1600" y="126"/>
                    <a:pt x="1788" y="314"/>
                  </a:cubicBezTo>
                  <a:cubicBezTo>
                    <a:pt x="2177" y="703"/>
                    <a:pt x="2177" y="1331"/>
                    <a:pt x="1788" y="1714"/>
                  </a:cubicBezTo>
                  <a:cubicBezTo>
                    <a:pt x="1600" y="1902"/>
                    <a:pt x="1354" y="2005"/>
                    <a:pt x="1085" y="2005"/>
                  </a:cubicBezTo>
                  <a:lnTo>
                    <a:pt x="1085" y="0"/>
                  </a:lnTo>
                  <a:lnTo>
                    <a:pt x="1085" y="0"/>
                  </a:lnTo>
                  <a:cubicBezTo>
                    <a:pt x="817" y="0"/>
                    <a:pt x="560" y="103"/>
                    <a:pt x="366" y="297"/>
                  </a:cubicBezTo>
                  <a:cubicBezTo>
                    <a:pt x="177" y="486"/>
                    <a:pt x="68" y="743"/>
                    <a:pt x="68" y="1017"/>
                  </a:cubicBezTo>
                  <a:cubicBezTo>
                    <a:pt x="68" y="1285"/>
                    <a:pt x="177" y="1542"/>
                    <a:pt x="366" y="1737"/>
                  </a:cubicBezTo>
                  <a:cubicBezTo>
                    <a:pt x="560" y="1925"/>
                    <a:pt x="817" y="2034"/>
                    <a:pt x="1085" y="2034"/>
                  </a:cubicBezTo>
                  <a:lnTo>
                    <a:pt x="1085" y="2034"/>
                  </a:lnTo>
                  <a:cubicBezTo>
                    <a:pt x="1360" y="2034"/>
                    <a:pt x="1611" y="1925"/>
                    <a:pt x="1805" y="1737"/>
                  </a:cubicBezTo>
                  <a:cubicBezTo>
                    <a:pt x="2205" y="1337"/>
                    <a:pt x="2205" y="691"/>
                    <a:pt x="1805" y="297"/>
                  </a:cubicBezTo>
                  <a:cubicBezTo>
                    <a:pt x="1611" y="103"/>
                    <a:pt x="1360" y="0"/>
                    <a:pt x="1085" y="0"/>
                  </a:cubicBezTo>
                  <a:lnTo>
                    <a:pt x="1085" y="2005"/>
                  </a:lnTo>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sp>
        <p:nvSpPr>
          <p:cNvPr id="1075" name="Google Shape;1075;g627d42fa04_0_407"/>
          <p:cNvSpPr txBox="1">
            <a:spLocks/>
          </p:cNvSpPr>
          <p:nvPr/>
        </p:nvSpPr>
        <p:spPr>
          <a:xfrm>
            <a:off x="1900678" y="6802825"/>
            <a:ext cx="6290572" cy="677100"/>
          </a:xfrm>
          <a:prstGeom prst="rect">
            <a:avLst/>
          </a:prstGeom>
          <a:noFill/>
          <a:ln>
            <a:noFill/>
          </a:ln>
        </p:spPr>
        <p:txBody>
          <a:bodyPr spcFirstLastPara="1" wrap="square" lIns="182825" tIns="91400" rIns="182825" bIns="91400" anchor="t" anchorCtr="0">
            <a:noAutofit/>
          </a:bodyPr>
          <a:lstStyle/>
          <a:p>
            <a:pPr marL="0" marR="0" lvl="0" indent="0" algn="l" rtl="0">
              <a:lnSpc>
                <a:spcPct val="100000"/>
              </a:lnSpc>
              <a:spcBef>
                <a:spcPts val="0"/>
              </a:spcBef>
              <a:spcAft>
                <a:spcPts val="0"/>
              </a:spcAft>
              <a:buClr>
                <a:srgbClr val="000000"/>
              </a:buClr>
              <a:buSzPts val="3200"/>
              <a:buFont typeface="Arial"/>
              <a:buNone/>
            </a:pPr>
            <a:r>
              <a:rPr lang="en-US" sz="3200" b="1" i="0" u="none" strike="noStrike" cap="none">
                <a:solidFill>
                  <a:schemeClr val="dk1"/>
                </a:solidFill>
                <a:uFillTx/>
                <a:latin typeface="Georgia"/>
                <a:ea typeface="Georgia"/>
                <a:cs typeface="Georgia"/>
                <a:sym typeface="Georgia"/>
              </a:rPr>
              <a:t>Kênh thương mại điện tử</a:t>
            </a:r>
            <a:endParaRPr sz="1400" b="0" i="0" u="none" strike="noStrike" cap="none">
              <a:solidFill>
                <a:srgbClr val="000000"/>
              </a:solidFill>
              <a:uFillTx/>
              <a:latin typeface="Georgia"/>
              <a:ea typeface="Georgia"/>
              <a:cs typeface="Georgia"/>
              <a:sym typeface="Georgia"/>
            </a:endParaRPr>
          </a:p>
        </p:txBody>
      </p:sp>
      <p:grpSp>
        <p:nvGrpSpPr>
          <p:cNvPr id="1076" name="Google Shape;1076;g627d42fa04_0_407"/>
          <p:cNvGrpSpPr/>
          <p:nvPr/>
        </p:nvGrpSpPr>
        <p:grpSpPr>
          <a:xfrm>
            <a:off x="17398339" y="9946290"/>
            <a:ext cx="304194" cy="303871"/>
            <a:chOff x="8571240" y="5550087"/>
            <a:chExt cx="304073" cy="303871"/>
          </a:xfrm>
        </p:grpSpPr>
        <p:sp>
          <p:nvSpPr>
            <p:cNvPr id="1077" name="Google Shape;1077;g627d42fa04_0_407"/>
            <p:cNvSpPr>
              <a:spLocks/>
            </p:cNvSpPr>
            <p:nvPr/>
          </p:nvSpPr>
          <p:spPr>
            <a:xfrm>
              <a:off x="8571240" y="5550087"/>
              <a:ext cx="304073" cy="303871"/>
            </a:xfrm>
            <a:custGeom>
              <a:avLst/>
              <a:gdLst/>
              <a:ahLst/>
              <a:cxnLst/>
              <a:rect l="l" t="t" r="r" b="b"/>
              <a:pathLst>
                <a:path w="481" h="481" extrusionOk="0">
                  <a:moveTo>
                    <a:pt x="480" y="240"/>
                  </a:moveTo>
                  <a:lnTo>
                    <a:pt x="480" y="240"/>
                  </a:lnTo>
                  <a:cubicBezTo>
                    <a:pt x="480" y="109"/>
                    <a:pt x="371" y="0"/>
                    <a:pt x="240" y="0"/>
                  </a:cubicBezTo>
                  <a:cubicBezTo>
                    <a:pt x="103" y="0"/>
                    <a:pt x="0" y="109"/>
                    <a:pt x="0" y="240"/>
                  </a:cubicBezTo>
                  <a:cubicBezTo>
                    <a:pt x="0" y="372"/>
                    <a:pt x="103" y="480"/>
                    <a:pt x="240" y="480"/>
                  </a:cubicBezTo>
                  <a:cubicBezTo>
                    <a:pt x="371" y="480"/>
                    <a:pt x="480" y="372"/>
                    <a:pt x="480" y="240"/>
                  </a:cubicBez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nvGrpSpPr>
            <p:cNvPr id="1078" name="Google Shape;1078;g627d42fa04_0_407"/>
            <p:cNvGrpSpPr/>
            <p:nvPr/>
          </p:nvGrpSpPr>
          <p:grpSpPr>
            <a:xfrm>
              <a:off x="8633181" y="5620427"/>
              <a:ext cx="183006" cy="180070"/>
              <a:chOff x="8633181" y="5620427"/>
              <a:chExt cx="183006" cy="180070"/>
            </a:xfrm>
          </p:grpSpPr>
          <p:sp>
            <p:nvSpPr>
              <p:cNvPr id="1079" name="Google Shape;1079;g627d42fa04_0_407"/>
              <p:cNvSpPr>
                <a:spLocks/>
              </p:cNvSpPr>
              <p:nvPr/>
            </p:nvSpPr>
            <p:spPr>
              <a:xfrm>
                <a:off x="8717645" y="5620427"/>
                <a:ext cx="16893" cy="180070"/>
              </a:xfrm>
              <a:custGeom>
                <a:avLst/>
                <a:gdLst/>
                <a:ahLst/>
                <a:cxnLst/>
                <a:rect l="l" t="t" r="r" b="b"/>
                <a:pathLst>
                  <a:path w="29" h="286" extrusionOk="0">
                    <a:moveTo>
                      <a:pt x="28" y="285"/>
                    </a:moveTo>
                    <a:lnTo>
                      <a:pt x="0" y="285"/>
                    </a:lnTo>
                    <a:lnTo>
                      <a:pt x="0" y="0"/>
                    </a:lnTo>
                    <a:lnTo>
                      <a:pt x="28" y="0"/>
                    </a:lnTo>
                    <a:lnTo>
                      <a:pt x="28" y="285"/>
                    </a:ln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80" name="Google Shape;1080;g627d42fa04_0_407"/>
              <p:cNvSpPr>
                <a:spLocks/>
              </p:cNvSpPr>
              <p:nvPr/>
            </p:nvSpPr>
            <p:spPr>
              <a:xfrm>
                <a:off x="8633181" y="5699209"/>
                <a:ext cx="183006" cy="19695"/>
              </a:xfrm>
              <a:custGeom>
                <a:avLst/>
                <a:gdLst/>
                <a:ahLst/>
                <a:cxnLst/>
                <a:rect l="l" t="t" r="r" b="b"/>
                <a:pathLst>
                  <a:path w="293" h="36" extrusionOk="0">
                    <a:moveTo>
                      <a:pt x="0" y="35"/>
                    </a:moveTo>
                    <a:lnTo>
                      <a:pt x="0" y="0"/>
                    </a:lnTo>
                    <a:lnTo>
                      <a:pt x="292" y="0"/>
                    </a:lnTo>
                    <a:lnTo>
                      <a:pt x="292" y="35"/>
                    </a:lnTo>
                    <a:lnTo>
                      <a:pt x="0" y="35"/>
                    </a:ln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grpSp>
        <p:nvGrpSpPr>
          <p:cNvPr id="1081" name="Google Shape;1081;g627d42fa04_0_407"/>
          <p:cNvGrpSpPr/>
          <p:nvPr/>
        </p:nvGrpSpPr>
        <p:grpSpPr>
          <a:xfrm>
            <a:off x="14576192" y="6526874"/>
            <a:ext cx="1405434" cy="1294210"/>
            <a:chOff x="14726320" y="6749673"/>
            <a:chExt cx="1404872" cy="1294210"/>
          </a:xfrm>
        </p:grpSpPr>
        <p:grpSp>
          <p:nvGrpSpPr>
            <p:cNvPr id="1082" name="Google Shape;1082;g627d42fa04_0_407"/>
            <p:cNvGrpSpPr/>
            <p:nvPr/>
          </p:nvGrpSpPr>
          <p:grpSpPr>
            <a:xfrm>
              <a:off x="14726320" y="6749673"/>
              <a:ext cx="1404872" cy="1294210"/>
              <a:chOff x="13296063" y="10607541"/>
              <a:chExt cx="1265764" cy="1166060"/>
            </a:xfrm>
          </p:grpSpPr>
          <p:sp>
            <p:nvSpPr>
              <p:cNvPr id="1083" name="Google Shape;1083;g627d42fa04_0_407"/>
              <p:cNvSpPr>
                <a:spLocks/>
              </p:cNvSpPr>
              <p:nvPr/>
            </p:nvSpPr>
            <p:spPr>
              <a:xfrm>
                <a:off x="13349333" y="10670914"/>
                <a:ext cx="1141472" cy="1039313"/>
              </a:xfrm>
              <a:custGeom>
                <a:avLst/>
                <a:gdLst/>
                <a:ahLst/>
                <a:cxnLst/>
                <a:rect l="l" t="t" r="r" b="b"/>
                <a:pathLst>
                  <a:path w="1989" h="1812" extrusionOk="0">
                    <a:moveTo>
                      <a:pt x="994" y="0"/>
                    </a:moveTo>
                    <a:lnTo>
                      <a:pt x="994" y="0"/>
                    </a:lnTo>
                    <a:cubicBezTo>
                      <a:pt x="766" y="0"/>
                      <a:pt x="532" y="91"/>
                      <a:pt x="354" y="268"/>
                    </a:cubicBezTo>
                    <a:cubicBezTo>
                      <a:pt x="0" y="622"/>
                      <a:pt x="0" y="1194"/>
                      <a:pt x="354" y="1548"/>
                    </a:cubicBezTo>
                    <a:cubicBezTo>
                      <a:pt x="532" y="1725"/>
                      <a:pt x="766" y="1811"/>
                      <a:pt x="994" y="1811"/>
                    </a:cubicBezTo>
                    <a:cubicBezTo>
                      <a:pt x="1229" y="1811"/>
                      <a:pt x="1457" y="1725"/>
                      <a:pt x="1634" y="1548"/>
                    </a:cubicBezTo>
                    <a:cubicBezTo>
                      <a:pt x="1988" y="1194"/>
                      <a:pt x="1988" y="622"/>
                      <a:pt x="1634" y="268"/>
                    </a:cubicBezTo>
                    <a:cubicBezTo>
                      <a:pt x="1457" y="91"/>
                      <a:pt x="1229" y="0"/>
                      <a:pt x="994" y="0"/>
                    </a:cubicBezTo>
                  </a:path>
                </a:pathLst>
              </a:custGeom>
              <a:solidFill>
                <a:schemeClr val="accent3"/>
              </a:solidFill>
              <a:ln w="9525" cap="flat" cmpd="sng">
                <a:solidFill>
                  <a:schemeClr val="accent3"/>
                </a:solidFill>
                <a:prstDash val="solid"/>
                <a:bevel/>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84" name="Google Shape;1084;g627d42fa04_0_407"/>
              <p:cNvSpPr>
                <a:spLocks/>
              </p:cNvSpPr>
              <p:nvPr/>
            </p:nvSpPr>
            <p:spPr>
              <a:xfrm>
                <a:off x="13296063" y="10607541"/>
                <a:ext cx="1265764" cy="1166060"/>
              </a:xfrm>
              <a:custGeom>
                <a:avLst/>
                <a:gdLst/>
                <a:ahLst/>
                <a:cxnLst/>
                <a:rect l="l" t="t" r="r" b="b"/>
                <a:pathLst>
                  <a:path w="2206" h="2035" extrusionOk="0">
                    <a:moveTo>
                      <a:pt x="1085" y="2005"/>
                    </a:moveTo>
                    <a:lnTo>
                      <a:pt x="1085" y="2005"/>
                    </a:lnTo>
                    <a:cubicBezTo>
                      <a:pt x="823" y="2005"/>
                      <a:pt x="571" y="1902"/>
                      <a:pt x="383" y="1714"/>
                    </a:cubicBezTo>
                    <a:cubicBezTo>
                      <a:pt x="0" y="1331"/>
                      <a:pt x="0" y="703"/>
                      <a:pt x="383" y="314"/>
                    </a:cubicBezTo>
                    <a:cubicBezTo>
                      <a:pt x="571" y="126"/>
                      <a:pt x="823" y="23"/>
                      <a:pt x="1085" y="23"/>
                    </a:cubicBezTo>
                    <a:cubicBezTo>
                      <a:pt x="1354" y="23"/>
                      <a:pt x="1600" y="126"/>
                      <a:pt x="1788" y="314"/>
                    </a:cubicBezTo>
                    <a:cubicBezTo>
                      <a:pt x="2177" y="703"/>
                      <a:pt x="2177" y="1331"/>
                      <a:pt x="1788" y="1714"/>
                    </a:cubicBezTo>
                    <a:cubicBezTo>
                      <a:pt x="1600" y="1902"/>
                      <a:pt x="1354" y="2005"/>
                      <a:pt x="1085" y="2005"/>
                    </a:cubicBezTo>
                    <a:lnTo>
                      <a:pt x="1085" y="0"/>
                    </a:lnTo>
                    <a:lnTo>
                      <a:pt x="1085" y="0"/>
                    </a:lnTo>
                    <a:cubicBezTo>
                      <a:pt x="817" y="0"/>
                      <a:pt x="560" y="103"/>
                      <a:pt x="366" y="297"/>
                    </a:cubicBezTo>
                    <a:cubicBezTo>
                      <a:pt x="177" y="486"/>
                      <a:pt x="68" y="743"/>
                      <a:pt x="68" y="1017"/>
                    </a:cubicBezTo>
                    <a:cubicBezTo>
                      <a:pt x="68" y="1285"/>
                      <a:pt x="177" y="1542"/>
                      <a:pt x="366" y="1737"/>
                    </a:cubicBezTo>
                    <a:cubicBezTo>
                      <a:pt x="560" y="1925"/>
                      <a:pt x="817" y="2034"/>
                      <a:pt x="1085" y="2034"/>
                    </a:cubicBezTo>
                    <a:lnTo>
                      <a:pt x="1085" y="2034"/>
                    </a:lnTo>
                    <a:cubicBezTo>
                      <a:pt x="1360" y="2034"/>
                      <a:pt x="1611" y="1925"/>
                      <a:pt x="1805" y="1737"/>
                    </a:cubicBezTo>
                    <a:cubicBezTo>
                      <a:pt x="2205" y="1337"/>
                      <a:pt x="2205" y="691"/>
                      <a:pt x="1805" y="297"/>
                    </a:cubicBezTo>
                    <a:cubicBezTo>
                      <a:pt x="1611" y="103"/>
                      <a:pt x="1360" y="0"/>
                      <a:pt x="1085" y="0"/>
                    </a:cubicBezTo>
                    <a:lnTo>
                      <a:pt x="1085" y="2005"/>
                    </a:lnTo>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sp>
          <p:nvSpPr>
            <p:cNvPr id="1085" name="Google Shape;1085;g627d42fa04_0_407"/>
            <p:cNvSpPr>
              <a:spLocks/>
            </p:cNvSpPr>
            <p:nvPr/>
          </p:nvSpPr>
          <p:spPr>
            <a:xfrm>
              <a:off x="15167722" y="7085367"/>
              <a:ext cx="532736" cy="553829"/>
            </a:xfrm>
            <a:custGeom>
              <a:avLst/>
              <a:gdLst/>
              <a:ahLst/>
              <a:cxnLst/>
              <a:rect l="l" t="t" r="r" b="b"/>
              <a:pathLst>
                <a:path w="445" h="462" extrusionOk="0">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sp>
        <p:nvSpPr>
          <p:cNvPr id="1086" name="Google Shape;1086;g627d42fa04_0_407"/>
          <p:cNvSpPr>
            <a:spLocks/>
          </p:cNvSpPr>
          <p:nvPr/>
        </p:nvSpPr>
        <p:spPr>
          <a:xfrm>
            <a:off x="8827145" y="6906421"/>
            <a:ext cx="532940" cy="532736"/>
          </a:xfrm>
          <a:custGeom>
            <a:avLst/>
            <a:gdLst/>
            <a:ahLst/>
            <a:cxnLst/>
            <a:rect l="l" t="t" r="r" b="b"/>
            <a:pathLst>
              <a:path w="444" h="444" extrusionOk="0">
                <a:moveTo>
                  <a:pt x="399" y="53"/>
                </a:moveTo>
                <a:lnTo>
                  <a:pt x="399" y="53"/>
                </a:lnTo>
                <a:cubicBezTo>
                  <a:pt x="372" y="53"/>
                  <a:pt x="372" y="53"/>
                  <a:pt x="372" y="53"/>
                </a:cubicBezTo>
                <a:cubicBezTo>
                  <a:pt x="372" y="98"/>
                  <a:pt x="372" y="98"/>
                  <a:pt x="372" y="98"/>
                </a:cubicBezTo>
                <a:cubicBezTo>
                  <a:pt x="293" y="98"/>
                  <a:pt x="293" y="98"/>
                  <a:pt x="293" y="98"/>
                </a:cubicBezTo>
                <a:cubicBezTo>
                  <a:pt x="293" y="53"/>
                  <a:pt x="293" y="53"/>
                  <a:pt x="293" y="53"/>
                </a:cubicBezTo>
                <a:cubicBezTo>
                  <a:pt x="151" y="53"/>
                  <a:pt x="151" y="53"/>
                  <a:pt x="151" y="53"/>
                </a:cubicBezTo>
                <a:cubicBezTo>
                  <a:pt x="151" y="98"/>
                  <a:pt x="151" y="98"/>
                  <a:pt x="151" y="98"/>
                </a:cubicBezTo>
                <a:cubicBezTo>
                  <a:pt x="71" y="98"/>
                  <a:pt x="71" y="98"/>
                  <a:pt x="71" y="98"/>
                </a:cubicBezTo>
                <a:cubicBezTo>
                  <a:pt x="71" y="53"/>
                  <a:pt x="71" y="53"/>
                  <a:pt x="71" y="53"/>
                </a:cubicBezTo>
                <a:cubicBezTo>
                  <a:pt x="45" y="53"/>
                  <a:pt x="45" y="53"/>
                  <a:pt x="45" y="53"/>
                </a:cubicBezTo>
                <a:cubicBezTo>
                  <a:pt x="18" y="53"/>
                  <a:pt x="0" y="71"/>
                  <a:pt x="0" y="98"/>
                </a:cubicBezTo>
                <a:cubicBezTo>
                  <a:pt x="0" y="399"/>
                  <a:pt x="0" y="399"/>
                  <a:pt x="0" y="399"/>
                </a:cubicBezTo>
                <a:cubicBezTo>
                  <a:pt x="0" y="425"/>
                  <a:pt x="18" y="443"/>
                  <a:pt x="45" y="443"/>
                </a:cubicBezTo>
                <a:cubicBezTo>
                  <a:pt x="399" y="443"/>
                  <a:pt x="399" y="443"/>
                  <a:pt x="399" y="443"/>
                </a:cubicBezTo>
                <a:cubicBezTo>
                  <a:pt x="425" y="443"/>
                  <a:pt x="443" y="425"/>
                  <a:pt x="443" y="399"/>
                </a:cubicBezTo>
                <a:cubicBezTo>
                  <a:pt x="443" y="98"/>
                  <a:pt x="443" y="98"/>
                  <a:pt x="443" y="98"/>
                </a:cubicBezTo>
                <a:cubicBezTo>
                  <a:pt x="443" y="71"/>
                  <a:pt x="425" y="53"/>
                  <a:pt x="399" y="53"/>
                </a:cubicBezTo>
                <a:close/>
                <a:moveTo>
                  <a:pt x="399" y="399"/>
                </a:moveTo>
                <a:lnTo>
                  <a:pt x="399" y="399"/>
                </a:lnTo>
                <a:cubicBezTo>
                  <a:pt x="45" y="399"/>
                  <a:pt x="45" y="399"/>
                  <a:pt x="45" y="399"/>
                </a:cubicBezTo>
                <a:cubicBezTo>
                  <a:pt x="45" y="196"/>
                  <a:pt x="45" y="196"/>
                  <a:pt x="45" y="196"/>
                </a:cubicBezTo>
                <a:cubicBezTo>
                  <a:pt x="399" y="196"/>
                  <a:pt x="399" y="196"/>
                  <a:pt x="399" y="196"/>
                </a:cubicBezTo>
                <a:lnTo>
                  <a:pt x="399" y="399"/>
                </a:lnTo>
                <a:close/>
                <a:moveTo>
                  <a:pt x="124" y="0"/>
                </a:moveTo>
                <a:lnTo>
                  <a:pt x="124" y="0"/>
                </a:lnTo>
                <a:cubicBezTo>
                  <a:pt x="89" y="0"/>
                  <a:pt x="89" y="0"/>
                  <a:pt x="89" y="0"/>
                </a:cubicBezTo>
                <a:cubicBezTo>
                  <a:pt x="89" y="89"/>
                  <a:pt x="89" y="89"/>
                  <a:pt x="89" y="89"/>
                </a:cubicBezTo>
                <a:cubicBezTo>
                  <a:pt x="124" y="89"/>
                  <a:pt x="124" y="89"/>
                  <a:pt x="124" y="89"/>
                </a:cubicBezTo>
                <a:lnTo>
                  <a:pt x="124" y="0"/>
                </a:lnTo>
                <a:close/>
                <a:moveTo>
                  <a:pt x="354" y="0"/>
                </a:moveTo>
                <a:lnTo>
                  <a:pt x="354" y="0"/>
                </a:lnTo>
                <a:cubicBezTo>
                  <a:pt x="319" y="0"/>
                  <a:pt x="319" y="0"/>
                  <a:pt x="319" y="0"/>
                </a:cubicBezTo>
                <a:cubicBezTo>
                  <a:pt x="319" y="89"/>
                  <a:pt x="319" y="89"/>
                  <a:pt x="319" y="89"/>
                </a:cubicBezTo>
                <a:cubicBezTo>
                  <a:pt x="354" y="89"/>
                  <a:pt x="354" y="89"/>
                  <a:pt x="354" y="89"/>
                </a:cubicBezTo>
                <a:lnTo>
                  <a:pt x="354"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87" name="Google Shape;1087;g627d42fa04_0_407"/>
          <p:cNvSpPr>
            <a:spLocks/>
          </p:cNvSpPr>
          <p:nvPr/>
        </p:nvSpPr>
        <p:spPr>
          <a:xfrm>
            <a:off x="16784791" y="9832845"/>
            <a:ext cx="134364" cy="134223"/>
          </a:xfrm>
          <a:custGeom>
            <a:avLst/>
            <a:gdLst/>
            <a:ahLst/>
            <a:cxnLst/>
            <a:rect l="l" t="t" r="r" b="b"/>
            <a:pathLst>
              <a:path w="306" h="305" extrusionOk="0">
                <a:moveTo>
                  <a:pt x="14" y="291"/>
                </a:moveTo>
                <a:lnTo>
                  <a:pt x="14" y="291"/>
                </a:lnTo>
                <a:cubicBezTo>
                  <a:pt x="27" y="304"/>
                  <a:pt x="40" y="304"/>
                  <a:pt x="53" y="291"/>
                </a:cubicBezTo>
                <a:cubicBezTo>
                  <a:pt x="292" y="53"/>
                  <a:pt x="292" y="53"/>
                  <a:pt x="292" y="53"/>
                </a:cubicBezTo>
                <a:cubicBezTo>
                  <a:pt x="305" y="39"/>
                  <a:pt x="305" y="19"/>
                  <a:pt x="292" y="13"/>
                </a:cubicBezTo>
                <a:cubicBezTo>
                  <a:pt x="279" y="0"/>
                  <a:pt x="259" y="0"/>
                  <a:pt x="245" y="13"/>
                </a:cubicBezTo>
                <a:cubicBezTo>
                  <a:pt x="14" y="245"/>
                  <a:pt x="14" y="245"/>
                  <a:pt x="14" y="245"/>
                </a:cubicBezTo>
                <a:cubicBezTo>
                  <a:pt x="0" y="258"/>
                  <a:pt x="0" y="278"/>
                  <a:pt x="14" y="291"/>
                </a:cubicBezTo>
                <a:close/>
                <a:moveTo>
                  <a:pt x="14" y="291"/>
                </a:moveTo>
                <a:lnTo>
                  <a:pt x="14" y="291"/>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88" name="Google Shape;1088;g627d42fa04_0_407"/>
          <p:cNvSpPr>
            <a:spLocks/>
          </p:cNvSpPr>
          <p:nvPr/>
        </p:nvSpPr>
        <p:spPr>
          <a:xfrm>
            <a:off x="16648448" y="10012467"/>
            <a:ext cx="79039" cy="78955"/>
          </a:xfrm>
          <a:custGeom>
            <a:avLst/>
            <a:gdLst/>
            <a:ahLst/>
            <a:cxnLst/>
            <a:rect l="l" t="t" r="r" b="b"/>
            <a:pathLst>
              <a:path w="180" h="179" extrusionOk="0">
                <a:moveTo>
                  <a:pt x="145" y="33"/>
                </a:moveTo>
                <a:lnTo>
                  <a:pt x="145" y="33"/>
                </a:lnTo>
                <a:cubicBezTo>
                  <a:pt x="126" y="19"/>
                  <a:pt x="112" y="13"/>
                  <a:pt x="99" y="6"/>
                </a:cubicBezTo>
                <a:cubicBezTo>
                  <a:pt x="86" y="0"/>
                  <a:pt x="73" y="0"/>
                  <a:pt x="53" y="0"/>
                </a:cubicBezTo>
                <a:cubicBezTo>
                  <a:pt x="39" y="6"/>
                  <a:pt x="33" y="13"/>
                  <a:pt x="20" y="19"/>
                </a:cubicBezTo>
                <a:cubicBezTo>
                  <a:pt x="13" y="33"/>
                  <a:pt x="6" y="39"/>
                  <a:pt x="0" y="46"/>
                </a:cubicBezTo>
                <a:cubicBezTo>
                  <a:pt x="0" y="59"/>
                  <a:pt x="0" y="66"/>
                  <a:pt x="0" y="79"/>
                </a:cubicBezTo>
                <a:cubicBezTo>
                  <a:pt x="0" y="86"/>
                  <a:pt x="0" y="99"/>
                  <a:pt x="6" y="112"/>
                </a:cubicBezTo>
                <a:cubicBezTo>
                  <a:pt x="13" y="119"/>
                  <a:pt x="20" y="132"/>
                  <a:pt x="33" y="145"/>
                </a:cubicBezTo>
                <a:cubicBezTo>
                  <a:pt x="46" y="152"/>
                  <a:pt x="53" y="165"/>
                  <a:pt x="66" y="172"/>
                </a:cubicBezTo>
                <a:cubicBezTo>
                  <a:pt x="79" y="178"/>
                  <a:pt x="92" y="178"/>
                  <a:pt x="99" y="178"/>
                </a:cubicBezTo>
                <a:cubicBezTo>
                  <a:pt x="112" y="178"/>
                  <a:pt x="119" y="178"/>
                  <a:pt x="132" y="178"/>
                </a:cubicBezTo>
                <a:cubicBezTo>
                  <a:pt x="139" y="172"/>
                  <a:pt x="145" y="165"/>
                  <a:pt x="159" y="158"/>
                </a:cubicBezTo>
                <a:cubicBezTo>
                  <a:pt x="165" y="145"/>
                  <a:pt x="172" y="139"/>
                  <a:pt x="179" y="125"/>
                </a:cubicBezTo>
                <a:cubicBezTo>
                  <a:pt x="179" y="112"/>
                  <a:pt x="179" y="92"/>
                  <a:pt x="172" y="79"/>
                </a:cubicBezTo>
                <a:cubicBezTo>
                  <a:pt x="165" y="66"/>
                  <a:pt x="159" y="53"/>
                  <a:pt x="145" y="33"/>
                </a:cubicBezTo>
                <a:close/>
                <a:moveTo>
                  <a:pt x="145" y="33"/>
                </a:moveTo>
                <a:lnTo>
                  <a:pt x="145" y="33"/>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89" name="Google Shape;1089;g627d42fa04_0_407"/>
          <p:cNvSpPr>
            <a:spLocks/>
          </p:cNvSpPr>
          <p:nvPr/>
        </p:nvSpPr>
        <p:spPr>
          <a:xfrm>
            <a:off x="16348105" y="9850609"/>
            <a:ext cx="553266" cy="550707"/>
          </a:xfrm>
          <a:custGeom>
            <a:avLst/>
            <a:gdLst/>
            <a:ahLst/>
            <a:cxnLst/>
            <a:rect l="l" t="t" r="r" b="b"/>
            <a:pathLst>
              <a:path w="1239" h="1233" extrusionOk="0">
                <a:moveTo>
                  <a:pt x="1205" y="206"/>
                </a:moveTo>
                <a:lnTo>
                  <a:pt x="1205" y="206"/>
                </a:lnTo>
                <a:cubicBezTo>
                  <a:pt x="1166" y="159"/>
                  <a:pt x="1166" y="159"/>
                  <a:pt x="1166" y="159"/>
                </a:cubicBezTo>
                <a:cubicBezTo>
                  <a:pt x="1106" y="212"/>
                  <a:pt x="1106" y="212"/>
                  <a:pt x="1106" y="212"/>
                </a:cubicBezTo>
                <a:cubicBezTo>
                  <a:pt x="1113" y="252"/>
                  <a:pt x="1106" y="292"/>
                  <a:pt x="1079" y="318"/>
                </a:cubicBezTo>
                <a:cubicBezTo>
                  <a:pt x="1033" y="365"/>
                  <a:pt x="960" y="365"/>
                  <a:pt x="914" y="318"/>
                </a:cubicBezTo>
                <a:cubicBezTo>
                  <a:pt x="867" y="272"/>
                  <a:pt x="867" y="206"/>
                  <a:pt x="914" y="159"/>
                </a:cubicBezTo>
                <a:cubicBezTo>
                  <a:pt x="940" y="133"/>
                  <a:pt x="980" y="120"/>
                  <a:pt x="1020" y="126"/>
                </a:cubicBezTo>
                <a:cubicBezTo>
                  <a:pt x="1073" y="73"/>
                  <a:pt x="1073" y="73"/>
                  <a:pt x="1073" y="73"/>
                </a:cubicBezTo>
                <a:cubicBezTo>
                  <a:pt x="1033" y="27"/>
                  <a:pt x="1033" y="27"/>
                  <a:pt x="1033" y="27"/>
                </a:cubicBezTo>
                <a:cubicBezTo>
                  <a:pt x="1000" y="0"/>
                  <a:pt x="689" y="0"/>
                  <a:pt x="655" y="27"/>
                </a:cubicBezTo>
                <a:cubicBezTo>
                  <a:pt x="26" y="656"/>
                  <a:pt x="26" y="656"/>
                  <a:pt x="26" y="656"/>
                </a:cubicBezTo>
                <a:cubicBezTo>
                  <a:pt x="0" y="682"/>
                  <a:pt x="0" y="735"/>
                  <a:pt x="26" y="762"/>
                </a:cubicBezTo>
                <a:cubicBezTo>
                  <a:pt x="470" y="1206"/>
                  <a:pt x="470" y="1206"/>
                  <a:pt x="470" y="1206"/>
                </a:cubicBezTo>
                <a:cubicBezTo>
                  <a:pt x="503" y="1232"/>
                  <a:pt x="549" y="1232"/>
                  <a:pt x="583" y="1206"/>
                </a:cubicBezTo>
                <a:cubicBezTo>
                  <a:pt x="1205" y="576"/>
                  <a:pt x="1205" y="576"/>
                  <a:pt x="1205" y="576"/>
                </a:cubicBezTo>
                <a:cubicBezTo>
                  <a:pt x="1238" y="550"/>
                  <a:pt x="1238" y="232"/>
                  <a:pt x="1205" y="206"/>
                </a:cubicBezTo>
                <a:close/>
                <a:moveTo>
                  <a:pt x="516" y="881"/>
                </a:moveTo>
                <a:lnTo>
                  <a:pt x="516" y="881"/>
                </a:lnTo>
                <a:cubicBezTo>
                  <a:pt x="510" y="894"/>
                  <a:pt x="496" y="914"/>
                  <a:pt x="483" y="927"/>
                </a:cubicBezTo>
                <a:cubicBezTo>
                  <a:pt x="463" y="947"/>
                  <a:pt x="443" y="960"/>
                  <a:pt x="424" y="960"/>
                </a:cubicBezTo>
                <a:cubicBezTo>
                  <a:pt x="410" y="967"/>
                  <a:pt x="397" y="967"/>
                  <a:pt x="384" y="967"/>
                </a:cubicBezTo>
                <a:cubicBezTo>
                  <a:pt x="371" y="960"/>
                  <a:pt x="357" y="954"/>
                  <a:pt x="351" y="947"/>
                </a:cubicBezTo>
                <a:cubicBezTo>
                  <a:pt x="344" y="941"/>
                  <a:pt x="344" y="934"/>
                  <a:pt x="344" y="927"/>
                </a:cubicBezTo>
                <a:cubicBezTo>
                  <a:pt x="344" y="921"/>
                  <a:pt x="344" y="921"/>
                  <a:pt x="351" y="914"/>
                </a:cubicBezTo>
                <a:cubicBezTo>
                  <a:pt x="351" y="907"/>
                  <a:pt x="357" y="907"/>
                  <a:pt x="364" y="907"/>
                </a:cubicBezTo>
                <a:cubicBezTo>
                  <a:pt x="371" y="907"/>
                  <a:pt x="377" y="907"/>
                  <a:pt x="384" y="907"/>
                </a:cubicBezTo>
                <a:cubicBezTo>
                  <a:pt x="391" y="914"/>
                  <a:pt x="397" y="914"/>
                  <a:pt x="404" y="921"/>
                </a:cubicBezTo>
                <a:cubicBezTo>
                  <a:pt x="410" y="921"/>
                  <a:pt x="424" y="921"/>
                  <a:pt x="430" y="914"/>
                </a:cubicBezTo>
                <a:cubicBezTo>
                  <a:pt x="437" y="914"/>
                  <a:pt x="443" y="907"/>
                  <a:pt x="450" y="901"/>
                </a:cubicBezTo>
                <a:cubicBezTo>
                  <a:pt x="463" y="888"/>
                  <a:pt x="470" y="874"/>
                  <a:pt x="470" y="861"/>
                </a:cubicBezTo>
                <a:cubicBezTo>
                  <a:pt x="477" y="848"/>
                  <a:pt x="470" y="841"/>
                  <a:pt x="463" y="835"/>
                </a:cubicBezTo>
                <a:cubicBezTo>
                  <a:pt x="457" y="828"/>
                  <a:pt x="450" y="821"/>
                  <a:pt x="443" y="821"/>
                </a:cubicBezTo>
                <a:cubicBezTo>
                  <a:pt x="437" y="821"/>
                  <a:pt x="424" y="828"/>
                  <a:pt x="417" y="828"/>
                </a:cubicBezTo>
                <a:cubicBezTo>
                  <a:pt x="410" y="835"/>
                  <a:pt x="397" y="841"/>
                  <a:pt x="384" y="848"/>
                </a:cubicBezTo>
                <a:cubicBezTo>
                  <a:pt x="371" y="854"/>
                  <a:pt x="357" y="868"/>
                  <a:pt x="338" y="868"/>
                </a:cubicBezTo>
                <a:cubicBezTo>
                  <a:pt x="324" y="874"/>
                  <a:pt x="311" y="874"/>
                  <a:pt x="298" y="874"/>
                </a:cubicBezTo>
                <a:cubicBezTo>
                  <a:pt x="291" y="874"/>
                  <a:pt x="278" y="868"/>
                  <a:pt x="265" y="854"/>
                </a:cubicBezTo>
                <a:cubicBezTo>
                  <a:pt x="251" y="841"/>
                  <a:pt x="245" y="835"/>
                  <a:pt x="245" y="821"/>
                </a:cubicBezTo>
                <a:cubicBezTo>
                  <a:pt x="245" y="802"/>
                  <a:pt x="245" y="788"/>
                  <a:pt x="251" y="775"/>
                </a:cubicBezTo>
                <a:cubicBezTo>
                  <a:pt x="258" y="762"/>
                  <a:pt x="271" y="742"/>
                  <a:pt x="285" y="729"/>
                </a:cubicBezTo>
                <a:cubicBezTo>
                  <a:pt x="298" y="715"/>
                  <a:pt x="304" y="709"/>
                  <a:pt x="318" y="702"/>
                </a:cubicBezTo>
                <a:cubicBezTo>
                  <a:pt x="331" y="696"/>
                  <a:pt x="344" y="696"/>
                  <a:pt x="351" y="696"/>
                </a:cubicBezTo>
                <a:cubicBezTo>
                  <a:pt x="364" y="696"/>
                  <a:pt x="371" y="696"/>
                  <a:pt x="377" y="696"/>
                </a:cubicBezTo>
                <a:cubicBezTo>
                  <a:pt x="384" y="696"/>
                  <a:pt x="391" y="702"/>
                  <a:pt x="397" y="709"/>
                </a:cubicBezTo>
                <a:cubicBezTo>
                  <a:pt x="404" y="715"/>
                  <a:pt x="404" y="715"/>
                  <a:pt x="404" y="722"/>
                </a:cubicBezTo>
                <a:cubicBezTo>
                  <a:pt x="404" y="735"/>
                  <a:pt x="404" y="735"/>
                  <a:pt x="397" y="742"/>
                </a:cubicBezTo>
                <a:cubicBezTo>
                  <a:pt x="397" y="749"/>
                  <a:pt x="391" y="749"/>
                  <a:pt x="384" y="749"/>
                </a:cubicBezTo>
                <a:cubicBezTo>
                  <a:pt x="384" y="749"/>
                  <a:pt x="377" y="749"/>
                  <a:pt x="371" y="749"/>
                </a:cubicBezTo>
                <a:cubicBezTo>
                  <a:pt x="357" y="742"/>
                  <a:pt x="344" y="742"/>
                  <a:pt x="338" y="742"/>
                </a:cubicBezTo>
                <a:cubicBezTo>
                  <a:pt x="331" y="742"/>
                  <a:pt x="318" y="749"/>
                  <a:pt x="311" y="762"/>
                </a:cubicBezTo>
                <a:cubicBezTo>
                  <a:pt x="298" y="768"/>
                  <a:pt x="291" y="782"/>
                  <a:pt x="291" y="788"/>
                </a:cubicBezTo>
                <a:cubicBezTo>
                  <a:pt x="291" y="802"/>
                  <a:pt x="291" y="808"/>
                  <a:pt x="298" y="815"/>
                </a:cubicBezTo>
                <a:cubicBezTo>
                  <a:pt x="304" y="821"/>
                  <a:pt x="304" y="821"/>
                  <a:pt x="311" y="821"/>
                </a:cubicBezTo>
                <a:cubicBezTo>
                  <a:pt x="318" y="821"/>
                  <a:pt x="318" y="821"/>
                  <a:pt x="324" y="821"/>
                </a:cubicBezTo>
                <a:cubicBezTo>
                  <a:pt x="331" y="821"/>
                  <a:pt x="338" y="815"/>
                  <a:pt x="344" y="815"/>
                </a:cubicBezTo>
                <a:cubicBezTo>
                  <a:pt x="344" y="815"/>
                  <a:pt x="357" y="808"/>
                  <a:pt x="364" y="802"/>
                </a:cubicBezTo>
                <a:cubicBezTo>
                  <a:pt x="377" y="795"/>
                  <a:pt x="391" y="788"/>
                  <a:pt x="404" y="782"/>
                </a:cubicBezTo>
                <a:cubicBezTo>
                  <a:pt x="417" y="775"/>
                  <a:pt x="424" y="768"/>
                  <a:pt x="437" y="768"/>
                </a:cubicBezTo>
                <a:cubicBezTo>
                  <a:pt x="450" y="768"/>
                  <a:pt x="457" y="768"/>
                  <a:pt x="470" y="768"/>
                </a:cubicBezTo>
                <a:cubicBezTo>
                  <a:pt x="477" y="775"/>
                  <a:pt x="490" y="782"/>
                  <a:pt x="496" y="788"/>
                </a:cubicBezTo>
                <a:cubicBezTo>
                  <a:pt x="510" y="802"/>
                  <a:pt x="516" y="815"/>
                  <a:pt x="523" y="828"/>
                </a:cubicBezTo>
                <a:cubicBezTo>
                  <a:pt x="523" y="848"/>
                  <a:pt x="523" y="861"/>
                  <a:pt x="516" y="881"/>
                </a:cubicBezTo>
                <a:close/>
                <a:moveTo>
                  <a:pt x="722" y="682"/>
                </a:moveTo>
                <a:lnTo>
                  <a:pt x="722" y="682"/>
                </a:lnTo>
                <a:cubicBezTo>
                  <a:pt x="616" y="788"/>
                  <a:pt x="616" y="788"/>
                  <a:pt x="616" y="788"/>
                </a:cubicBezTo>
                <a:cubicBezTo>
                  <a:pt x="602" y="802"/>
                  <a:pt x="596" y="802"/>
                  <a:pt x="589" y="802"/>
                </a:cubicBezTo>
                <a:cubicBezTo>
                  <a:pt x="583" y="802"/>
                  <a:pt x="576" y="802"/>
                  <a:pt x="563" y="788"/>
                </a:cubicBezTo>
                <a:cubicBezTo>
                  <a:pt x="424" y="649"/>
                  <a:pt x="424" y="649"/>
                  <a:pt x="424" y="649"/>
                </a:cubicBezTo>
                <a:cubicBezTo>
                  <a:pt x="417" y="643"/>
                  <a:pt x="410" y="636"/>
                  <a:pt x="410" y="629"/>
                </a:cubicBezTo>
                <a:cubicBezTo>
                  <a:pt x="410" y="623"/>
                  <a:pt x="410" y="623"/>
                  <a:pt x="410" y="616"/>
                </a:cubicBezTo>
                <a:cubicBezTo>
                  <a:pt x="410" y="610"/>
                  <a:pt x="417" y="603"/>
                  <a:pt x="424" y="596"/>
                </a:cubicBezTo>
                <a:cubicBezTo>
                  <a:pt x="523" y="497"/>
                  <a:pt x="523" y="497"/>
                  <a:pt x="523" y="497"/>
                </a:cubicBezTo>
                <a:cubicBezTo>
                  <a:pt x="530" y="490"/>
                  <a:pt x="536" y="484"/>
                  <a:pt x="543" y="484"/>
                </a:cubicBezTo>
                <a:cubicBezTo>
                  <a:pt x="549" y="484"/>
                  <a:pt x="549" y="490"/>
                  <a:pt x="556" y="490"/>
                </a:cubicBezTo>
                <a:cubicBezTo>
                  <a:pt x="563" y="497"/>
                  <a:pt x="563" y="504"/>
                  <a:pt x="563" y="510"/>
                </a:cubicBezTo>
                <a:cubicBezTo>
                  <a:pt x="563" y="517"/>
                  <a:pt x="563" y="517"/>
                  <a:pt x="556" y="523"/>
                </a:cubicBezTo>
                <a:cubicBezTo>
                  <a:pt x="463" y="616"/>
                  <a:pt x="463" y="616"/>
                  <a:pt x="463" y="616"/>
                </a:cubicBezTo>
                <a:cubicBezTo>
                  <a:pt x="510" y="662"/>
                  <a:pt x="510" y="662"/>
                  <a:pt x="510" y="662"/>
                </a:cubicBezTo>
                <a:cubicBezTo>
                  <a:pt x="596" y="583"/>
                  <a:pt x="596" y="583"/>
                  <a:pt x="596" y="583"/>
                </a:cubicBezTo>
                <a:cubicBezTo>
                  <a:pt x="602" y="576"/>
                  <a:pt x="602" y="570"/>
                  <a:pt x="609" y="570"/>
                </a:cubicBezTo>
                <a:cubicBezTo>
                  <a:pt x="616" y="570"/>
                  <a:pt x="622" y="570"/>
                  <a:pt x="629" y="576"/>
                </a:cubicBezTo>
                <a:cubicBezTo>
                  <a:pt x="629" y="583"/>
                  <a:pt x="636" y="590"/>
                  <a:pt x="629" y="590"/>
                </a:cubicBezTo>
                <a:cubicBezTo>
                  <a:pt x="629" y="596"/>
                  <a:pt x="629" y="603"/>
                  <a:pt x="622" y="610"/>
                </a:cubicBezTo>
                <a:cubicBezTo>
                  <a:pt x="543" y="689"/>
                  <a:pt x="543" y="689"/>
                  <a:pt x="543" y="689"/>
                </a:cubicBezTo>
                <a:cubicBezTo>
                  <a:pt x="596" y="742"/>
                  <a:pt x="596" y="742"/>
                  <a:pt x="596" y="742"/>
                </a:cubicBezTo>
                <a:cubicBezTo>
                  <a:pt x="689" y="656"/>
                  <a:pt x="689" y="656"/>
                  <a:pt x="689" y="656"/>
                </a:cubicBezTo>
                <a:cubicBezTo>
                  <a:pt x="695" y="649"/>
                  <a:pt x="702" y="643"/>
                  <a:pt x="708" y="643"/>
                </a:cubicBezTo>
                <a:cubicBezTo>
                  <a:pt x="708" y="643"/>
                  <a:pt x="715" y="649"/>
                  <a:pt x="722" y="649"/>
                </a:cubicBezTo>
                <a:cubicBezTo>
                  <a:pt x="728" y="656"/>
                  <a:pt x="728" y="662"/>
                  <a:pt x="728" y="669"/>
                </a:cubicBezTo>
                <a:cubicBezTo>
                  <a:pt x="728" y="676"/>
                  <a:pt x="722" y="676"/>
                  <a:pt x="722" y="682"/>
                </a:cubicBezTo>
                <a:close/>
                <a:moveTo>
                  <a:pt x="887" y="504"/>
                </a:moveTo>
                <a:lnTo>
                  <a:pt x="887" y="504"/>
                </a:lnTo>
                <a:cubicBezTo>
                  <a:pt x="881" y="523"/>
                  <a:pt x="874" y="537"/>
                  <a:pt x="854" y="557"/>
                </a:cubicBezTo>
                <a:cubicBezTo>
                  <a:pt x="841" y="570"/>
                  <a:pt x="828" y="576"/>
                  <a:pt x="808" y="590"/>
                </a:cubicBezTo>
                <a:cubicBezTo>
                  <a:pt x="795" y="596"/>
                  <a:pt x="775" y="596"/>
                  <a:pt x="761" y="596"/>
                </a:cubicBezTo>
                <a:cubicBezTo>
                  <a:pt x="742" y="596"/>
                  <a:pt x="728" y="590"/>
                  <a:pt x="708" y="583"/>
                </a:cubicBezTo>
                <a:cubicBezTo>
                  <a:pt x="695" y="576"/>
                  <a:pt x="675" y="563"/>
                  <a:pt x="662" y="550"/>
                </a:cubicBezTo>
                <a:cubicBezTo>
                  <a:pt x="649" y="530"/>
                  <a:pt x="636" y="517"/>
                  <a:pt x="629" y="504"/>
                </a:cubicBezTo>
                <a:cubicBezTo>
                  <a:pt x="622" y="484"/>
                  <a:pt x="616" y="470"/>
                  <a:pt x="616" y="451"/>
                </a:cubicBezTo>
                <a:cubicBezTo>
                  <a:pt x="616" y="437"/>
                  <a:pt x="616" y="418"/>
                  <a:pt x="622" y="404"/>
                </a:cubicBezTo>
                <a:cubicBezTo>
                  <a:pt x="629" y="384"/>
                  <a:pt x="642" y="371"/>
                  <a:pt x="655" y="358"/>
                </a:cubicBezTo>
                <a:cubicBezTo>
                  <a:pt x="675" y="338"/>
                  <a:pt x="695" y="325"/>
                  <a:pt x="722" y="318"/>
                </a:cubicBezTo>
                <a:cubicBezTo>
                  <a:pt x="742" y="312"/>
                  <a:pt x="768" y="312"/>
                  <a:pt x="788" y="318"/>
                </a:cubicBezTo>
                <a:cubicBezTo>
                  <a:pt x="808" y="325"/>
                  <a:pt x="828" y="338"/>
                  <a:pt x="854" y="358"/>
                </a:cubicBezTo>
                <a:cubicBezTo>
                  <a:pt x="867" y="378"/>
                  <a:pt x="881" y="391"/>
                  <a:pt x="887" y="404"/>
                </a:cubicBezTo>
                <a:cubicBezTo>
                  <a:pt x="894" y="424"/>
                  <a:pt x="901" y="437"/>
                  <a:pt x="901" y="457"/>
                </a:cubicBezTo>
                <a:cubicBezTo>
                  <a:pt x="901" y="470"/>
                  <a:pt x="894" y="490"/>
                  <a:pt x="887" y="504"/>
                </a:cubicBezTo>
                <a:close/>
                <a:moveTo>
                  <a:pt x="887" y="504"/>
                </a:moveTo>
                <a:lnTo>
                  <a:pt x="887" y="504"/>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nvGrpSpPr>
          <p:cNvPr id="1090" name="Google Shape;1090;g627d42fa04_0_407"/>
          <p:cNvGrpSpPr/>
          <p:nvPr/>
        </p:nvGrpSpPr>
        <p:grpSpPr>
          <a:xfrm>
            <a:off x="12621441" y="7036535"/>
            <a:ext cx="506160" cy="672521"/>
            <a:chOff x="9916767" y="11659096"/>
            <a:chExt cx="1032769" cy="1372771"/>
          </a:xfrm>
        </p:grpSpPr>
        <p:sp>
          <p:nvSpPr>
            <p:cNvPr id="1091" name="Google Shape;1091;g627d42fa04_0_407"/>
            <p:cNvSpPr>
              <a:spLocks/>
            </p:cNvSpPr>
            <p:nvPr/>
          </p:nvSpPr>
          <p:spPr>
            <a:xfrm>
              <a:off x="9916767" y="12943702"/>
              <a:ext cx="75568" cy="88165"/>
            </a:xfrm>
            <a:custGeom>
              <a:avLst/>
              <a:gdLst/>
              <a:ahLst/>
              <a:cxnLst/>
              <a:rect l="l" t="t" r="r" b="b"/>
              <a:pathLst>
                <a:path w="26" h="29" extrusionOk="0">
                  <a:moveTo>
                    <a:pt x="3" y="0"/>
                  </a:moveTo>
                  <a:lnTo>
                    <a:pt x="3" y="0"/>
                  </a:lnTo>
                  <a:cubicBezTo>
                    <a:pt x="3" y="4"/>
                    <a:pt x="0" y="22"/>
                    <a:pt x="3" y="25"/>
                  </a:cubicBezTo>
                  <a:cubicBezTo>
                    <a:pt x="3" y="28"/>
                    <a:pt x="22" y="13"/>
                    <a:pt x="25" y="13"/>
                  </a:cubicBezTo>
                  <a:cubicBezTo>
                    <a:pt x="22" y="7"/>
                    <a:pt x="13" y="0"/>
                    <a:pt x="3" y="0"/>
                  </a:cubicBezTo>
                </a:path>
              </a:pathLst>
            </a:custGeom>
            <a:solidFill>
              <a:srgbClr val="FCB415"/>
            </a:solidFill>
            <a:ln>
              <a:noFill/>
            </a:ln>
          </p:spPr>
          <p:txBody>
            <a:bodyPr spcFirstLastPara="1" wrap="square" lIns="243750" tIns="121875" rIns="243750" bIns="121875"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92" name="Google Shape;1092;g627d42fa04_0_407"/>
            <p:cNvSpPr>
              <a:spLocks/>
            </p:cNvSpPr>
            <p:nvPr/>
          </p:nvSpPr>
          <p:spPr>
            <a:xfrm>
              <a:off x="9967144" y="11759852"/>
              <a:ext cx="692717" cy="944566"/>
            </a:xfrm>
            <a:custGeom>
              <a:avLst/>
              <a:gdLst/>
              <a:ahLst/>
              <a:cxnLst/>
              <a:rect l="l" t="t" r="r" b="b"/>
              <a:pathLst>
                <a:path w="243" h="331" extrusionOk="0">
                  <a:moveTo>
                    <a:pt x="12" y="327"/>
                  </a:moveTo>
                  <a:lnTo>
                    <a:pt x="12" y="327"/>
                  </a:lnTo>
                  <a:cubicBezTo>
                    <a:pt x="15" y="327"/>
                    <a:pt x="15" y="330"/>
                    <a:pt x="18" y="330"/>
                  </a:cubicBezTo>
                  <a:cubicBezTo>
                    <a:pt x="242" y="15"/>
                    <a:pt x="242" y="15"/>
                    <a:pt x="242" y="15"/>
                  </a:cubicBezTo>
                  <a:cubicBezTo>
                    <a:pt x="224" y="0"/>
                    <a:pt x="224" y="0"/>
                    <a:pt x="224" y="0"/>
                  </a:cubicBezTo>
                  <a:cubicBezTo>
                    <a:pt x="0" y="315"/>
                    <a:pt x="0" y="315"/>
                    <a:pt x="0" y="315"/>
                  </a:cubicBezTo>
                  <a:cubicBezTo>
                    <a:pt x="9" y="321"/>
                    <a:pt x="9" y="321"/>
                    <a:pt x="9" y="321"/>
                  </a:cubicBezTo>
                  <a:lnTo>
                    <a:pt x="12" y="327"/>
                  </a:lnTo>
                </a:path>
              </a:pathLst>
            </a:custGeom>
            <a:solidFill>
              <a:srgbClr val="FCB415"/>
            </a:solidFill>
            <a:ln>
              <a:noFill/>
            </a:ln>
          </p:spPr>
          <p:txBody>
            <a:bodyPr spcFirstLastPara="1" wrap="square" lIns="243750" tIns="121875" rIns="243750" bIns="121875"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93" name="Google Shape;1093;g627d42fa04_0_407"/>
            <p:cNvSpPr>
              <a:spLocks/>
            </p:cNvSpPr>
            <p:nvPr/>
          </p:nvSpPr>
          <p:spPr>
            <a:xfrm>
              <a:off x="10080497" y="11848010"/>
              <a:ext cx="705308" cy="944560"/>
            </a:xfrm>
            <a:custGeom>
              <a:avLst/>
              <a:gdLst/>
              <a:ahLst/>
              <a:cxnLst/>
              <a:rect l="l" t="t" r="r" b="b"/>
              <a:pathLst>
                <a:path w="246" h="331" extrusionOk="0">
                  <a:moveTo>
                    <a:pt x="6" y="318"/>
                  </a:moveTo>
                  <a:lnTo>
                    <a:pt x="6" y="318"/>
                  </a:lnTo>
                  <a:cubicBezTo>
                    <a:pt x="18" y="327"/>
                    <a:pt x="18" y="327"/>
                    <a:pt x="18" y="327"/>
                  </a:cubicBezTo>
                  <a:cubicBezTo>
                    <a:pt x="18" y="327"/>
                    <a:pt x="18" y="327"/>
                    <a:pt x="21" y="330"/>
                  </a:cubicBezTo>
                  <a:cubicBezTo>
                    <a:pt x="245" y="12"/>
                    <a:pt x="245" y="12"/>
                    <a:pt x="245" y="12"/>
                  </a:cubicBezTo>
                  <a:cubicBezTo>
                    <a:pt x="224" y="0"/>
                    <a:pt x="224" y="0"/>
                    <a:pt x="224" y="0"/>
                  </a:cubicBezTo>
                  <a:cubicBezTo>
                    <a:pt x="0" y="315"/>
                    <a:pt x="0" y="315"/>
                    <a:pt x="0" y="315"/>
                  </a:cubicBezTo>
                  <a:lnTo>
                    <a:pt x="3" y="315"/>
                  </a:lnTo>
                  <a:lnTo>
                    <a:pt x="6" y="318"/>
                  </a:lnTo>
                </a:path>
              </a:pathLst>
            </a:custGeom>
            <a:solidFill>
              <a:srgbClr val="FCB415"/>
            </a:solidFill>
            <a:ln>
              <a:noFill/>
            </a:ln>
          </p:spPr>
          <p:txBody>
            <a:bodyPr spcFirstLastPara="1" wrap="square" lIns="243750" tIns="121875" rIns="243750" bIns="121875"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94" name="Google Shape;1094;g627d42fa04_0_407"/>
            <p:cNvSpPr>
              <a:spLocks/>
            </p:cNvSpPr>
            <p:nvPr/>
          </p:nvSpPr>
          <p:spPr>
            <a:xfrm>
              <a:off x="10672451" y="11659096"/>
              <a:ext cx="277085" cy="239294"/>
            </a:xfrm>
            <a:custGeom>
              <a:avLst/>
              <a:gdLst/>
              <a:ahLst/>
              <a:cxnLst/>
              <a:rect l="l" t="t" r="r" b="b"/>
              <a:pathLst>
                <a:path w="95" h="82" extrusionOk="0">
                  <a:moveTo>
                    <a:pt x="88" y="36"/>
                  </a:moveTo>
                  <a:lnTo>
                    <a:pt x="88" y="36"/>
                  </a:lnTo>
                  <a:cubicBezTo>
                    <a:pt x="39" y="2"/>
                    <a:pt x="39" y="2"/>
                    <a:pt x="39" y="2"/>
                  </a:cubicBezTo>
                  <a:cubicBezTo>
                    <a:pt x="36" y="0"/>
                    <a:pt x="33" y="0"/>
                    <a:pt x="30" y="0"/>
                  </a:cubicBezTo>
                  <a:cubicBezTo>
                    <a:pt x="27" y="0"/>
                    <a:pt x="24" y="0"/>
                    <a:pt x="21" y="0"/>
                  </a:cubicBezTo>
                  <a:cubicBezTo>
                    <a:pt x="0" y="27"/>
                    <a:pt x="0" y="27"/>
                    <a:pt x="0" y="27"/>
                  </a:cubicBezTo>
                  <a:cubicBezTo>
                    <a:pt x="78" y="81"/>
                    <a:pt x="78" y="81"/>
                    <a:pt x="78" y="81"/>
                  </a:cubicBezTo>
                  <a:cubicBezTo>
                    <a:pt x="94" y="54"/>
                    <a:pt x="94" y="54"/>
                    <a:pt x="94" y="54"/>
                  </a:cubicBezTo>
                  <a:cubicBezTo>
                    <a:pt x="94" y="48"/>
                    <a:pt x="94" y="39"/>
                    <a:pt x="88" y="36"/>
                  </a:cubicBezTo>
                </a:path>
              </a:pathLst>
            </a:custGeom>
            <a:solidFill>
              <a:srgbClr val="FCB415"/>
            </a:solidFill>
            <a:ln>
              <a:noFill/>
            </a:ln>
          </p:spPr>
          <p:txBody>
            <a:bodyPr spcFirstLastPara="1" wrap="square" lIns="243750" tIns="121875" rIns="243750" bIns="121875"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95" name="Google Shape;1095;g627d42fa04_0_407"/>
            <p:cNvSpPr>
              <a:spLocks/>
            </p:cNvSpPr>
            <p:nvPr/>
          </p:nvSpPr>
          <p:spPr>
            <a:xfrm>
              <a:off x="10181258" y="11923578"/>
              <a:ext cx="692708" cy="931969"/>
            </a:xfrm>
            <a:custGeom>
              <a:avLst/>
              <a:gdLst/>
              <a:ahLst/>
              <a:cxnLst/>
              <a:rect l="l" t="t" r="r" b="b"/>
              <a:pathLst>
                <a:path w="243" h="325" extrusionOk="0">
                  <a:moveTo>
                    <a:pt x="0" y="315"/>
                  </a:moveTo>
                  <a:lnTo>
                    <a:pt x="0" y="315"/>
                  </a:lnTo>
                  <a:cubicBezTo>
                    <a:pt x="3" y="315"/>
                    <a:pt x="6" y="315"/>
                    <a:pt x="6" y="318"/>
                  </a:cubicBezTo>
                  <a:cubicBezTo>
                    <a:pt x="9" y="318"/>
                    <a:pt x="9" y="318"/>
                    <a:pt x="9" y="318"/>
                  </a:cubicBezTo>
                  <a:cubicBezTo>
                    <a:pt x="18" y="324"/>
                    <a:pt x="18" y="324"/>
                    <a:pt x="18" y="324"/>
                  </a:cubicBezTo>
                  <a:cubicBezTo>
                    <a:pt x="242" y="12"/>
                    <a:pt x="242" y="12"/>
                    <a:pt x="242" y="12"/>
                  </a:cubicBezTo>
                  <a:cubicBezTo>
                    <a:pt x="227" y="0"/>
                    <a:pt x="227" y="0"/>
                    <a:pt x="227" y="0"/>
                  </a:cubicBezTo>
                  <a:lnTo>
                    <a:pt x="0" y="315"/>
                  </a:lnTo>
                </a:path>
              </a:pathLst>
            </a:custGeom>
            <a:solidFill>
              <a:srgbClr val="FCB415"/>
            </a:solidFill>
            <a:ln>
              <a:noFill/>
            </a:ln>
          </p:spPr>
          <p:txBody>
            <a:bodyPr spcFirstLastPara="1" wrap="square" lIns="243750" tIns="121875" rIns="243750" bIns="121875"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096" name="Google Shape;1096;g627d42fa04_0_407"/>
            <p:cNvSpPr>
              <a:spLocks/>
            </p:cNvSpPr>
            <p:nvPr/>
          </p:nvSpPr>
          <p:spPr>
            <a:xfrm>
              <a:off x="9941956" y="12729603"/>
              <a:ext cx="239306" cy="239285"/>
            </a:xfrm>
            <a:custGeom>
              <a:avLst/>
              <a:gdLst/>
              <a:ahLst/>
              <a:cxnLst/>
              <a:rect l="l" t="t" r="r" b="b"/>
              <a:pathLst>
                <a:path w="85" h="83" extrusionOk="0">
                  <a:moveTo>
                    <a:pt x="78" y="48"/>
                  </a:moveTo>
                  <a:lnTo>
                    <a:pt x="78" y="48"/>
                  </a:lnTo>
                  <a:cubicBezTo>
                    <a:pt x="69" y="45"/>
                    <a:pt x="57" y="36"/>
                    <a:pt x="51" y="27"/>
                  </a:cubicBezTo>
                  <a:cubicBezTo>
                    <a:pt x="42" y="21"/>
                    <a:pt x="42" y="21"/>
                    <a:pt x="42" y="21"/>
                  </a:cubicBezTo>
                  <a:cubicBezTo>
                    <a:pt x="33" y="18"/>
                    <a:pt x="21" y="9"/>
                    <a:pt x="15" y="3"/>
                  </a:cubicBezTo>
                  <a:lnTo>
                    <a:pt x="15" y="0"/>
                  </a:lnTo>
                  <a:cubicBezTo>
                    <a:pt x="12" y="0"/>
                    <a:pt x="12" y="0"/>
                    <a:pt x="12" y="0"/>
                  </a:cubicBezTo>
                  <a:cubicBezTo>
                    <a:pt x="9" y="0"/>
                    <a:pt x="6" y="6"/>
                    <a:pt x="6" y="15"/>
                  </a:cubicBezTo>
                  <a:cubicBezTo>
                    <a:pt x="3" y="21"/>
                    <a:pt x="3" y="21"/>
                    <a:pt x="3" y="21"/>
                  </a:cubicBezTo>
                  <a:cubicBezTo>
                    <a:pt x="0" y="57"/>
                    <a:pt x="0" y="57"/>
                    <a:pt x="0" y="57"/>
                  </a:cubicBezTo>
                  <a:cubicBezTo>
                    <a:pt x="9" y="60"/>
                    <a:pt x="24" y="66"/>
                    <a:pt x="33" y="82"/>
                  </a:cubicBezTo>
                  <a:cubicBezTo>
                    <a:pt x="63" y="63"/>
                    <a:pt x="63" y="63"/>
                    <a:pt x="63" y="63"/>
                  </a:cubicBezTo>
                  <a:cubicBezTo>
                    <a:pt x="69" y="60"/>
                    <a:pt x="69" y="60"/>
                    <a:pt x="69" y="60"/>
                  </a:cubicBezTo>
                  <a:cubicBezTo>
                    <a:pt x="78" y="57"/>
                    <a:pt x="81" y="54"/>
                    <a:pt x="84" y="51"/>
                  </a:cubicBezTo>
                  <a:cubicBezTo>
                    <a:pt x="81" y="48"/>
                    <a:pt x="81" y="48"/>
                    <a:pt x="81" y="48"/>
                  </a:cubicBezTo>
                  <a:cubicBezTo>
                    <a:pt x="81" y="48"/>
                    <a:pt x="81" y="48"/>
                    <a:pt x="78" y="48"/>
                  </a:cubicBezTo>
                </a:path>
              </a:pathLst>
            </a:custGeom>
            <a:solidFill>
              <a:srgbClr val="FCB415"/>
            </a:solidFill>
            <a:ln>
              <a:noFill/>
            </a:ln>
          </p:spPr>
          <p:txBody>
            <a:bodyPr spcFirstLastPara="1" wrap="square" lIns="243750" tIns="121875" rIns="243750" bIns="121875"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nvGrpSpPr>
          <p:cNvPr id="1097" name="Google Shape;1097;g627d42fa04_0_407"/>
          <p:cNvGrpSpPr/>
          <p:nvPr/>
        </p:nvGrpSpPr>
        <p:grpSpPr>
          <a:xfrm>
            <a:off x="7976101" y="7036446"/>
            <a:ext cx="304194" cy="303871"/>
            <a:chOff x="8571240" y="5550087"/>
            <a:chExt cx="304073" cy="303871"/>
          </a:xfrm>
        </p:grpSpPr>
        <p:sp>
          <p:nvSpPr>
            <p:cNvPr id="1098" name="Google Shape;1098;g627d42fa04_0_407"/>
            <p:cNvSpPr>
              <a:spLocks/>
            </p:cNvSpPr>
            <p:nvPr/>
          </p:nvSpPr>
          <p:spPr>
            <a:xfrm>
              <a:off x="8571240" y="5550087"/>
              <a:ext cx="304073" cy="303871"/>
            </a:xfrm>
            <a:custGeom>
              <a:avLst/>
              <a:gdLst/>
              <a:ahLst/>
              <a:cxnLst/>
              <a:rect l="l" t="t" r="r" b="b"/>
              <a:pathLst>
                <a:path w="481" h="481" extrusionOk="0">
                  <a:moveTo>
                    <a:pt x="480" y="240"/>
                  </a:moveTo>
                  <a:lnTo>
                    <a:pt x="480" y="240"/>
                  </a:lnTo>
                  <a:cubicBezTo>
                    <a:pt x="480" y="109"/>
                    <a:pt x="371" y="0"/>
                    <a:pt x="240" y="0"/>
                  </a:cubicBezTo>
                  <a:cubicBezTo>
                    <a:pt x="103" y="0"/>
                    <a:pt x="0" y="109"/>
                    <a:pt x="0" y="240"/>
                  </a:cubicBezTo>
                  <a:cubicBezTo>
                    <a:pt x="0" y="372"/>
                    <a:pt x="103" y="480"/>
                    <a:pt x="240" y="480"/>
                  </a:cubicBezTo>
                  <a:cubicBezTo>
                    <a:pt x="371" y="480"/>
                    <a:pt x="480" y="372"/>
                    <a:pt x="480" y="240"/>
                  </a:cubicBez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nvGrpSpPr>
            <p:cNvPr id="1099" name="Google Shape;1099;g627d42fa04_0_407"/>
            <p:cNvGrpSpPr/>
            <p:nvPr/>
          </p:nvGrpSpPr>
          <p:grpSpPr>
            <a:xfrm>
              <a:off x="8633181" y="5620427"/>
              <a:ext cx="183006" cy="180070"/>
              <a:chOff x="8633181" y="5620427"/>
              <a:chExt cx="183006" cy="180070"/>
            </a:xfrm>
          </p:grpSpPr>
          <p:sp>
            <p:nvSpPr>
              <p:cNvPr id="1100" name="Google Shape;1100;g627d42fa04_0_407"/>
              <p:cNvSpPr>
                <a:spLocks/>
              </p:cNvSpPr>
              <p:nvPr/>
            </p:nvSpPr>
            <p:spPr>
              <a:xfrm>
                <a:off x="8717645" y="5620427"/>
                <a:ext cx="16893" cy="180070"/>
              </a:xfrm>
              <a:custGeom>
                <a:avLst/>
                <a:gdLst/>
                <a:ahLst/>
                <a:cxnLst/>
                <a:rect l="l" t="t" r="r" b="b"/>
                <a:pathLst>
                  <a:path w="29" h="286" extrusionOk="0">
                    <a:moveTo>
                      <a:pt x="28" y="285"/>
                    </a:moveTo>
                    <a:lnTo>
                      <a:pt x="0" y="285"/>
                    </a:lnTo>
                    <a:lnTo>
                      <a:pt x="0" y="0"/>
                    </a:lnTo>
                    <a:lnTo>
                      <a:pt x="28" y="0"/>
                    </a:lnTo>
                    <a:lnTo>
                      <a:pt x="28" y="285"/>
                    </a:ln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101" name="Google Shape;1101;g627d42fa04_0_407"/>
              <p:cNvSpPr>
                <a:spLocks/>
              </p:cNvSpPr>
              <p:nvPr/>
            </p:nvSpPr>
            <p:spPr>
              <a:xfrm>
                <a:off x="8633181" y="5699209"/>
                <a:ext cx="183006" cy="19695"/>
              </a:xfrm>
              <a:custGeom>
                <a:avLst/>
                <a:gdLst/>
                <a:ahLst/>
                <a:cxnLst/>
                <a:rect l="l" t="t" r="r" b="b"/>
                <a:pathLst>
                  <a:path w="293" h="36" extrusionOk="0">
                    <a:moveTo>
                      <a:pt x="0" y="35"/>
                    </a:moveTo>
                    <a:lnTo>
                      <a:pt x="0" y="0"/>
                    </a:lnTo>
                    <a:lnTo>
                      <a:pt x="292" y="0"/>
                    </a:lnTo>
                    <a:lnTo>
                      <a:pt x="292" y="35"/>
                    </a:lnTo>
                    <a:lnTo>
                      <a:pt x="0" y="35"/>
                    </a:ln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sp>
        <p:nvSpPr>
          <p:cNvPr id="1102" name="Google Shape;1102;g627d42fa04_0_407"/>
          <p:cNvSpPr txBox="1">
            <a:spLocks/>
          </p:cNvSpPr>
          <p:nvPr/>
        </p:nvSpPr>
        <p:spPr>
          <a:xfrm>
            <a:off x="11426155" y="3705740"/>
            <a:ext cx="1661700" cy="800100"/>
          </a:xfrm>
          <a:prstGeom prst="rect">
            <a:avLst/>
          </a:prstGeom>
          <a:noFill/>
          <a:ln>
            <a:noFill/>
          </a:ln>
        </p:spPr>
        <p:txBody>
          <a:bodyPr spcFirstLastPara="1" wrap="square" lIns="182825" tIns="91400" rIns="182825" bIns="91400"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lt1"/>
                </a:solidFill>
                <a:uFillTx/>
                <a:latin typeface="Arial"/>
                <a:ea typeface="Arial"/>
                <a:cs typeface="Arial"/>
                <a:sym typeface="Arial"/>
              </a:rPr>
              <a:t>HAN</a:t>
            </a:r>
            <a:endParaRPr sz="2000" b="1" i="0" u="none" strike="noStrike" cap="none">
              <a:solidFill>
                <a:schemeClr val="lt1"/>
              </a:solidFill>
              <a:uFillTx/>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lt1"/>
                </a:solidFill>
                <a:uFillTx/>
                <a:latin typeface="Arial"/>
                <a:ea typeface="Arial"/>
                <a:cs typeface="Arial"/>
                <a:sym typeface="Arial"/>
              </a:rPr>
              <a:t>COFFEE</a:t>
            </a:r>
            <a:endParaRPr sz="1400" b="0" i="0" u="none" strike="noStrike" cap="none">
              <a:solidFill>
                <a:srgbClr val="000000"/>
              </a:solidFill>
              <a:uFillTx/>
              <a:latin typeface="Arial"/>
              <a:ea typeface="Arial"/>
              <a:cs typeface="Arial"/>
              <a:sym typeface="Arial"/>
            </a:endParaRPr>
          </a:p>
        </p:txBody>
      </p:sp>
      <p:sp>
        <p:nvSpPr>
          <p:cNvPr id="1103" name="Google Shape;1103;g627d42fa04_0_407"/>
          <p:cNvSpPr txBox="1">
            <a:spLocks/>
          </p:cNvSpPr>
          <p:nvPr/>
        </p:nvSpPr>
        <p:spPr>
          <a:xfrm>
            <a:off x="16317623" y="6794725"/>
            <a:ext cx="4088700" cy="677100"/>
          </a:xfrm>
          <a:prstGeom prst="rect">
            <a:avLst/>
          </a:prstGeom>
          <a:noFill/>
          <a:ln>
            <a:noFill/>
          </a:ln>
        </p:spPr>
        <p:txBody>
          <a:bodyPr spcFirstLastPara="1" wrap="square" lIns="182825" tIns="91400" rIns="182825" bIns="91400" anchor="t" anchorCtr="0">
            <a:noAutofit/>
          </a:bodyPr>
          <a:lstStyle/>
          <a:p>
            <a:pPr marL="0" marR="0" lvl="0" indent="0" algn="l" rtl="0">
              <a:lnSpc>
                <a:spcPct val="100000"/>
              </a:lnSpc>
              <a:spcBef>
                <a:spcPts val="0"/>
              </a:spcBef>
              <a:spcAft>
                <a:spcPts val="0"/>
              </a:spcAft>
              <a:buClr>
                <a:srgbClr val="000000"/>
              </a:buClr>
              <a:buSzPts val="3200"/>
              <a:buFont typeface="Arial"/>
              <a:buNone/>
            </a:pPr>
            <a:r>
              <a:rPr lang="en-US" sz="3200" b="1" i="0" u="none" strike="noStrike" cap="none">
                <a:solidFill>
                  <a:schemeClr val="dk1"/>
                </a:solidFill>
                <a:uFillTx/>
                <a:latin typeface="Georgia"/>
                <a:ea typeface="Georgia"/>
                <a:cs typeface="Georgia"/>
                <a:sym typeface="Georgia"/>
              </a:rPr>
              <a:t>Kênh xuất khẩu</a:t>
            </a:r>
            <a:endParaRPr sz="3200" b="1" i="0" u="none" strike="noStrike" cap="none">
              <a:solidFill>
                <a:schemeClr val="dk1"/>
              </a:solidFill>
              <a:uFillTx/>
              <a:latin typeface="Georgia"/>
              <a:ea typeface="Georgia"/>
              <a:cs typeface="Georgia"/>
              <a:sym typeface="Georgia"/>
            </a:endParaRPr>
          </a:p>
        </p:txBody>
      </p:sp>
      <p:grpSp>
        <p:nvGrpSpPr>
          <p:cNvPr id="1104" name="Google Shape;1104;g627d42fa04_0_407"/>
          <p:cNvGrpSpPr/>
          <p:nvPr/>
        </p:nvGrpSpPr>
        <p:grpSpPr>
          <a:xfrm>
            <a:off x="16093871" y="7015531"/>
            <a:ext cx="304194" cy="303871"/>
            <a:chOff x="8571240" y="5550087"/>
            <a:chExt cx="304073" cy="303871"/>
          </a:xfrm>
        </p:grpSpPr>
        <p:sp>
          <p:nvSpPr>
            <p:cNvPr id="1105" name="Google Shape;1105;g627d42fa04_0_407"/>
            <p:cNvSpPr>
              <a:spLocks/>
            </p:cNvSpPr>
            <p:nvPr/>
          </p:nvSpPr>
          <p:spPr>
            <a:xfrm>
              <a:off x="8571240" y="5550087"/>
              <a:ext cx="304073" cy="303871"/>
            </a:xfrm>
            <a:custGeom>
              <a:avLst/>
              <a:gdLst/>
              <a:ahLst/>
              <a:cxnLst/>
              <a:rect l="l" t="t" r="r" b="b"/>
              <a:pathLst>
                <a:path w="481" h="481" extrusionOk="0">
                  <a:moveTo>
                    <a:pt x="480" y="240"/>
                  </a:moveTo>
                  <a:lnTo>
                    <a:pt x="480" y="240"/>
                  </a:lnTo>
                  <a:cubicBezTo>
                    <a:pt x="480" y="109"/>
                    <a:pt x="371" y="0"/>
                    <a:pt x="240" y="0"/>
                  </a:cubicBezTo>
                  <a:cubicBezTo>
                    <a:pt x="103" y="0"/>
                    <a:pt x="0" y="109"/>
                    <a:pt x="0" y="240"/>
                  </a:cubicBezTo>
                  <a:cubicBezTo>
                    <a:pt x="0" y="372"/>
                    <a:pt x="103" y="480"/>
                    <a:pt x="240" y="480"/>
                  </a:cubicBezTo>
                  <a:cubicBezTo>
                    <a:pt x="371" y="480"/>
                    <a:pt x="480" y="372"/>
                    <a:pt x="480" y="240"/>
                  </a:cubicBez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nvGrpSpPr>
            <p:cNvPr id="1106" name="Google Shape;1106;g627d42fa04_0_407"/>
            <p:cNvGrpSpPr/>
            <p:nvPr/>
          </p:nvGrpSpPr>
          <p:grpSpPr>
            <a:xfrm>
              <a:off x="8633181" y="5620427"/>
              <a:ext cx="183006" cy="180070"/>
              <a:chOff x="8633181" y="5620427"/>
              <a:chExt cx="183006" cy="180070"/>
            </a:xfrm>
          </p:grpSpPr>
          <p:sp>
            <p:nvSpPr>
              <p:cNvPr id="1107" name="Google Shape;1107;g627d42fa04_0_407"/>
              <p:cNvSpPr>
                <a:spLocks/>
              </p:cNvSpPr>
              <p:nvPr/>
            </p:nvSpPr>
            <p:spPr>
              <a:xfrm>
                <a:off x="8717645" y="5620427"/>
                <a:ext cx="16893" cy="180070"/>
              </a:xfrm>
              <a:custGeom>
                <a:avLst/>
                <a:gdLst/>
                <a:ahLst/>
                <a:cxnLst/>
                <a:rect l="l" t="t" r="r" b="b"/>
                <a:pathLst>
                  <a:path w="29" h="286" extrusionOk="0">
                    <a:moveTo>
                      <a:pt x="28" y="285"/>
                    </a:moveTo>
                    <a:lnTo>
                      <a:pt x="0" y="285"/>
                    </a:lnTo>
                    <a:lnTo>
                      <a:pt x="0" y="0"/>
                    </a:lnTo>
                    <a:lnTo>
                      <a:pt x="28" y="0"/>
                    </a:lnTo>
                    <a:lnTo>
                      <a:pt x="28" y="285"/>
                    </a:ln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sp>
            <p:nvSpPr>
              <p:cNvPr id="1108" name="Google Shape;1108;g627d42fa04_0_407"/>
              <p:cNvSpPr>
                <a:spLocks/>
              </p:cNvSpPr>
              <p:nvPr/>
            </p:nvSpPr>
            <p:spPr>
              <a:xfrm>
                <a:off x="8633181" y="5699209"/>
                <a:ext cx="183006" cy="19695"/>
              </a:xfrm>
              <a:custGeom>
                <a:avLst/>
                <a:gdLst/>
                <a:ahLst/>
                <a:cxnLst/>
                <a:rect l="l" t="t" r="r" b="b"/>
                <a:pathLst>
                  <a:path w="293" h="36" extrusionOk="0">
                    <a:moveTo>
                      <a:pt x="0" y="35"/>
                    </a:moveTo>
                    <a:lnTo>
                      <a:pt x="0" y="0"/>
                    </a:lnTo>
                    <a:lnTo>
                      <a:pt x="292" y="0"/>
                    </a:lnTo>
                    <a:lnTo>
                      <a:pt x="292" y="35"/>
                    </a:lnTo>
                    <a:lnTo>
                      <a:pt x="0" y="35"/>
                    </a:ln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a:ea typeface="Open Sans"/>
                  <a:cs typeface="Open Sans"/>
                  <a:sym typeface="Open Sans"/>
                </a:endParaRPr>
              </a:p>
            </p:txBody>
          </p:sp>
        </p:grpSp>
      </p:grpSp>
      <p:sp>
        <p:nvSpPr>
          <p:cNvPr id="1109" name="Google Shape;1109;g627d42fa04_0_407"/>
          <p:cNvSpPr txBox="1">
            <a:spLocks/>
          </p:cNvSpPr>
          <p:nvPr/>
        </p:nvSpPr>
        <p:spPr>
          <a:xfrm>
            <a:off x="17628675" y="9790649"/>
            <a:ext cx="4174050" cy="582408"/>
          </a:xfrm>
          <a:prstGeom prst="rect">
            <a:avLst/>
          </a:prstGeom>
          <a:noFill/>
          <a:ln>
            <a:noFill/>
          </a:ln>
        </p:spPr>
        <p:txBody>
          <a:bodyPr spcFirstLastPara="1" wrap="square" lIns="182825" tIns="91400" rIns="182825" bIns="91400" anchor="t" anchorCtr="0">
            <a:noAutofit/>
          </a:bodyPr>
          <a:lstStyle/>
          <a:p>
            <a:pPr marL="0" marR="0" lvl="0" indent="0" algn="l" rtl="0">
              <a:lnSpc>
                <a:spcPct val="100000"/>
              </a:lnSpc>
              <a:spcBef>
                <a:spcPts val="0"/>
              </a:spcBef>
              <a:spcAft>
                <a:spcPts val="0"/>
              </a:spcAft>
              <a:buClr>
                <a:srgbClr val="000000"/>
              </a:buClr>
              <a:buSzPts val="3200"/>
              <a:buFont typeface="Arial"/>
              <a:buNone/>
            </a:pPr>
            <a:r>
              <a:rPr lang="en-US" sz="3200" b="1" i="0" u="none" strike="noStrike" cap="none">
                <a:solidFill>
                  <a:schemeClr val="dk1"/>
                </a:solidFill>
                <a:uFillTx/>
                <a:latin typeface="Georgia"/>
                <a:ea typeface="Georgia"/>
                <a:cs typeface="Georgia"/>
                <a:sym typeface="Georgia"/>
              </a:rPr>
              <a:t>Kênh phân phối</a:t>
            </a:r>
            <a:endParaRPr sz="1400" b="0" i="0" u="none" strike="noStrike" cap="none">
              <a:solidFill>
                <a:srgbClr val="000000"/>
              </a:solidFill>
              <a:uFillTx/>
              <a:latin typeface="Georgia"/>
              <a:ea typeface="Georgia"/>
              <a:cs typeface="Georgia"/>
              <a:sym typeface="Georgia"/>
            </a:endParaRPr>
          </a:p>
        </p:txBody>
      </p:sp>
      <p:sp>
        <p:nvSpPr>
          <p:cNvPr id="1110" name="Google Shape;1110;g627d42fa04_0_407"/>
          <p:cNvSpPr txBox="1">
            <a:spLocks/>
          </p:cNvSpPr>
          <p:nvPr/>
        </p:nvSpPr>
        <p:spPr>
          <a:xfrm>
            <a:off x="17572125" y="10379475"/>
            <a:ext cx="5726100" cy="1434300"/>
          </a:xfrm>
          <a:prstGeom prst="rect">
            <a:avLst/>
          </a:prstGeom>
          <a:noFill/>
          <a:ln>
            <a:noFill/>
          </a:ln>
        </p:spPr>
        <p:txBody>
          <a:bodyPr spcFirstLastPara="1" wrap="square" lIns="219400" tIns="109700" rIns="219400" bIns="109700" anchor="t" anchorCtr="0">
            <a:noAutofit/>
          </a:bodyPr>
          <a:lstStyle/>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000000"/>
                </a:solidFill>
                <a:uFillTx/>
                <a:latin typeface="Arial"/>
                <a:ea typeface="Arial"/>
                <a:cs typeface="Arial"/>
                <a:sym typeface="Arial"/>
              </a:rPr>
              <a:t>Hơn 50 nhà phân phối  khắp cả nước, gần 100% du thuyền, khách sạn 5* Hạ Long, Bà Nà, Hà Nội, hơn 500 cửa hàng cà phê tại Việt Nam</a:t>
            </a:r>
            <a:endParaRPr sz="2400" b="0" i="0" u="none" strike="noStrike" cap="none">
              <a:solidFill>
                <a:srgbClr val="000000"/>
              </a:solidFill>
              <a:uFillTx/>
              <a:latin typeface="Arial"/>
              <a:ea typeface="Arial"/>
              <a:cs typeface="Arial"/>
              <a:sym typeface="Arial"/>
            </a:endParaRPr>
          </a:p>
        </p:txBody>
      </p:sp>
      <p:sp>
        <p:nvSpPr>
          <p:cNvPr id="1111" name="Google Shape;1111;g627d42fa04_0_407"/>
          <p:cNvSpPr txBox="1">
            <a:spLocks/>
          </p:cNvSpPr>
          <p:nvPr/>
        </p:nvSpPr>
        <p:spPr>
          <a:xfrm>
            <a:off x="1192251" y="10247000"/>
            <a:ext cx="5762002" cy="1840500"/>
          </a:xfrm>
          <a:prstGeom prst="rect">
            <a:avLst/>
          </a:prstGeom>
          <a:noFill/>
          <a:ln>
            <a:noFill/>
          </a:ln>
        </p:spPr>
        <p:txBody>
          <a:bodyPr spcFirstLastPara="1" wrap="square" lIns="219400" tIns="109700" rIns="219400" bIns="109700" anchor="t" anchorCtr="0">
            <a:noAutofit/>
          </a:bodyPr>
          <a:lstStyle/>
          <a:p>
            <a:pPr marL="0" marR="0" lvl="0" indent="0" algn="l" rtl="0">
              <a:lnSpc>
                <a:spcPct val="150000"/>
              </a:lnSpc>
              <a:spcBef>
                <a:spcPts val="0"/>
              </a:spcBef>
              <a:spcAft>
                <a:spcPts val="0"/>
              </a:spcAft>
              <a:buClr>
                <a:srgbClr val="000000"/>
              </a:buClr>
              <a:buSzPts val="2400"/>
              <a:buFont typeface="Arial"/>
              <a:buNone/>
            </a:pPr>
            <a:r>
              <a:rPr lang="en-US" sz="2400" b="0" i="0" u="none" strike="noStrike" cap="none">
                <a:solidFill>
                  <a:srgbClr val="000000"/>
                </a:solidFill>
                <a:uFillTx/>
                <a:latin typeface="Arial"/>
                <a:ea typeface="Arial"/>
                <a:cs typeface="Arial"/>
                <a:sym typeface="Arial"/>
              </a:rPr>
              <a:t>Đã phân phối sản phẩm vào gần 200 điểm siêu thị. Chuỗi hệ thống siêu thị: Vinmart, Lotte, BRG,…Dự kiến sẽ mở rộng 1000 điểm trong Quý 2 năm 2019</a:t>
            </a:r>
            <a:endParaRPr sz="2400" b="0" i="0" u="none" strike="noStrike" cap="none">
              <a:solidFill>
                <a:srgbClr val="000000"/>
              </a:solidFill>
              <a:uFillTx/>
              <a:latin typeface="Arial"/>
              <a:ea typeface="Arial"/>
              <a:cs typeface="Arial"/>
              <a:sym typeface="Arial"/>
            </a:endParaRPr>
          </a:p>
        </p:txBody>
      </p:sp>
      <p:sp>
        <p:nvSpPr>
          <p:cNvPr id="1112" name="Google Shape;1112;g627d42fa04_0_407"/>
          <p:cNvSpPr txBox="1">
            <a:spLocks/>
          </p:cNvSpPr>
          <p:nvPr/>
        </p:nvSpPr>
        <p:spPr>
          <a:xfrm>
            <a:off x="1756325" y="7426875"/>
            <a:ext cx="5762100" cy="1840500"/>
          </a:xfrm>
          <a:prstGeom prst="rect">
            <a:avLst/>
          </a:prstGeom>
          <a:noFill/>
          <a:ln>
            <a:noFill/>
          </a:ln>
        </p:spPr>
        <p:txBody>
          <a:bodyPr spcFirstLastPara="1" wrap="square" lIns="219400" tIns="109700" rIns="219400" bIns="109700" anchor="t" anchorCtr="0">
            <a:noAutofit/>
          </a:bodyPr>
          <a:lstStyle/>
          <a:p>
            <a:pPr marL="0" marR="0" lvl="0" indent="0" algn="l" rtl="0">
              <a:lnSpc>
                <a:spcPct val="200000"/>
              </a:lnSpc>
              <a:spcBef>
                <a:spcPts val="0"/>
              </a:spcBef>
              <a:spcAft>
                <a:spcPts val="0"/>
              </a:spcAft>
              <a:buClr>
                <a:srgbClr val="000000"/>
              </a:buClr>
              <a:buSzPts val="2400"/>
              <a:buFont typeface="Arial"/>
              <a:buNone/>
            </a:pPr>
            <a:r>
              <a:rPr lang="en-US" sz="2400" b="0" i="0" u="none" strike="noStrike" cap="none">
                <a:solidFill>
                  <a:srgbClr val="000000"/>
                </a:solidFill>
                <a:uFillTx/>
                <a:latin typeface="Arial"/>
                <a:ea typeface="Arial"/>
                <a:cs typeface="Arial"/>
                <a:sym typeface="Arial"/>
              </a:rPr>
              <a:t>Các kênh thương mại điện tử lớn nhất Việt Nam, Trung Quốc, Hoa Kỳ,...</a:t>
            </a:r>
            <a:endParaRPr sz="1400" b="0" i="0" u="none" strike="noStrike" cap="none">
              <a:solidFill>
                <a:srgbClr val="000000"/>
              </a:solidFill>
              <a:uFillTx/>
              <a:latin typeface="Arial"/>
              <a:ea typeface="Arial"/>
              <a:cs typeface="Arial"/>
              <a:sym typeface="Arial"/>
            </a:endParaRPr>
          </a:p>
        </p:txBody>
      </p:sp>
      <p:sp>
        <p:nvSpPr>
          <p:cNvPr id="1113" name="Google Shape;1113;g627d42fa04_0_407"/>
          <p:cNvSpPr txBox="1">
            <a:spLocks/>
          </p:cNvSpPr>
          <p:nvPr/>
        </p:nvSpPr>
        <p:spPr>
          <a:xfrm>
            <a:off x="16286552" y="7370225"/>
            <a:ext cx="6378000" cy="1434300"/>
          </a:xfrm>
          <a:prstGeom prst="rect">
            <a:avLst/>
          </a:prstGeom>
          <a:noFill/>
          <a:ln>
            <a:noFill/>
          </a:ln>
        </p:spPr>
        <p:txBody>
          <a:bodyPr spcFirstLastPara="1" wrap="square" lIns="219400" tIns="109700" rIns="219400" bIns="109700" anchor="t" anchorCtr="0">
            <a:noAutofit/>
          </a:bodyPr>
          <a:lstStyle/>
          <a:p>
            <a:pPr marL="0" marR="0" lvl="0" indent="0" algn="l" rtl="0">
              <a:lnSpc>
                <a:spcPct val="200000"/>
              </a:lnSpc>
              <a:spcBef>
                <a:spcPts val="0"/>
              </a:spcBef>
              <a:spcAft>
                <a:spcPts val="0"/>
              </a:spcAft>
              <a:buClr>
                <a:srgbClr val="000000"/>
              </a:buClr>
              <a:buSzPts val="2400"/>
              <a:buFont typeface="Arial"/>
              <a:buNone/>
            </a:pPr>
            <a:r>
              <a:rPr lang="en-US" sz="2400" b="0" i="0" u="none" strike="noStrike" cap="none">
                <a:solidFill>
                  <a:srgbClr val="000000"/>
                </a:solidFill>
                <a:uFillTx/>
                <a:latin typeface="Arial"/>
                <a:ea typeface="Arial"/>
                <a:cs typeface="Arial"/>
                <a:sym typeface="Arial"/>
              </a:rPr>
              <a:t>Phân phối sản phẩm vào  thị trường Trung Quốc, Đông Âu, Châu Á, Trung Đông.</a:t>
            </a:r>
            <a:endParaRPr sz="2400" b="0" i="0" u="none" strike="noStrike" cap="none">
              <a:solidFill>
                <a:srgbClr val="000000"/>
              </a:solidFill>
              <a:uFillTx/>
              <a:latin typeface="Arial"/>
              <a:ea typeface="Arial"/>
              <a:cs typeface="Arial"/>
              <a:sym typeface="Arial"/>
            </a:endParaRPr>
          </a:p>
        </p:txBody>
      </p:sp>
      <p:sp>
        <p:nvSpPr>
          <p:cNvPr id="1114" name="Google Shape;1114;g627d42fa04_0_407"/>
          <p:cNvSpPr txBox="1">
            <a:spLocks/>
          </p:cNvSpPr>
          <p:nvPr/>
        </p:nvSpPr>
        <p:spPr>
          <a:xfrm>
            <a:off x="5702875" y="1229850"/>
            <a:ext cx="143432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Thành tựu của HANCOFFEE</a:t>
            </a:r>
            <a:endParaRPr sz="6000" b="1" i="0" u="none" strike="noStrike" cap="none">
              <a:solidFill>
                <a:schemeClr val="dk2"/>
              </a:solidFill>
              <a:uFillTx/>
              <a:latin typeface="Georgia"/>
              <a:ea typeface="Georgia"/>
              <a:cs typeface="Georgia"/>
              <a:sym typeface="Georgia"/>
            </a:endParaRPr>
          </a:p>
          <a:p>
            <a:pPr marL="0" marR="0" lvl="0" indent="0" algn="ctr" rtl="0">
              <a:lnSpc>
                <a:spcPct val="100000"/>
              </a:lnSpc>
              <a:spcBef>
                <a:spcPts val="0"/>
              </a:spcBef>
              <a:spcAft>
                <a:spcPts val="0"/>
              </a:spcAft>
              <a:buClr>
                <a:srgbClr val="000000"/>
              </a:buClr>
              <a:buSzPts val="6000"/>
              <a:buFont typeface="Arial"/>
              <a:buNone/>
            </a:pPr>
            <a:endParaRPr sz="6000" b="0" i="0" u="none" strike="noStrike" cap="none">
              <a:solidFill>
                <a:srgbClr val="000000"/>
              </a:solidFill>
              <a:uFillTx/>
              <a:latin typeface="Georgia"/>
              <a:ea typeface="Georgia"/>
              <a:cs typeface="Georgia"/>
              <a:sym typeface="Georgia"/>
            </a:endParaRPr>
          </a:p>
          <a:p>
            <a:pPr marL="0" marR="0" lvl="0" indent="0" algn="ctr" rtl="0">
              <a:lnSpc>
                <a:spcPct val="100000"/>
              </a:lnSpc>
              <a:spcBef>
                <a:spcPts val="0"/>
              </a:spcBef>
              <a:spcAft>
                <a:spcPts val="0"/>
              </a:spcAft>
              <a:buClr>
                <a:srgbClr val="000000"/>
              </a:buClr>
              <a:buSzPts val="6000"/>
              <a:buFont typeface="Arial"/>
              <a:buNone/>
            </a:pPr>
            <a:endParaRPr sz="6000" b="1" i="0" u="none" strike="noStrike" cap="none">
              <a:solidFill>
                <a:schemeClr val="dk2"/>
              </a:solidFill>
              <a:uFillTx/>
              <a:latin typeface="Georgia"/>
              <a:ea typeface="Georgia"/>
              <a:cs typeface="Georgia"/>
              <a:sym typeface="Georgia"/>
            </a:endParaRPr>
          </a:p>
        </p:txBody>
      </p:sp>
      <p:sp>
        <p:nvSpPr>
          <p:cNvPr id="1115" name="Google Shape;1115;g627d42fa04_0_407"/>
          <p:cNvSpPr txBox="1">
            <a:spLocks/>
          </p:cNvSpPr>
          <p:nvPr/>
        </p:nvSpPr>
        <p:spPr>
          <a:xfrm>
            <a:off x="4669400" y="2245650"/>
            <a:ext cx="15175200" cy="10158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3600"/>
              <a:buFont typeface="Arial"/>
              <a:buNone/>
            </a:pPr>
            <a:r>
              <a:rPr lang="en-US" sz="3600" b="1" i="0" u="none" strike="noStrike" cap="none">
                <a:solidFill>
                  <a:schemeClr val="dk2"/>
                </a:solidFill>
                <a:uFillTx/>
                <a:latin typeface="Arial"/>
                <a:ea typeface="Arial"/>
                <a:cs typeface="Arial"/>
                <a:sym typeface="Arial"/>
              </a:rPr>
              <a:t>Thành tựu kinh doanh</a:t>
            </a:r>
            <a:endParaRPr sz="3600" b="0" i="0" u="none" strike="noStrike" cap="none">
              <a:solidFill>
                <a:srgbClr val="000000"/>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76"/>
                                        </p:tgtEl>
                                        <p:attrNameLst>
                                          <p:attrName>style.visibility</p:attrName>
                                        </p:attrNameLst>
                                      </p:cBhvr>
                                      <p:to>
                                        <p:strVal val="visible"/>
                                      </p:to>
                                    </p:set>
                                    <p:animEffect transition="in" filter="fade">
                                      <p:cBhvr>
                                        <p:cTn id="7" dur="500"/>
                                        <p:tgtEl>
                                          <p:spTgt spid="97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58"/>
                                        </p:tgtEl>
                                        <p:attrNameLst>
                                          <p:attrName>style.visibility</p:attrName>
                                        </p:attrNameLst>
                                      </p:cBhvr>
                                      <p:to>
                                        <p:strVal val="visible"/>
                                      </p:to>
                                    </p:set>
                                    <p:animEffect transition="in" filter="fade">
                                      <p:cBhvr>
                                        <p:cTn id="11" dur="500"/>
                                        <p:tgtEl>
                                          <p:spTgt spid="95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67"/>
                                        </p:tgtEl>
                                        <p:attrNameLst>
                                          <p:attrName>style.visibility</p:attrName>
                                        </p:attrNameLst>
                                      </p:cBhvr>
                                      <p:to>
                                        <p:strVal val="visible"/>
                                      </p:to>
                                    </p:set>
                                    <p:animEffect transition="in" filter="fade">
                                      <p:cBhvr>
                                        <p:cTn id="15" dur="500"/>
                                        <p:tgtEl>
                                          <p:spTgt spid="96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46"/>
                                        </p:tgtEl>
                                        <p:attrNameLst>
                                          <p:attrName>style.visibility</p:attrName>
                                        </p:attrNameLst>
                                      </p:cBhvr>
                                      <p:to>
                                        <p:strVal val="visible"/>
                                      </p:to>
                                    </p:set>
                                    <p:animEffect transition="in" filter="fade">
                                      <p:cBhvr>
                                        <p:cTn id="19" dur="500"/>
                                        <p:tgtEl>
                                          <p:spTgt spid="1046"/>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90"/>
                                        </p:tgtEl>
                                        <p:attrNameLst>
                                          <p:attrName>style.visibility</p:attrName>
                                        </p:attrNameLst>
                                      </p:cBhvr>
                                      <p:to>
                                        <p:strVal val="visible"/>
                                      </p:to>
                                    </p:set>
                                    <p:animEffect transition="in" filter="fade">
                                      <p:cBhvr>
                                        <p:cTn id="23" dur="500"/>
                                        <p:tgtEl>
                                          <p:spTgt spid="1090"/>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933"/>
                                        </p:tgtEl>
                                        <p:attrNameLst>
                                          <p:attrName>style.visibility</p:attrName>
                                        </p:attrNameLst>
                                      </p:cBhvr>
                                      <p:to>
                                        <p:strVal val="visible"/>
                                      </p:to>
                                    </p:set>
                                    <p:animEffect transition="in" filter="fade">
                                      <p:cBhvr>
                                        <p:cTn id="27" dur="500"/>
                                        <p:tgtEl>
                                          <p:spTgt spid="93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33"/>
                                        </p:tgtEl>
                                        <p:attrNameLst>
                                          <p:attrName>style.visibility</p:attrName>
                                        </p:attrNameLst>
                                      </p:cBhvr>
                                      <p:to>
                                        <p:strVal val="visible"/>
                                      </p:to>
                                    </p:set>
                                    <p:animEffect transition="in" filter="fade">
                                      <p:cBhvr>
                                        <p:cTn id="31" dur="500"/>
                                        <p:tgtEl>
                                          <p:spTgt spid="1033"/>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062"/>
                                        </p:tgtEl>
                                        <p:attrNameLst>
                                          <p:attrName>style.visibility</p:attrName>
                                        </p:attrNameLst>
                                      </p:cBhvr>
                                      <p:to>
                                        <p:strVal val="visible"/>
                                      </p:to>
                                    </p:set>
                                    <p:animEffect transition="in" filter="fade">
                                      <p:cBhvr>
                                        <p:cTn id="35" dur="500"/>
                                        <p:tgtEl>
                                          <p:spTgt spid="106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67"/>
                                        </p:tgtEl>
                                        <p:attrNameLst>
                                          <p:attrName>style.visibility</p:attrName>
                                        </p:attrNameLst>
                                      </p:cBhvr>
                                      <p:to>
                                        <p:strVal val="visible"/>
                                      </p:to>
                                    </p:set>
                                    <p:animEffect transition="in" filter="fade">
                                      <p:cBhvr>
                                        <p:cTn id="39" dur="500"/>
                                        <p:tgtEl>
                                          <p:spTgt spid="1067"/>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066"/>
                                        </p:tgtEl>
                                        <p:attrNameLst>
                                          <p:attrName>style.visibility</p:attrName>
                                        </p:attrNameLst>
                                      </p:cBhvr>
                                      <p:to>
                                        <p:strVal val="visible"/>
                                      </p:to>
                                    </p:set>
                                    <p:animEffect transition="in" filter="fade">
                                      <p:cBhvr>
                                        <p:cTn id="43" dur="500"/>
                                        <p:tgtEl>
                                          <p:spTgt spid="1066"/>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111"/>
                                        </p:tgtEl>
                                        <p:attrNameLst>
                                          <p:attrName>style.visibility</p:attrName>
                                        </p:attrNameLst>
                                      </p:cBhvr>
                                      <p:to>
                                        <p:strVal val="visible"/>
                                      </p:to>
                                    </p:set>
                                    <p:animEffect transition="in" filter="fade">
                                      <p:cBhvr>
                                        <p:cTn id="47" dur="500"/>
                                        <p:tgtEl>
                                          <p:spTgt spid="1111"/>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054"/>
                                        </p:tgtEl>
                                        <p:attrNameLst>
                                          <p:attrName>style.visibility</p:attrName>
                                        </p:attrNameLst>
                                      </p:cBhvr>
                                      <p:to>
                                        <p:strVal val="visible"/>
                                      </p:to>
                                    </p:set>
                                    <p:animEffect transition="in" filter="fade">
                                      <p:cBhvr>
                                        <p:cTn id="51" dur="500"/>
                                        <p:tgtEl>
                                          <p:spTgt spid="1054"/>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059"/>
                                        </p:tgtEl>
                                        <p:attrNameLst>
                                          <p:attrName>style.visibility</p:attrName>
                                        </p:attrNameLst>
                                      </p:cBhvr>
                                      <p:to>
                                        <p:strVal val="visible"/>
                                      </p:to>
                                    </p:set>
                                    <p:animEffect transition="in" filter="fade">
                                      <p:cBhvr>
                                        <p:cTn id="55" dur="500"/>
                                        <p:tgtEl>
                                          <p:spTgt spid="1059"/>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1097"/>
                                        </p:tgtEl>
                                        <p:attrNameLst>
                                          <p:attrName>style.visibility</p:attrName>
                                        </p:attrNameLst>
                                      </p:cBhvr>
                                      <p:to>
                                        <p:strVal val="visible"/>
                                      </p:to>
                                    </p:set>
                                    <p:animEffect transition="in" filter="fade">
                                      <p:cBhvr>
                                        <p:cTn id="59" dur="500"/>
                                        <p:tgtEl>
                                          <p:spTgt spid="109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109"/>
                                        </p:tgtEl>
                                        <p:attrNameLst>
                                          <p:attrName>style.visibility</p:attrName>
                                        </p:attrNameLst>
                                      </p:cBhvr>
                                      <p:to>
                                        <p:strVal val="visible"/>
                                      </p:to>
                                    </p:set>
                                    <p:animEffect transition="in" filter="fade">
                                      <p:cBhvr>
                                        <p:cTn id="63" dur="500"/>
                                        <p:tgtEl>
                                          <p:spTgt spid="1109"/>
                                        </p:tgtEl>
                                      </p:cBhvr>
                                    </p:animEffect>
                                  </p:childTnLst>
                                </p:cTn>
                              </p:par>
                            </p:childTnLst>
                          </p:cTn>
                        </p:par>
                        <p:par>
                          <p:cTn id="64" fill="hold">
                            <p:stCondLst>
                              <p:cond delay="7500"/>
                            </p:stCondLst>
                            <p:childTnLst>
                              <p:par>
                                <p:cTn id="65" presetID="10" presetClass="entr" presetSubtype="0" fill="hold" nodeType="afterEffect">
                                  <p:stCondLst>
                                    <p:cond delay="0"/>
                                  </p:stCondLst>
                                  <p:childTnLst>
                                    <p:set>
                                      <p:cBhvr>
                                        <p:cTn id="66" dur="1" fill="hold">
                                          <p:stCondLst>
                                            <p:cond delay="0"/>
                                          </p:stCondLst>
                                        </p:cTn>
                                        <p:tgtEl>
                                          <p:spTgt spid="1110"/>
                                        </p:tgtEl>
                                        <p:attrNameLst>
                                          <p:attrName>style.visibility</p:attrName>
                                        </p:attrNameLst>
                                      </p:cBhvr>
                                      <p:to>
                                        <p:strVal val="visible"/>
                                      </p:to>
                                    </p:set>
                                    <p:animEffect transition="in" filter="fade">
                                      <p:cBhvr>
                                        <p:cTn id="67" dur="500"/>
                                        <p:tgtEl>
                                          <p:spTgt spid="1110"/>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1023"/>
                                        </p:tgtEl>
                                        <p:attrNameLst>
                                          <p:attrName>style.visibility</p:attrName>
                                        </p:attrNameLst>
                                      </p:cBhvr>
                                      <p:to>
                                        <p:strVal val="visible"/>
                                      </p:to>
                                    </p:set>
                                    <p:animEffect transition="in" filter="fade">
                                      <p:cBhvr>
                                        <p:cTn id="71" dur="500"/>
                                        <p:tgtEl>
                                          <p:spTgt spid="1023"/>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1102"/>
                                        </p:tgtEl>
                                        <p:attrNameLst>
                                          <p:attrName>style.visibility</p:attrName>
                                        </p:attrNameLst>
                                      </p:cBhvr>
                                      <p:to>
                                        <p:strVal val="visible"/>
                                      </p:to>
                                    </p:set>
                                    <p:animEffect transition="in" filter="fade">
                                      <p:cBhvr>
                                        <p:cTn id="75" dur="500"/>
                                        <p:tgtEl>
                                          <p:spTgt spid="1102"/>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1081"/>
                                        </p:tgtEl>
                                        <p:attrNameLst>
                                          <p:attrName>style.visibility</p:attrName>
                                        </p:attrNameLst>
                                      </p:cBhvr>
                                      <p:to>
                                        <p:strVal val="visible"/>
                                      </p:to>
                                    </p:set>
                                    <p:animEffect transition="in" filter="fade">
                                      <p:cBhvr>
                                        <p:cTn id="79" dur="500"/>
                                        <p:tgtEl>
                                          <p:spTgt spid="1081"/>
                                        </p:tgtEl>
                                      </p:cBhvr>
                                    </p:animEffect>
                                  </p:childTnLst>
                                </p:cTn>
                              </p:par>
                            </p:childTnLst>
                          </p:cTn>
                        </p:par>
                        <p:par>
                          <p:cTn id="80" fill="hold">
                            <p:stCondLst>
                              <p:cond delay="9500"/>
                            </p:stCondLst>
                            <p:childTnLst>
                              <p:par>
                                <p:cTn id="81" presetID="10" presetClass="entr" presetSubtype="0" fill="hold" nodeType="afterEffect">
                                  <p:stCondLst>
                                    <p:cond delay="0"/>
                                  </p:stCondLst>
                                  <p:childTnLst>
                                    <p:set>
                                      <p:cBhvr>
                                        <p:cTn id="82" dur="1" fill="hold">
                                          <p:stCondLst>
                                            <p:cond delay="0"/>
                                          </p:stCondLst>
                                        </p:cTn>
                                        <p:tgtEl>
                                          <p:spTgt spid="1104"/>
                                        </p:tgtEl>
                                        <p:attrNameLst>
                                          <p:attrName>style.visibility</p:attrName>
                                        </p:attrNameLst>
                                      </p:cBhvr>
                                      <p:to>
                                        <p:strVal val="visible"/>
                                      </p:to>
                                    </p:set>
                                    <p:animEffect transition="in" filter="fade">
                                      <p:cBhvr>
                                        <p:cTn id="83" dur="500"/>
                                        <p:tgtEl>
                                          <p:spTgt spid="1104"/>
                                        </p:tgtEl>
                                      </p:cBhvr>
                                    </p:animEffect>
                                  </p:childTnLst>
                                </p:cTn>
                              </p:par>
                            </p:childTnLst>
                          </p:cTn>
                        </p:par>
                        <p:par>
                          <p:cTn id="84" fill="hold">
                            <p:stCondLst>
                              <p:cond delay="10000"/>
                            </p:stCondLst>
                            <p:childTnLst>
                              <p:par>
                                <p:cTn id="85" presetID="10" presetClass="entr" presetSubtype="0" fill="hold" nodeType="afterEffect">
                                  <p:stCondLst>
                                    <p:cond delay="0"/>
                                  </p:stCondLst>
                                  <p:childTnLst>
                                    <p:set>
                                      <p:cBhvr>
                                        <p:cTn id="86" dur="1" fill="hold">
                                          <p:stCondLst>
                                            <p:cond delay="0"/>
                                          </p:stCondLst>
                                        </p:cTn>
                                        <p:tgtEl>
                                          <p:spTgt spid="1103"/>
                                        </p:tgtEl>
                                        <p:attrNameLst>
                                          <p:attrName>style.visibility</p:attrName>
                                        </p:attrNameLst>
                                      </p:cBhvr>
                                      <p:to>
                                        <p:strVal val="visible"/>
                                      </p:to>
                                    </p:set>
                                    <p:animEffect transition="in" filter="fade">
                                      <p:cBhvr>
                                        <p:cTn id="87" dur="500"/>
                                        <p:tgtEl>
                                          <p:spTgt spid="1103"/>
                                        </p:tgtEl>
                                      </p:cBhvr>
                                    </p:animEffect>
                                  </p:childTnLst>
                                </p:cTn>
                              </p:par>
                            </p:childTnLst>
                          </p:cTn>
                        </p:par>
                        <p:par>
                          <p:cTn id="88" fill="hold">
                            <p:stCondLst>
                              <p:cond delay="10500"/>
                            </p:stCondLst>
                            <p:childTnLst>
                              <p:par>
                                <p:cTn id="89" presetID="10" presetClass="entr" presetSubtype="0" fill="hold" nodeType="afterEffect">
                                  <p:stCondLst>
                                    <p:cond delay="0"/>
                                  </p:stCondLst>
                                  <p:childTnLst>
                                    <p:set>
                                      <p:cBhvr>
                                        <p:cTn id="90" dur="1" fill="hold">
                                          <p:stCondLst>
                                            <p:cond delay="0"/>
                                          </p:stCondLst>
                                        </p:cTn>
                                        <p:tgtEl>
                                          <p:spTgt spid="1113"/>
                                        </p:tgtEl>
                                        <p:attrNameLst>
                                          <p:attrName>style.visibility</p:attrName>
                                        </p:attrNameLst>
                                      </p:cBhvr>
                                      <p:to>
                                        <p:strVal val="visible"/>
                                      </p:to>
                                    </p:set>
                                    <p:animEffect transition="in" filter="fade">
                                      <p:cBhvr>
                                        <p:cTn id="91" dur="500"/>
                                        <p:tgtEl>
                                          <p:spTgt spid="1113"/>
                                        </p:tgtEl>
                                      </p:cBhvr>
                                    </p:animEffect>
                                  </p:childTnLst>
                                </p:cTn>
                              </p:par>
                            </p:childTnLst>
                          </p:cTn>
                        </p:par>
                        <p:par>
                          <p:cTn id="92" fill="hold">
                            <p:stCondLst>
                              <p:cond delay="11000"/>
                            </p:stCondLst>
                            <p:childTnLst>
                              <p:par>
                                <p:cTn id="93" presetID="10" presetClass="entr" presetSubtype="0" fill="hold" nodeType="afterEffect">
                                  <p:stCondLst>
                                    <p:cond delay="0"/>
                                  </p:stCondLst>
                                  <p:childTnLst>
                                    <p:set>
                                      <p:cBhvr>
                                        <p:cTn id="94" dur="1" fill="hold">
                                          <p:stCondLst>
                                            <p:cond delay="0"/>
                                          </p:stCondLst>
                                        </p:cTn>
                                        <p:tgtEl>
                                          <p:spTgt spid="1072"/>
                                        </p:tgtEl>
                                        <p:attrNameLst>
                                          <p:attrName>style.visibility</p:attrName>
                                        </p:attrNameLst>
                                      </p:cBhvr>
                                      <p:to>
                                        <p:strVal val="visible"/>
                                      </p:to>
                                    </p:set>
                                    <p:animEffect transition="in" filter="fade">
                                      <p:cBhvr>
                                        <p:cTn id="95" dur="500"/>
                                        <p:tgtEl>
                                          <p:spTgt spid="1072"/>
                                        </p:tgtEl>
                                      </p:cBhvr>
                                    </p:animEffect>
                                  </p:childTnLst>
                                </p:cTn>
                              </p:par>
                            </p:childTnLst>
                          </p:cTn>
                        </p:par>
                        <p:par>
                          <p:cTn id="96" fill="hold">
                            <p:stCondLst>
                              <p:cond delay="11500"/>
                            </p:stCondLst>
                            <p:childTnLst>
                              <p:par>
                                <p:cTn id="97" presetID="10" presetClass="entr" presetSubtype="0" fill="hold" nodeType="afterEffect">
                                  <p:stCondLst>
                                    <p:cond delay="0"/>
                                  </p:stCondLst>
                                  <p:childTnLst>
                                    <p:set>
                                      <p:cBhvr>
                                        <p:cTn id="98" dur="1" fill="hold">
                                          <p:stCondLst>
                                            <p:cond delay="0"/>
                                          </p:stCondLst>
                                        </p:cTn>
                                        <p:tgtEl>
                                          <p:spTgt spid="1089"/>
                                        </p:tgtEl>
                                        <p:attrNameLst>
                                          <p:attrName>style.visibility</p:attrName>
                                        </p:attrNameLst>
                                      </p:cBhvr>
                                      <p:to>
                                        <p:strVal val="visible"/>
                                      </p:to>
                                    </p:set>
                                    <p:animEffect transition="in" filter="fade">
                                      <p:cBhvr>
                                        <p:cTn id="99" dur="500"/>
                                        <p:tgtEl>
                                          <p:spTgt spid="1089"/>
                                        </p:tgtEl>
                                      </p:cBhvr>
                                    </p:animEffect>
                                  </p:childTnLst>
                                </p:cTn>
                              </p:par>
                            </p:childTnLst>
                          </p:cTn>
                        </p:par>
                        <p:par>
                          <p:cTn id="100" fill="hold">
                            <p:stCondLst>
                              <p:cond delay="12000"/>
                            </p:stCondLst>
                            <p:childTnLst>
                              <p:par>
                                <p:cTn id="101" presetID="10" presetClass="entr" presetSubtype="0" fill="hold" nodeType="afterEffect">
                                  <p:stCondLst>
                                    <p:cond delay="0"/>
                                  </p:stCondLst>
                                  <p:childTnLst>
                                    <p:set>
                                      <p:cBhvr>
                                        <p:cTn id="102" dur="1" fill="hold">
                                          <p:stCondLst>
                                            <p:cond delay="0"/>
                                          </p:stCondLst>
                                        </p:cTn>
                                        <p:tgtEl>
                                          <p:spTgt spid="1076"/>
                                        </p:tgtEl>
                                        <p:attrNameLst>
                                          <p:attrName>style.visibility</p:attrName>
                                        </p:attrNameLst>
                                      </p:cBhvr>
                                      <p:to>
                                        <p:strVal val="visible"/>
                                      </p:to>
                                    </p:set>
                                    <p:animEffect transition="in" filter="fade">
                                      <p:cBhvr>
                                        <p:cTn id="103" dur="500"/>
                                        <p:tgtEl>
                                          <p:spTgt spid="1076"/>
                                        </p:tgtEl>
                                      </p:cBhvr>
                                    </p:animEffect>
                                  </p:childTnLst>
                                </p:cTn>
                              </p:par>
                            </p:childTnLst>
                          </p:cTn>
                        </p:par>
                        <p:par>
                          <p:cTn id="104" fill="hold">
                            <p:stCondLst>
                              <p:cond delay="12500"/>
                            </p:stCondLst>
                            <p:childTnLst>
                              <p:par>
                                <p:cTn id="105" presetID="10" presetClass="entr" presetSubtype="0" fill="hold" nodeType="afterEffect">
                                  <p:stCondLst>
                                    <p:cond delay="0"/>
                                  </p:stCondLst>
                                  <p:childTnLst>
                                    <p:set>
                                      <p:cBhvr>
                                        <p:cTn id="106" dur="1" fill="hold">
                                          <p:stCondLst>
                                            <p:cond delay="0"/>
                                          </p:stCondLst>
                                        </p:cTn>
                                        <p:tgtEl>
                                          <p:spTgt spid="1075"/>
                                        </p:tgtEl>
                                        <p:attrNameLst>
                                          <p:attrName>style.visibility</p:attrName>
                                        </p:attrNameLst>
                                      </p:cBhvr>
                                      <p:to>
                                        <p:strVal val="visible"/>
                                      </p:to>
                                    </p:set>
                                    <p:animEffect transition="in" filter="fade">
                                      <p:cBhvr>
                                        <p:cTn id="107" dur="500"/>
                                        <p:tgtEl>
                                          <p:spTgt spid="1075"/>
                                        </p:tgtEl>
                                      </p:cBhvr>
                                    </p:animEffect>
                                  </p:childTnLst>
                                </p:cTn>
                              </p:par>
                            </p:childTnLst>
                          </p:cTn>
                        </p:par>
                        <p:par>
                          <p:cTn id="108" fill="hold">
                            <p:stCondLst>
                              <p:cond delay="13000"/>
                            </p:stCondLst>
                            <p:childTnLst>
                              <p:par>
                                <p:cTn id="109" presetID="10" presetClass="entr" presetSubtype="0" fill="hold" nodeType="afterEffect">
                                  <p:stCondLst>
                                    <p:cond delay="0"/>
                                  </p:stCondLst>
                                  <p:childTnLst>
                                    <p:set>
                                      <p:cBhvr>
                                        <p:cTn id="110" dur="1" fill="hold">
                                          <p:stCondLst>
                                            <p:cond delay="0"/>
                                          </p:stCondLst>
                                        </p:cTn>
                                        <p:tgtEl>
                                          <p:spTgt spid="1112"/>
                                        </p:tgtEl>
                                        <p:attrNameLst>
                                          <p:attrName>style.visibility</p:attrName>
                                        </p:attrNameLst>
                                      </p:cBhvr>
                                      <p:to>
                                        <p:strVal val="visible"/>
                                      </p:to>
                                    </p:set>
                                    <p:animEffect transition="in" filter="fade">
                                      <p:cBhvr>
                                        <p:cTn id="111" dur="500"/>
                                        <p:tgtEl>
                                          <p:spTgt spid="1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119"/>
        <p:cNvGrpSpPr/>
        <p:nvPr/>
      </p:nvGrpSpPr>
      <p:grpSpPr>
        <a:xfrm>
          <a:off x="0" y="0"/>
          <a:ext cx="0" cy="0"/>
          <a:chOff x="0" y="0"/>
          <a:chExt cx="0" cy="0"/>
        </a:xfrm>
      </p:grpSpPr>
      <p:sp>
        <p:nvSpPr>
          <p:cNvPr id="1120" name="Google Shape;1120;g627d42fa04_4_49"/>
          <p:cNvSpPr>
            <a:spLocks/>
          </p:cNvSpPr>
          <p:nvPr/>
        </p:nvSpPr>
        <p:spPr>
          <a:xfrm>
            <a:off x="7496545" y="7853827"/>
            <a:ext cx="270038" cy="327260"/>
          </a:xfrm>
          <a:custGeom>
            <a:avLst/>
            <a:gdLst/>
            <a:ahLst/>
            <a:cxnLst/>
            <a:rect l="l" t="t" r="r" b="b"/>
            <a:pathLst>
              <a:path w="435" h="528" extrusionOk="0">
                <a:moveTo>
                  <a:pt x="31" y="464"/>
                </a:moveTo>
                <a:lnTo>
                  <a:pt x="31" y="464"/>
                </a:lnTo>
                <a:cubicBezTo>
                  <a:pt x="31" y="464"/>
                  <a:pt x="31" y="464"/>
                  <a:pt x="31" y="496"/>
                </a:cubicBezTo>
                <a:lnTo>
                  <a:pt x="31" y="496"/>
                </a:lnTo>
                <a:lnTo>
                  <a:pt x="31" y="496"/>
                </a:lnTo>
                <a:cubicBezTo>
                  <a:pt x="31" y="496"/>
                  <a:pt x="31" y="496"/>
                  <a:pt x="31" y="527"/>
                </a:cubicBezTo>
                <a:cubicBezTo>
                  <a:pt x="62" y="527"/>
                  <a:pt x="62" y="527"/>
                  <a:pt x="62" y="527"/>
                </a:cubicBezTo>
                <a:lnTo>
                  <a:pt x="62" y="496"/>
                </a:lnTo>
                <a:cubicBezTo>
                  <a:pt x="93" y="496"/>
                  <a:pt x="93" y="496"/>
                  <a:pt x="93" y="496"/>
                </a:cubicBezTo>
                <a:cubicBezTo>
                  <a:pt x="93" y="496"/>
                  <a:pt x="93" y="496"/>
                  <a:pt x="124" y="496"/>
                </a:cubicBezTo>
                <a:cubicBezTo>
                  <a:pt x="124" y="434"/>
                  <a:pt x="124" y="434"/>
                  <a:pt x="155" y="434"/>
                </a:cubicBezTo>
                <a:lnTo>
                  <a:pt x="155" y="434"/>
                </a:lnTo>
                <a:lnTo>
                  <a:pt x="186" y="434"/>
                </a:lnTo>
                <a:cubicBezTo>
                  <a:pt x="186" y="434"/>
                  <a:pt x="186" y="434"/>
                  <a:pt x="216" y="434"/>
                </a:cubicBezTo>
                <a:cubicBezTo>
                  <a:pt x="216" y="464"/>
                  <a:pt x="216" y="464"/>
                  <a:pt x="216" y="464"/>
                </a:cubicBezTo>
                <a:cubicBezTo>
                  <a:pt x="216" y="464"/>
                  <a:pt x="248" y="434"/>
                  <a:pt x="279" y="434"/>
                </a:cubicBezTo>
                <a:lnTo>
                  <a:pt x="279" y="434"/>
                </a:lnTo>
                <a:lnTo>
                  <a:pt x="279" y="434"/>
                </a:lnTo>
                <a:cubicBezTo>
                  <a:pt x="279" y="403"/>
                  <a:pt x="279" y="403"/>
                  <a:pt x="279" y="403"/>
                </a:cubicBezTo>
                <a:cubicBezTo>
                  <a:pt x="310" y="372"/>
                  <a:pt x="310" y="372"/>
                  <a:pt x="341" y="372"/>
                </a:cubicBezTo>
                <a:lnTo>
                  <a:pt x="341" y="372"/>
                </a:lnTo>
                <a:lnTo>
                  <a:pt x="341" y="372"/>
                </a:lnTo>
                <a:cubicBezTo>
                  <a:pt x="341" y="340"/>
                  <a:pt x="341" y="340"/>
                  <a:pt x="341" y="310"/>
                </a:cubicBezTo>
                <a:cubicBezTo>
                  <a:pt x="372" y="310"/>
                  <a:pt x="372" y="310"/>
                  <a:pt x="372" y="310"/>
                </a:cubicBezTo>
                <a:cubicBezTo>
                  <a:pt x="372" y="310"/>
                  <a:pt x="372" y="310"/>
                  <a:pt x="403" y="279"/>
                </a:cubicBezTo>
                <a:lnTo>
                  <a:pt x="403" y="279"/>
                </a:lnTo>
                <a:lnTo>
                  <a:pt x="403" y="279"/>
                </a:lnTo>
                <a:cubicBezTo>
                  <a:pt x="403" y="248"/>
                  <a:pt x="434" y="248"/>
                  <a:pt x="434" y="248"/>
                </a:cubicBezTo>
                <a:lnTo>
                  <a:pt x="434" y="248"/>
                </a:lnTo>
                <a:lnTo>
                  <a:pt x="434" y="248"/>
                </a:lnTo>
                <a:cubicBezTo>
                  <a:pt x="434" y="248"/>
                  <a:pt x="403" y="248"/>
                  <a:pt x="403" y="216"/>
                </a:cubicBezTo>
                <a:cubicBezTo>
                  <a:pt x="372" y="186"/>
                  <a:pt x="372" y="186"/>
                  <a:pt x="372" y="155"/>
                </a:cubicBezTo>
                <a:cubicBezTo>
                  <a:pt x="372" y="155"/>
                  <a:pt x="372" y="155"/>
                  <a:pt x="341" y="155"/>
                </a:cubicBezTo>
                <a:cubicBezTo>
                  <a:pt x="341" y="124"/>
                  <a:pt x="341" y="124"/>
                  <a:pt x="341" y="124"/>
                </a:cubicBezTo>
                <a:cubicBezTo>
                  <a:pt x="341" y="124"/>
                  <a:pt x="310" y="124"/>
                  <a:pt x="310" y="92"/>
                </a:cubicBezTo>
                <a:cubicBezTo>
                  <a:pt x="279" y="92"/>
                  <a:pt x="279" y="62"/>
                  <a:pt x="279" y="62"/>
                </a:cubicBezTo>
                <a:lnTo>
                  <a:pt x="279" y="31"/>
                </a:lnTo>
                <a:lnTo>
                  <a:pt x="279" y="31"/>
                </a:lnTo>
                <a:lnTo>
                  <a:pt x="279" y="31"/>
                </a:lnTo>
                <a:cubicBezTo>
                  <a:pt x="248" y="31"/>
                  <a:pt x="248" y="0"/>
                  <a:pt x="248" y="0"/>
                </a:cubicBezTo>
                <a:lnTo>
                  <a:pt x="248" y="0"/>
                </a:lnTo>
                <a:lnTo>
                  <a:pt x="216" y="0"/>
                </a:lnTo>
                <a:lnTo>
                  <a:pt x="186" y="31"/>
                </a:lnTo>
                <a:lnTo>
                  <a:pt x="186" y="31"/>
                </a:lnTo>
                <a:lnTo>
                  <a:pt x="186" y="31"/>
                </a:lnTo>
                <a:cubicBezTo>
                  <a:pt x="155" y="31"/>
                  <a:pt x="155" y="31"/>
                  <a:pt x="155" y="31"/>
                </a:cubicBezTo>
                <a:lnTo>
                  <a:pt x="155" y="0"/>
                </a:lnTo>
                <a:lnTo>
                  <a:pt x="155" y="0"/>
                </a:lnTo>
                <a:lnTo>
                  <a:pt x="155" y="0"/>
                </a:lnTo>
                <a:cubicBezTo>
                  <a:pt x="124" y="0"/>
                  <a:pt x="124" y="0"/>
                  <a:pt x="93" y="31"/>
                </a:cubicBezTo>
                <a:lnTo>
                  <a:pt x="62" y="31"/>
                </a:lnTo>
                <a:cubicBezTo>
                  <a:pt x="62" y="248"/>
                  <a:pt x="62" y="248"/>
                  <a:pt x="62" y="248"/>
                </a:cubicBezTo>
                <a:cubicBezTo>
                  <a:pt x="0" y="248"/>
                  <a:pt x="0" y="248"/>
                  <a:pt x="0" y="248"/>
                </a:cubicBezTo>
                <a:cubicBezTo>
                  <a:pt x="0" y="403"/>
                  <a:pt x="0" y="403"/>
                  <a:pt x="0" y="403"/>
                </a:cubicBezTo>
                <a:lnTo>
                  <a:pt x="0" y="403"/>
                </a:lnTo>
                <a:lnTo>
                  <a:pt x="0" y="403"/>
                </a:lnTo>
                <a:cubicBezTo>
                  <a:pt x="31" y="434"/>
                  <a:pt x="31" y="434"/>
                  <a:pt x="31" y="46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21" name="Google Shape;1121;g627d42fa04_4_49"/>
          <p:cNvSpPr>
            <a:spLocks/>
          </p:cNvSpPr>
          <p:nvPr/>
        </p:nvSpPr>
        <p:spPr>
          <a:xfrm>
            <a:off x="7207415" y="7278393"/>
            <a:ext cx="2729" cy="19091"/>
          </a:xfrm>
          <a:custGeom>
            <a:avLst/>
            <a:gdLst/>
            <a:ahLst/>
            <a:cxnLst/>
            <a:rect l="l" t="t" r="r" b="b"/>
            <a:pathLst>
              <a:path w="1" h="32" extrusionOk="0">
                <a:moveTo>
                  <a:pt x="0" y="31"/>
                </a:moveTo>
                <a:lnTo>
                  <a:pt x="0" y="31"/>
                </a:lnTo>
                <a:lnTo>
                  <a:pt x="0" y="31"/>
                </a:lnTo>
                <a:cubicBezTo>
                  <a:pt x="0" y="0"/>
                  <a:pt x="0" y="0"/>
                  <a:pt x="0" y="0"/>
                </a:cubicBezTo>
                <a:cubicBezTo>
                  <a:pt x="0" y="31"/>
                  <a:pt x="0" y="31"/>
                  <a:pt x="0"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22" name="Google Shape;1122;g627d42fa04_4_49"/>
          <p:cNvSpPr>
            <a:spLocks/>
          </p:cNvSpPr>
          <p:nvPr/>
        </p:nvSpPr>
        <p:spPr>
          <a:xfrm>
            <a:off x="7207415" y="6989314"/>
            <a:ext cx="212757" cy="308171"/>
          </a:xfrm>
          <a:custGeom>
            <a:avLst/>
            <a:gdLst/>
            <a:ahLst/>
            <a:cxnLst/>
            <a:rect l="l" t="t" r="r" b="b"/>
            <a:pathLst>
              <a:path w="342" h="497" extrusionOk="0">
                <a:moveTo>
                  <a:pt x="62" y="496"/>
                </a:moveTo>
                <a:lnTo>
                  <a:pt x="62" y="496"/>
                </a:lnTo>
                <a:cubicBezTo>
                  <a:pt x="62" y="465"/>
                  <a:pt x="62" y="465"/>
                  <a:pt x="62" y="465"/>
                </a:cubicBezTo>
                <a:cubicBezTo>
                  <a:pt x="93" y="465"/>
                  <a:pt x="93" y="465"/>
                  <a:pt x="93" y="465"/>
                </a:cubicBezTo>
                <a:lnTo>
                  <a:pt x="93" y="465"/>
                </a:lnTo>
                <a:lnTo>
                  <a:pt x="124" y="465"/>
                </a:lnTo>
                <a:lnTo>
                  <a:pt x="124" y="465"/>
                </a:lnTo>
                <a:lnTo>
                  <a:pt x="124" y="465"/>
                </a:lnTo>
                <a:lnTo>
                  <a:pt x="124" y="465"/>
                </a:lnTo>
                <a:lnTo>
                  <a:pt x="124" y="465"/>
                </a:lnTo>
                <a:cubicBezTo>
                  <a:pt x="155" y="465"/>
                  <a:pt x="155" y="465"/>
                  <a:pt x="155" y="465"/>
                </a:cubicBezTo>
                <a:lnTo>
                  <a:pt x="186" y="465"/>
                </a:lnTo>
                <a:lnTo>
                  <a:pt x="186" y="434"/>
                </a:lnTo>
                <a:lnTo>
                  <a:pt x="217" y="434"/>
                </a:lnTo>
                <a:lnTo>
                  <a:pt x="217" y="403"/>
                </a:lnTo>
                <a:lnTo>
                  <a:pt x="217" y="372"/>
                </a:lnTo>
                <a:lnTo>
                  <a:pt x="217" y="372"/>
                </a:lnTo>
                <a:cubicBezTo>
                  <a:pt x="217" y="341"/>
                  <a:pt x="217" y="341"/>
                  <a:pt x="217" y="310"/>
                </a:cubicBezTo>
                <a:cubicBezTo>
                  <a:pt x="248" y="310"/>
                  <a:pt x="248" y="310"/>
                  <a:pt x="248" y="310"/>
                </a:cubicBezTo>
                <a:lnTo>
                  <a:pt x="248" y="310"/>
                </a:lnTo>
                <a:cubicBezTo>
                  <a:pt x="248" y="310"/>
                  <a:pt x="248" y="310"/>
                  <a:pt x="248" y="279"/>
                </a:cubicBezTo>
                <a:lnTo>
                  <a:pt x="248" y="279"/>
                </a:lnTo>
                <a:cubicBezTo>
                  <a:pt x="248" y="279"/>
                  <a:pt x="248" y="248"/>
                  <a:pt x="279" y="248"/>
                </a:cubicBezTo>
                <a:lnTo>
                  <a:pt x="279" y="248"/>
                </a:lnTo>
                <a:lnTo>
                  <a:pt x="279" y="248"/>
                </a:lnTo>
                <a:lnTo>
                  <a:pt x="279" y="248"/>
                </a:lnTo>
                <a:lnTo>
                  <a:pt x="279" y="217"/>
                </a:lnTo>
                <a:cubicBezTo>
                  <a:pt x="310" y="186"/>
                  <a:pt x="310" y="155"/>
                  <a:pt x="310" y="155"/>
                </a:cubicBezTo>
                <a:cubicBezTo>
                  <a:pt x="310" y="93"/>
                  <a:pt x="310" y="62"/>
                  <a:pt x="341" y="31"/>
                </a:cubicBezTo>
                <a:lnTo>
                  <a:pt x="341" y="31"/>
                </a:lnTo>
                <a:cubicBezTo>
                  <a:pt x="341" y="31"/>
                  <a:pt x="341" y="0"/>
                  <a:pt x="310" y="0"/>
                </a:cubicBezTo>
                <a:lnTo>
                  <a:pt x="310" y="0"/>
                </a:lnTo>
                <a:lnTo>
                  <a:pt x="279" y="0"/>
                </a:lnTo>
                <a:lnTo>
                  <a:pt x="279" y="0"/>
                </a:lnTo>
                <a:cubicBezTo>
                  <a:pt x="248" y="62"/>
                  <a:pt x="248" y="62"/>
                  <a:pt x="248" y="62"/>
                </a:cubicBezTo>
                <a:cubicBezTo>
                  <a:pt x="248" y="93"/>
                  <a:pt x="248" y="93"/>
                  <a:pt x="248" y="93"/>
                </a:cubicBezTo>
                <a:lnTo>
                  <a:pt x="248" y="93"/>
                </a:lnTo>
                <a:cubicBezTo>
                  <a:pt x="248" y="124"/>
                  <a:pt x="248" y="124"/>
                  <a:pt x="248" y="124"/>
                </a:cubicBezTo>
                <a:cubicBezTo>
                  <a:pt x="217" y="124"/>
                  <a:pt x="217" y="124"/>
                  <a:pt x="217" y="124"/>
                </a:cubicBezTo>
                <a:cubicBezTo>
                  <a:pt x="186" y="186"/>
                  <a:pt x="186" y="186"/>
                  <a:pt x="186" y="186"/>
                </a:cubicBezTo>
                <a:cubicBezTo>
                  <a:pt x="217" y="124"/>
                  <a:pt x="217" y="124"/>
                  <a:pt x="217" y="124"/>
                </a:cubicBezTo>
                <a:cubicBezTo>
                  <a:pt x="186" y="124"/>
                  <a:pt x="186" y="124"/>
                  <a:pt x="186" y="124"/>
                </a:cubicBezTo>
                <a:lnTo>
                  <a:pt x="155" y="124"/>
                </a:lnTo>
                <a:lnTo>
                  <a:pt x="155" y="124"/>
                </a:lnTo>
                <a:lnTo>
                  <a:pt x="155" y="124"/>
                </a:lnTo>
                <a:cubicBezTo>
                  <a:pt x="155" y="155"/>
                  <a:pt x="155" y="155"/>
                  <a:pt x="155" y="186"/>
                </a:cubicBezTo>
                <a:lnTo>
                  <a:pt x="155" y="186"/>
                </a:lnTo>
                <a:lnTo>
                  <a:pt x="155" y="186"/>
                </a:lnTo>
                <a:cubicBezTo>
                  <a:pt x="155" y="186"/>
                  <a:pt x="155" y="217"/>
                  <a:pt x="124" y="217"/>
                </a:cubicBezTo>
                <a:cubicBezTo>
                  <a:pt x="155" y="217"/>
                  <a:pt x="155" y="248"/>
                  <a:pt x="155" y="248"/>
                </a:cubicBezTo>
                <a:cubicBezTo>
                  <a:pt x="155" y="248"/>
                  <a:pt x="155" y="248"/>
                  <a:pt x="155" y="279"/>
                </a:cubicBezTo>
                <a:lnTo>
                  <a:pt x="155" y="310"/>
                </a:lnTo>
                <a:lnTo>
                  <a:pt x="155" y="341"/>
                </a:lnTo>
                <a:cubicBezTo>
                  <a:pt x="155" y="372"/>
                  <a:pt x="124" y="372"/>
                  <a:pt x="124" y="403"/>
                </a:cubicBezTo>
                <a:lnTo>
                  <a:pt x="124" y="403"/>
                </a:lnTo>
                <a:lnTo>
                  <a:pt x="124" y="403"/>
                </a:lnTo>
                <a:cubicBezTo>
                  <a:pt x="93" y="403"/>
                  <a:pt x="93" y="403"/>
                  <a:pt x="93" y="403"/>
                </a:cubicBezTo>
                <a:lnTo>
                  <a:pt x="93" y="403"/>
                </a:lnTo>
                <a:cubicBezTo>
                  <a:pt x="62" y="403"/>
                  <a:pt x="62" y="403"/>
                  <a:pt x="62" y="403"/>
                </a:cubicBezTo>
                <a:lnTo>
                  <a:pt x="62" y="403"/>
                </a:lnTo>
                <a:lnTo>
                  <a:pt x="62" y="403"/>
                </a:lnTo>
                <a:lnTo>
                  <a:pt x="62" y="403"/>
                </a:lnTo>
                <a:lnTo>
                  <a:pt x="62" y="403"/>
                </a:lnTo>
                <a:lnTo>
                  <a:pt x="31" y="403"/>
                </a:lnTo>
                <a:cubicBezTo>
                  <a:pt x="0" y="403"/>
                  <a:pt x="0" y="403"/>
                  <a:pt x="0" y="403"/>
                </a:cubicBezTo>
                <a:cubicBezTo>
                  <a:pt x="31" y="434"/>
                  <a:pt x="31" y="434"/>
                  <a:pt x="31" y="434"/>
                </a:cubicBezTo>
                <a:cubicBezTo>
                  <a:pt x="31" y="496"/>
                  <a:pt x="31" y="496"/>
                  <a:pt x="31" y="496"/>
                </a:cubicBezTo>
                <a:cubicBezTo>
                  <a:pt x="62" y="465"/>
                  <a:pt x="62" y="465"/>
                  <a:pt x="62" y="465"/>
                </a:cubicBezTo>
                <a:lnTo>
                  <a:pt x="62" y="496"/>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23" name="Google Shape;1123;g627d42fa04_4_49"/>
          <p:cNvSpPr>
            <a:spLocks/>
          </p:cNvSpPr>
          <p:nvPr/>
        </p:nvSpPr>
        <p:spPr>
          <a:xfrm>
            <a:off x="7152862" y="7065674"/>
            <a:ext cx="19094" cy="2728"/>
          </a:xfrm>
          <a:custGeom>
            <a:avLst/>
            <a:gdLst/>
            <a:ahLst/>
            <a:cxnLst/>
            <a:rect l="l" t="t" r="r" b="b"/>
            <a:pathLst>
              <a:path w="33" h="1" extrusionOk="0">
                <a:moveTo>
                  <a:pt x="32" y="0"/>
                </a:moveTo>
                <a:lnTo>
                  <a:pt x="32" y="0"/>
                </a:lnTo>
                <a:cubicBezTo>
                  <a:pt x="0" y="0"/>
                  <a:pt x="0" y="0"/>
                  <a:pt x="0" y="0"/>
                </a:cubicBezTo>
                <a:lnTo>
                  <a:pt x="0" y="0"/>
                </a:lnTo>
                <a:cubicBezTo>
                  <a:pt x="32" y="0"/>
                  <a:pt x="32" y="0"/>
                  <a:pt x="32"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24" name="Google Shape;1124;g627d42fa04_4_49"/>
          <p:cNvSpPr>
            <a:spLocks/>
          </p:cNvSpPr>
          <p:nvPr/>
        </p:nvSpPr>
        <p:spPr>
          <a:xfrm>
            <a:off x="6825545" y="6203890"/>
            <a:ext cx="499159" cy="422711"/>
          </a:xfrm>
          <a:custGeom>
            <a:avLst/>
            <a:gdLst/>
            <a:ahLst/>
            <a:cxnLst/>
            <a:rect l="l" t="t" r="r" b="b"/>
            <a:pathLst>
              <a:path w="806" h="683" extrusionOk="0">
                <a:moveTo>
                  <a:pt x="341" y="588"/>
                </a:moveTo>
                <a:lnTo>
                  <a:pt x="341" y="588"/>
                </a:lnTo>
                <a:lnTo>
                  <a:pt x="341" y="619"/>
                </a:lnTo>
                <a:lnTo>
                  <a:pt x="341" y="619"/>
                </a:lnTo>
                <a:lnTo>
                  <a:pt x="341" y="619"/>
                </a:lnTo>
                <a:cubicBezTo>
                  <a:pt x="372" y="619"/>
                  <a:pt x="372" y="619"/>
                  <a:pt x="403" y="619"/>
                </a:cubicBezTo>
                <a:lnTo>
                  <a:pt x="403" y="619"/>
                </a:lnTo>
                <a:lnTo>
                  <a:pt x="403" y="619"/>
                </a:lnTo>
                <a:cubicBezTo>
                  <a:pt x="403" y="619"/>
                  <a:pt x="403" y="619"/>
                  <a:pt x="435" y="619"/>
                </a:cubicBezTo>
                <a:lnTo>
                  <a:pt x="435" y="619"/>
                </a:lnTo>
                <a:cubicBezTo>
                  <a:pt x="435" y="650"/>
                  <a:pt x="465" y="650"/>
                  <a:pt x="465" y="650"/>
                </a:cubicBezTo>
                <a:lnTo>
                  <a:pt x="465" y="650"/>
                </a:lnTo>
                <a:cubicBezTo>
                  <a:pt x="465" y="650"/>
                  <a:pt x="496" y="650"/>
                  <a:pt x="496" y="619"/>
                </a:cubicBezTo>
                <a:lnTo>
                  <a:pt x="496" y="619"/>
                </a:lnTo>
                <a:cubicBezTo>
                  <a:pt x="496" y="619"/>
                  <a:pt x="496" y="619"/>
                  <a:pt x="527" y="619"/>
                </a:cubicBezTo>
                <a:cubicBezTo>
                  <a:pt x="527" y="619"/>
                  <a:pt x="527" y="619"/>
                  <a:pt x="527" y="588"/>
                </a:cubicBezTo>
                <a:cubicBezTo>
                  <a:pt x="559" y="588"/>
                  <a:pt x="558" y="588"/>
                  <a:pt x="588" y="588"/>
                </a:cubicBezTo>
                <a:lnTo>
                  <a:pt x="619" y="619"/>
                </a:lnTo>
                <a:lnTo>
                  <a:pt x="619" y="619"/>
                </a:lnTo>
                <a:lnTo>
                  <a:pt x="619" y="619"/>
                </a:lnTo>
                <a:lnTo>
                  <a:pt x="619" y="619"/>
                </a:lnTo>
                <a:cubicBezTo>
                  <a:pt x="619" y="619"/>
                  <a:pt x="650" y="619"/>
                  <a:pt x="650" y="588"/>
                </a:cubicBezTo>
                <a:lnTo>
                  <a:pt x="681" y="588"/>
                </a:lnTo>
                <a:lnTo>
                  <a:pt x="681" y="588"/>
                </a:lnTo>
                <a:lnTo>
                  <a:pt x="681" y="558"/>
                </a:lnTo>
                <a:lnTo>
                  <a:pt x="681" y="558"/>
                </a:lnTo>
                <a:cubicBezTo>
                  <a:pt x="681" y="496"/>
                  <a:pt x="681" y="496"/>
                  <a:pt x="681" y="496"/>
                </a:cubicBezTo>
                <a:cubicBezTo>
                  <a:pt x="681" y="526"/>
                  <a:pt x="681" y="526"/>
                  <a:pt x="681" y="526"/>
                </a:cubicBezTo>
                <a:cubicBezTo>
                  <a:pt x="681" y="496"/>
                  <a:pt x="712" y="465"/>
                  <a:pt x="743" y="465"/>
                </a:cubicBezTo>
                <a:lnTo>
                  <a:pt x="743" y="465"/>
                </a:lnTo>
                <a:cubicBezTo>
                  <a:pt x="743" y="435"/>
                  <a:pt x="774" y="435"/>
                  <a:pt x="774" y="435"/>
                </a:cubicBezTo>
                <a:lnTo>
                  <a:pt x="774" y="403"/>
                </a:lnTo>
                <a:lnTo>
                  <a:pt x="774" y="403"/>
                </a:lnTo>
                <a:cubicBezTo>
                  <a:pt x="774" y="403"/>
                  <a:pt x="805" y="403"/>
                  <a:pt x="805" y="372"/>
                </a:cubicBezTo>
                <a:cubicBezTo>
                  <a:pt x="805" y="341"/>
                  <a:pt x="805" y="311"/>
                  <a:pt x="805" y="248"/>
                </a:cubicBezTo>
                <a:cubicBezTo>
                  <a:pt x="805" y="217"/>
                  <a:pt x="805" y="217"/>
                  <a:pt x="805" y="187"/>
                </a:cubicBezTo>
                <a:lnTo>
                  <a:pt x="774" y="155"/>
                </a:lnTo>
                <a:lnTo>
                  <a:pt x="774" y="155"/>
                </a:lnTo>
                <a:cubicBezTo>
                  <a:pt x="774" y="124"/>
                  <a:pt x="774" y="124"/>
                  <a:pt x="774" y="93"/>
                </a:cubicBezTo>
                <a:lnTo>
                  <a:pt x="774" y="93"/>
                </a:lnTo>
                <a:lnTo>
                  <a:pt x="774" y="93"/>
                </a:lnTo>
                <a:lnTo>
                  <a:pt x="774" y="93"/>
                </a:lnTo>
                <a:cubicBezTo>
                  <a:pt x="774" y="93"/>
                  <a:pt x="774" y="93"/>
                  <a:pt x="774" y="63"/>
                </a:cubicBezTo>
                <a:cubicBezTo>
                  <a:pt x="743" y="63"/>
                  <a:pt x="743" y="63"/>
                  <a:pt x="743" y="63"/>
                </a:cubicBezTo>
                <a:lnTo>
                  <a:pt x="743" y="63"/>
                </a:lnTo>
                <a:lnTo>
                  <a:pt x="743" y="63"/>
                </a:lnTo>
                <a:cubicBezTo>
                  <a:pt x="712" y="63"/>
                  <a:pt x="712" y="63"/>
                  <a:pt x="712" y="63"/>
                </a:cubicBezTo>
                <a:lnTo>
                  <a:pt x="681" y="31"/>
                </a:lnTo>
                <a:cubicBezTo>
                  <a:pt x="681" y="31"/>
                  <a:pt x="650" y="31"/>
                  <a:pt x="650" y="0"/>
                </a:cubicBezTo>
                <a:lnTo>
                  <a:pt x="619" y="0"/>
                </a:lnTo>
                <a:cubicBezTo>
                  <a:pt x="559" y="63"/>
                  <a:pt x="559" y="63"/>
                  <a:pt x="559" y="63"/>
                </a:cubicBezTo>
                <a:lnTo>
                  <a:pt x="559" y="63"/>
                </a:lnTo>
                <a:cubicBezTo>
                  <a:pt x="527" y="63"/>
                  <a:pt x="403" y="155"/>
                  <a:pt x="403" y="155"/>
                </a:cubicBezTo>
                <a:cubicBezTo>
                  <a:pt x="372" y="187"/>
                  <a:pt x="372" y="187"/>
                  <a:pt x="341" y="217"/>
                </a:cubicBezTo>
                <a:lnTo>
                  <a:pt x="341" y="217"/>
                </a:lnTo>
                <a:cubicBezTo>
                  <a:pt x="311" y="248"/>
                  <a:pt x="279" y="279"/>
                  <a:pt x="279" y="279"/>
                </a:cubicBezTo>
                <a:cubicBezTo>
                  <a:pt x="248" y="279"/>
                  <a:pt x="217" y="279"/>
                  <a:pt x="217" y="279"/>
                </a:cubicBezTo>
                <a:cubicBezTo>
                  <a:pt x="217" y="311"/>
                  <a:pt x="217" y="341"/>
                  <a:pt x="217" y="372"/>
                </a:cubicBezTo>
                <a:lnTo>
                  <a:pt x="217" y="403"/>
                </a:lnTo>
                <a:lnTo>
                  <a:pt x="217" y="403"/>
                </a:lnTo>
                <a:cubicBezTo>
                  <a:pt x="187" y="465"/>
                  <a:pt x="187" y="496"/>
                  <a:pt x="187" y="496"/>
                </a:cubicBezTo>
                <a:lnTo>
                  <a:pt x="187" y="496"/>
                </a:lnTo>
                <a:cubicBezTo>
                  <a:pt x="155" y="526"/>
                  <a:pt x="155" y="526"/>
                  <a:pt x="124" y="526"/>
                </a:cubicBezTo>
                <a:lnTo>
                  <a:pt x="124" y="526"/>
                </a:lnTo>
                <a:cubicBezTo>
                  <a:pt x="124" y="526"/>
                  <a:pt x="124" y="526"/>
                  <a:pt x="93" y="526"/>
                </a:cubicBezTo>
                <a:cubicBezTo>
                  <a:pt x="93" y="526"/>
                  <a:pt x="93" y="526"/>
                  <a:pt x="63" y="526"/>
                </a:cubicBezTo>
                <a:lnTo>
                  <a:pt x="63" y="526"/>
                </a:lnTo>
                <a:lnTo>
                  <a:pt x="31" y="526"/>
                </a:lnTo>
                <a:cubicBezTo>
                  <a:pt x="31" y="526"/>
                  <a:pt x="31" y="526"/>
                  <a:pt x="31" y="558"/>
                </a:cubicBezTo>
                <a:cubicBezTo>
                  <a:pt x="31" y="558"/>
                  <a:pt x="31" y="558"/>
                  <a:pt x="0" y="558"/>
                </a:cubicBezTo>
                <a:lnTo>
                  <a:pt x="0" y="558"/>
                </a:lnTo>
                <a:lnTo>
                  <a:pt x="0" y="558"/>
                </a:lnTo>
                <a:lnTo>
                  <a:pt x="0" y="588"/>
                </a:lnTo>
                <a:lnTo>
                  <a:pt x="0" y="588"/>
                </a:lnTo>
                <a:lnTo>
                  <a:pt x="31" y="588"/>
                </a:lnTo>
                <a:lnTo>
                  <a:pt x="31" y="619"/>
                </a:lnTo>
                <a:lnTo>
                  <a:pt x="31" y="619"/>
                </a:lnTo>
                <a:cubicBezTo>
                  <a:pt x="31" y="619"/>
                  <a:pt x="31" y="619"/>
                  <a:pt x="31" y="650"/>
                </a:cubicBezTo>
                <a:lnTo>
                  <a:pt x="31" y="650"/>
                </a:lnTo>
                <a:lnTo>
                  <a:pt x="31" y="650"/>
                </a:lnTo>
                <a:lnTo>
                  <a:pt x="31" y="650"/>
                </a:lnTo>
                <a:cubicBezTo>
                  <a:pt x="63" y="650"/>
                  <a:pt x="63" y="650"/>
                  <a:pt x="63" y="650"/>
                </a:cubicBezTo>
                <a:lnTo>
                  <a:pt x="63" y="650"/>
                </a:lnTo>
                <a:cubicBezTo>
                  <a:pt x="93" y="650"/>
                  <a:pt x="93" y="650"/>
                  <a:pt x="93" y="650"/>
                </a:cubicBezTo>
                <a:cubicBezTo>
                  <a:pt x="93" y="650"/>
                  <a:pt x="93" y="650"/>
                  <a:pt x="93" y="682"/>
                </a:cubicBezTo>
                <a:lnTo>
                  <a:pt x="93" y="682"/>
                </a:lnTo>
                <a:lnTo>
                  <a:pt x="124" y="650"/>
                </a:lnTo>
                <a:lnTo>
                  <a:pt x="124" y="650"/>
                </a:lnTo>
                <a:lnTo>
                  <a:pt x="124" y="682"/>
                </a:lnTo>
                <a:cubicBezTo>
                  <a:pt x="155" y="650"/>
                  <a:pt x="155" y="650"/>
                  <a:pt x="155" y="650"/>
                </a:cubicBezTo>
                <a:lnTo>
                  <a:pt x="155" y="650"/>
                </a:lnTo>
                <a:lnTo>
                  <a:pt x="155" y="650"/>
                </a:lnTo>
                <a:cubicBezTo>
                  <a:pt x="155" y="619"/>
                  <a:pt x="187" y="588"/>
                  <a:pt x="187" y="588"/>
                </a:cubicBezTo>
                <a:lnTo>
                  <a:pt x="187" y="588"/>
                </a:lnTo>
                <a:cubicBezTo>
                  <a:pt x="217" y="588"/>
                  <a:pt x="217" y="588"/>
                  <a:pt x="248" y="588"/>
                </a:cubicBezTo>
                <a:lnTo>
                  <a:pt x="248" y="588"/>
                </a:lnTo>
                <a:cubicBezTo>
                  <a:pt x="248" y="588"/>
                  <a:pt x="248" y="588"/>
                  <a:pt x="279" y="588"/>
                </a:cubicBezTo>
                <a:lnTo>
                  <a:pt x="279" y="588"/>
                </a:lnTo>
                <a:lnTo>
                  <a:pt x="279" y="588"/>
                </a:lnTo>
                <a:lnTo>
                  <a:pt x="279" y="588"/>
                </a:lnTo>
                <a:lnTo>
                  <a:pt x="279" y="588"/>
                </a:lnTo>
                <a:cubicBezTo>
                  <a:pt x="311" y="588"/>
                  <a:pt x="311" y="588"/>
                  <a:pt x="311" y="588"/>
                </a:cubicBezTo>
                <a:cubicBezTo>
                  <a:pt x="311" y="588"/>
                  <a:pt x="311" y="588"/>
                  <a:pt x="341" y="588"/>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25" name="Google Shape;1125;g627d42fa04_4_49"/>
          <p:cNvSpPr>
            <a:spLocks/>
          </p:cNvSpPr>
          <p:nvPr/>
        </p:nvSpPr>
        <p:spPr>
          <a:xfrm>
            <a:off x="6230919" y="6070260"/>
            <a:ext cx="365503" cy="441802"/>
          </a:xfrm>
          <a:custGeom>
            <a:avLst/>
            <a:gdLst/>
            <a:ahLst/>
            <a:cxnLst/>
            <a:rect l="l" t="t" r="r" b="b"/>
            <a:pathLst>
              <a:path w="590" h="714" extrusionOk="0">
                <a:moveTo>
                  <a:pt x="32" y="404"/>
                </a:moveTo>
                <a:lnTo>
                  <a:pt x="32" y="404"/>
                </a:lnTo>
                <a:cubicBezTo>
                  <a:pt x="32" y="404"/>
                  <a:pt x="32" y="404"/>
                  <a:pt x="32" y="434"/>
                </a:cubicBezTo>
                <a:cubicBezTo>
                  <a:pt x="32" y="434"/>
                  <a:pt x="32" y="465"/>
                  <a:pt x="32" y="496"/>
                </a:cubicBezTo>
                <a:cubicBezTo>
                  <a:pt x="32" y="496"/>
                  <a:pt x="32" y="528"/>
                  <a:pt x="62" y="528"/>
                </a:cubicBezTo>
                <a:cubicBezTo>
                  <a:pt x="62" y="589"/>
                  <a:pt x="32" y="589"/>
                  <a:pt x="32" y="620"/>
                </a:cubicBezTo>
                <a:lnTo>
                  <a:pt x="32" y="620"/>
                </a:lnTo>
                <a:cubicBezTo>
                  <a:pt x="62" y="620"/>
                  <a:pt x="62" y="620"/>
                  <a:pt x="62" y="620"/>
                </a:cubicBezTo>
                <a:cubicBezTo>
                  <a:pt x="93" y="620"/>
                  <a:pt x="93" y="620"/>
                  <a:pt x="93" y="620"/>
                </a:cubicBezTo>
                <a:cubicBezTo>
                  <a:pt x="124" y="620"/>
                  <a:pt x="124" y="620"/>
                  <a:pt x="156" y="620"/>
                </a:cubicBezTo>
                <a:cubicBezTo>
                  <a:pt x="156" y="652"/>
                  <a:pt x="156" y="652"/>
                  <a:pt x="156" y="652"/>
                </a:cubicBezTo>
                <a:lnTo>
                  <a:pt x="156" y="652"/>
                </a:lnTo>
                <a:cubicBezTo>
                  <a:pt x="186" y="652"/>
                  <a:pt x="186" y="652"/>
                  <a:pt x="186" y="682"/>
                </a:cubicBezTo>
                <a:cubicBezTo>
                  <a:pt x="186" y="682"/>
                  <a:pt x="217" y="713"/>
                  <a:pt x="248" y="713"/>
                </a:cubicBezTo>
                <a:cubicBezTo>
                  <a:pt x="248" y="713"/>
                  <a:pt x="248" y="713"/>
                  <a:pt x="248" y="682"/>
                </a:cubicBezTo>
                <a:lnTo>
                  <a:pt x="280" y="682"/>
                </a:lnTo>
                <a:lnTo>
                  <a:pt x="280" y="682"/>
                </a:lnTo>
                <a:lnTo>
                  <a:pt x="310" y="682"/>
                </a:lnTo>
                <a:lnTo>
                  <a:pt x="310" y="682"/>
                </a:lnTo>
                <a:lnTo>
                  <a:pt x="310" y="682"/>
                </a:lnTo>
                <a:lnTo>
                  <a:pt x="341" y="682"/>
                </a:lnTo>
                <a:lnTo>
                  <a:pt x="341" y="682"/>
                </a:lnTo>
                <a:cubicBezTo>
                  <a:pt x="341" y="682"/>
                  <a:pt x="341" y="682"/>
                  <a:pt x="372" y="682"/>
                </a:cubicBezTo>
                <a:lnTo>
                  <a:pt x="372" y="682"/>
                </a:lnTo>
                <a:lnTo>
                  <a:pt x="372" y="682"/>
                </a:lnTo>
                <a:lnTo>
                  <a:pt x="372" y="682"/>
                </a:lnTo>
                <a:cubicBezTo>
                  <a:pt x="372" y="682"/>
                  <a:pt x="372" y="682"/>
                  <a:pt x="404" y="682"/>
                </a:cubicBezTo>
                <a:lnTo>
                  <a:pt x="404" y="682"/>
                </a:lnTo>
                <a:lnTo>
                  <a:pt x="404" y="682"/>
                </a:lnTo>
                <a:lnTo>
                  <a:pt x="434" y="682"/>
                </a:lnTo>
                <a:lnTo>
                  <a:pt x="434" y="682"/>
                </a:lnTo>
                <a:lnTo>
                  <a:pt x="434" y="682"/>
                </a:lnTo>
                <a:lnTo>
                  <a:pt x="434" y="682"/>
                </a:lnTo>
                <a:lnTo>
                  <a:pt x="434" y="682"/>
                </a:lnTo>
                <a:cubicBezTo>
                  <a:pt x="589" y="682"/>
                  <a:pt x="589" y="682"/>
                  <a:pt x="589" y="682"/>
                </a:cubicBezTo>
                <a:lnTo>
                  <a:pt x="589" y="682"/>
                </a:lnTo>
                <a:cubicBezTo>
                  <a:pt x="589" y="652"/>
                  <a:pt x="589" y="652"/>
                  <a:pt x="589" y="652"/>
                </a:cubicBezTo>
                <a:cubicBezTo>
                  <a:pt x="528" y="63"/>
                  <a:pt x="528" y="63"/>
                  <a:pt x="528" y="63"/>
                </a:cubicBezTo>
                <a:cubicBezTo>
                  <a:pt x="558" y="63"/>
                  <a:pt x="558" y="63"/>
                  <a:pt x="558" y="63"/>
                </a:cubicBezTo>
                <a:cubicBezTo>
                  <a:pt x="465" y="0"/>
                  <a:pt x="465" y="0"/>
                  <a:pt x="465" y="0"/>
                </a:cubicBezTo>
                <a:cubicBezTo>
                  <a:pt x="465" y="63"/>
                  <a:pt x="465" y="63"/>
                  <a:pt x="465" y="63"/>
                </a:cubicBezTo>
                <a:cubicBezTo>
                  <a:pt x="280" y="63"/>
                  <a:pt x="280" y="63"/>
                  <a:pt x="280" y="63"/>
                </a:cubicBezTo>
                <a:cubicBezTo>
                  <a:pt x="280" y="217"/>
                  <a:pt x="280" y="217"/>
                  <a:pt x="280" y="217"/>
                </a:cubicBezTo>
                <a:cubicBezTo>
                  <a:pt x="248" y="217"/>
                  <a:pt x="248" y="217"/>
                  <a:pt x="248" y="217"/>
                </a:cubicBezTo>
                <a:cubicBezTo>
                  <a:pt x="248" y="217"/>
                  <a:pt x="248" y="217"/>
                  <a:pt x="248" y="248"/>
                </a:cubicBezTo>
                <a:cubicBezTo>
                  <a:pt x="217" y="248"/>
                  <a:pt x="217" y="248"/>
                  <a:pt x="217" y="248"/>
                </a:cubicBezTo>
                <a:lnTo>
                  <a:pt x="217" y="280"/>
                </a:lnTo>
                <a:lnTo>
                  <a:pt x="217" y="310"/>
                </a:lnTo>
                <a:lnTo>
                  <a:pt x="217" y="310"/>
                </a:lnTo>
                <a:cubicBezTo>
                  <a:pt x="217" y="341"/>
                  <a:pt x="217" y="341"/>
                  <a:pt x="217" y="341"/>
                </a:cubicBezTo>
                <a:lnTo>
                  <a:pt x="217" y="341"/>
                </a:lnTo>
                <a:cubicBezTo>
                  <a:pt x="217" y="372"/>
                  <a:pt x="217" y="372"/>
                  <a:pt x="217" y="372"/>
                </a:cubicBezTo>
                <a:cubicBezTo>
                  <a:pt x="0" y="372"/>
                  <a:pt x="0" y="372"/>
                  <a:pt x="0" y="372"/>
                </a:cubicBezTo>
                <a:cubicBezTo>
                  <a:pt x="32" y="372"/>
                  <a:pt x="32" y="372"/>
                  <a:pt x="32" y="40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26" name="Google Shape;1126;g627d42fa04_4_49"/>
          <p:cNvSpPr>
            <a:spLocks/>
          </p:cNvSpPr>
          <p:nvPr/>
        </p:nvSpPr>
        <p:spPr>
          <a:xfrm>
            <a:off x="6844639" y="6664782"/>
            <a:ext cx="57280" cy="193629"/>
          </a:xfrm>
          <a:custGeom>
            <a:avLst/>
            <a:gdLst/>
            <a:ahLst/>
            <a:cxnLst/>
            <a:rect l="l" t="t" r="r" b="b"/>
            <a:pathLst>
              <a:path w="94" h="312" extrusionOk="0">
                <a:moveTo>
                  <a:pt x="62" y="124"/>
                </a:moveTo>
                <a:lnTo>
                  <a:pt x="62" y="124"/>
                </a:lnTo>
                <a:cubicBezTo>
                  <a:pt x="93" y="124"/>
                  <a:pt x="93" y="93"/>
                  <a:pt x="93" y="93"/>
                </a:cubicBezTo>
                <a:cubicBezTo>
                  <a:pt x="93" y="93"/>
                  <a:pt x="93" y="93"/>
                  <a:pt x="93" y="63"/>
                </a:cubicBezTo>
                <a:lnTo>
                  <a:pt x="93" y="63"/>
                </a:lnTo>
                <a:lnTo>
                  <a:pt x="93" y="63"/>
                </a:lnTo>
                <a:cubicBezTo>
                  <a:pt x="93" y="31"/>
                  <a:pt x="93" y="31"/>
                  <a:pt x="93" y="31"/>
                </a:cubicBezTo>
                <a:lnTo>
                  <a:pt x="93" y="0"/>
                </a:lnTo>
                <a:lnTo>
                  <a:pt x="93" y="0"/>
                </a:lnTo>
                <a:lnTo>
                  <a:pt x="93" y="0"/>
                </a:lnTo>
                <a:lnTo>
                  <a:pt x="93" y="0"/>
                </a:lnTo>
                <a:lnTo>
                  <a:pt x="93" y="0"/>
                </a:lnTo>
                <a:lnTo>
                  <a:pt x="93" y="0"/>
                </a:lnTo>
                <a:cubicBezTo>
                  <a:pt x="62" y="0"/>
                  <a:pt x="62" y="0"/>
                  <a:pt x="62" y="0"/>
                </a:cubicBezTo>
                <a:cubicBezTo>
                  <a:pt x="62" y="31"/>
                  <a:pt x="62" y="31"/>
                  <a:pt x="62" y="31"/>
                </a:cubicBezTo>
                <a:cubicBezTo>
                  <a:pt x="0" y="31"/>
                  <a:pt x="0" y="31"/>
                  <a:pt x="0" y="31"/>
                </a:cubicBezTo>
                <a:cubicBezTo>
                  <a:pt x="0" y="63"/>
                  <a:pt x="0" y="63"/>
                  <a:pt x="0" y="63"/>
                </a:cubicBezTo>
                <a:lnTo>
                  <a:pt x="0" y="63"/>
                </a:lnTo>
                <a:lnTo>
                  <a:pt x="0" y="63"/>
                </a:lnTo>
                <a:lnTo>
                  <a:pt x="0" y="93"/>
                </a:lnTo>
                <a:cubicBezTo>
                  <a:pt x="32" y="93"/>
                  <a:pt x="32" y="93"/>
                  <a:pt x="32" y="93"/>
                </a:cubicBezTo>
                <a:lnTo>
                  <a:pt x="32" y="93"/>
                </a:lnTo>
                <a:lnTo>
                  <a:pt x="32" y="124"/>
                </a:lnTo>
                <a:cubicBezTo>
                  <a:pt x="32" y="124"/>
                  <a:pt x="32" y="155"/>
                  <a:pt x="32" y="187"/>
                </a:cubicBezTo>
                <a:lnTo>
                  <a:pt x="32" y="187"/>
                </a:lnTo>
                <a:lnTo>
                  <a:pt x="32" y="187"/>
                </a:lnTo>
                <a:cubicBezTo>
                  <a:pt x="32" y="187"/>
                  <a:pt x="32" y="217"/>
                  <a:pt x="32" y="248"/>
                </a:cubicBezTo>
                <a:cubicBezTo>
                  <a:pt x="32" y="279"/>
                  <a:pt x="32" y="279"/>
                  <a:pt x="32" y="311"/>
                </a:cubicBezTo>
                <a:lnTo>
                  <a:pt x="32" y="311"/>
                </a:lnTo>
                <a:lnTo>
                  <a:pt x="32" y="311"/>
                </a:lnTo>
                <a:lnTo>
                  <a:pt x="62" y="311"/>
                </a:lnTo>
                <a:cubicBezTo>
                  <a:pt x="62" y="311"/>
                  <a:pt x="62" y="311"/>
                  <a:pt x="62" y="279"/>
                </a:cubicBezTo>
                <a:lnTo>
                  <a:pt x="62" y="279"/>
                </a:lnTo>
                <a:cubicBezTo>
                  <a:pt x="62" y="248"/>
                  <a:pt x="62" y="248"/>
                  <a:pt x="62" y="217"/>
                </a:cubicBezTo>
                <a:cubicBezTo>
                  <a:pt x="62" y="187"/>
                  <a:pt x="62" y="187"/>
                  <a:pt x="62" y="187"/>
                </a:cubicBezTo>
                <a:lnTo>
                  <a:pt x="62" y="155"/>
                </a:lnTo>
                <a:lnTo>
                  <a:pt x="62" y="155"/>
                </a:lnTo>
                <a:lnTo>
                  <a:pt x="62" y="155"/>
                </a:lnTo>
                <a:cubicBezTo>
                  <a:pt x="62" y="124"/>
                  <a:pt x="62" y="124"/>
                  <a:pt x="62" y="12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27" name="Google Shape;1127;g627d42fa04_4_49"/>
          <p:cNvSpPr>
            <a:spLocks/>
          </p:cNvSpPr>
          <p:nvPr/>
        </p:nvSpPr>
        <p:spPr>
          <a:xfrm>
            <a:off x="6405488" y="6146620"/>
            <a:ext cx="518253" cy="556341"/>
          </a:xfrm>
          <a:custGeom>
            <a:avLst/>
            <a:gdLst/>
            <a:ahLst/>
            <a:cxnLst/>
            <a:rect l="l" t="t" r="r" b="b"/>
            <a:pathLst>
              <a:path w="837" h="900" extrusionOk="0">
                <a:moveTo>
                  <a:pt x="185" y="836"/>
                </a:moveTo>
                <a:lnTo>
                  <a:pt x="185" y="836"/>
                </a:lnTo>
                <a:lnTo>
                  <a:pt x="185" y="867"/>
                </a:lnTo>
                <a:lnTo>
                  <a:pt x="185" y="867"/>
                </a:lnTo>
                <a:lnTo>
                  <a:pt x="185" y="867"/>
                </a:lnTo>
                <a:lnTo>
                  <a:pt x="185" y="867"/>
                </a:lnTo>
                <a:lnTo>
                  <a:pt x="185" y="899"/>
                </a:lnTo>
                <a:cubicBezTo>
                  <a:pt x="216" y="899"/>
                  <a:pt x="216" y="899"/>
                  <a:pt x="216" y="899"/>
                </a:cubicBezTo>
                <a:lnTo>
                  <a:pt x="248" y="899"/>
                </a:lnTo>
                <a:lnTo>
                  <a:pt x="248" y="899"/>
                </a:lnTo>
                <a:lnTo>
                  <a:pt x="248" y="899"/>
                </a:lnTo>
                <a:lnTo>
                  <a:pt x="248" y="899"/>
                </a:lnTo>
                <a:cubicBezTo>
                  <a:pt x="248" y="899"/>
                  <a:pt x="248" y="899"/>
                  <a:pt x="248" y="867"/>
                </a:cubicBezTo>
                <a:cubicBezTo>
                  <a:pt x="278" y="867"/>
                  <a:pt x="278" y="867"/>
                  <a:pt x="278" y="867"/>
                </a:cubicBezTo>
                <a:lnTo>
                  <a:pt x="278" y="867"/>
                </a:lnTo>
                <a:cubicBezTo>
                  <a:pt x="309" y="867"/>
                  <a:pt x="309" y="867"/>
                  <a:pt x="309" y="867"/>
                </a:cubicBezTo>
                <a:lnTo>
                  <a:pt x="309" y="867"/>
                </a:lnTo>
                <a:lnTo>
                  <a:pt x="309" y="867"/>
                </a:lnTo>
                <a:lnTo>
                  <a:pt x="309" y="867"/>
                </a:lnTo>
                <a:lnTo>
                  <a:pt x="309" y="867"/>
                </a:lnTo>
                <a:lnTo>
                  <a:pt x="309" y="867"/>
                </a:lnTo>
                <a:lnTo>
                  <a:pt x="309" y="836"/>
                </a:lnTo>
                <a:lnTo>
                  <a:pt x="309" y="836"/>
                </a:lnTo>
                <a:lnTo>
                  <a:pt x="309" y="836"/>
                </a:lnTo>
                <a:lnTo>
                  <a:pt x="309" y="836"/>
                </a:lnTo>
                <a:lnTo>
                  <a:pt x="309" y="836"/>
                </a:lnTo>
                <a:cubicBezTo>
                  <a:pt x="309" y="805"/>
                  <a:pt x="309" y="805"/>
                  <a:pt x="340" y="775"/>
                </a:cubicBezTo>
                <a:lnTo>
                  <a:pt x="371" y="775"/>
                </a:lnTo>
                <a:lnTo>
                  <a:pt x="371" y="775"/>
                </a:lnTo>
                <a:cubicBezTo>
                  <a:pt x="371" y="775"/>
                  <a:pt x="371" y="775"/>
                  <a:pt x="371" y="743"/>
                </a:cubicBezTo>
                <a:cubicBezTo>
                  <a:pt x="371" y="743"/>
                  <a:pt x="371" y="712"/>
                  <a:pt x="402" y="712"/>
                </a:cubicBezTo>
                <a:lnTo>
                  <a:pt x="402" y="712"/>
                </a:lnTo>
                <a:cubicBezTo>
                  <a:pt x="402" y="681"/>
                  <a:pt x="402" y="681"/>
                  <a:pt x="402" y="681"/>
                </a:cubicBezTo>
                <a:cubicBezTo>
                  <a:pt x="433" y="712"/>
                  <a:pt x="433" y="712"/>
                  <a:pt x="433" y="712"/>
                </a:cubicBezTo>
                <a:cubicBezTo>
                  <a:pt x="433" y="681"/>
                  <a:pt x="464" y="681"/>
                  <a:pt x="464" y="681"/>
                </a:cubicBezTo>
                <a:lnTo>
                  <a:pt x="464" y="681"/>
                </a:lnTo>
                <a:lnTo>
                  <a:pt x="464" y="681"/>
                </a:lnTo>
                <a:lnTo>
                  <a:pt x="464" y="681"/>
                </a:lnTo>
                <a:lnTo>
                  <a:pt x="464" y="681"/>
                </a:lnTo>
                <a:lnTo>
                  <a:pt x="464" y="651"/>
                </a:lnTo>
                <a:cubicBezTo>
                  <a:pt x="496" y="651"/>
                  <a:pt x="496" y="651"/>
                  <a:pt x="496" y="651"/>
                </a:cubicBezTo>
                <a:lnTo>
                  <a:pt x="496" y="651"/>
                </a:lnTo>
                <a:cubicBezTo>
                  <a:pt x="496" y="619"/>
                  <a:pt x="496" y="619"/>
                  <a:pt x="496" y="619"/>
                </a:cubicBezTo>
                <a:cubicBezTo>
                  <a:pt x="526" y="619"/>
                  <a:pt x="526" y="619"/>
                  <a:pt x="526" y="619"/>
                </a:cubicBezTo>
                <a:cubicBezTo>
                  <a:pt x="526" y="619"/>
                  <a:pt x="526" y="619"/>
                  <a:pt x="557" y="619"/>
                </a:cubicBezTo>
                <a:lnTo>
                  <a:pt x="557" y="619"/>
                </a:lnTo>
                <a:cubicBezTo>
                  <a:pt x="588" y="589"/>
                  <a:pt x="588" y="589"/>
                  <a:pt x="620" y="589"/>
                </a:cubicBezTo>
                <a:cubicBezTo>
                  <a:pt x="620" y="589"/>
                  <a:pt x="620" y="589"/>
                  <a:pt x="650" y="589"/>
                </a:cubicBezTo>
                <a:lnTo>
                  <a:pt x="650" y="589"/>
                </a:lnTo>
                <a:lnTo>
                  <a:pt x="650" y="589"/>
                </a:lnTo>
                <a:cubicBezTo>
                  <a:pt x="650" y="589"/>
                  <a:pt x="650" y="589"/>
                  <a:pt x="681" y="589"/>
                </a:cubicBezTo>
                <a:lnTo>
                  <a:pt x="681" y="589"/>
                </a:lnTo>
                <a:cubicBezTo>
                  <a:pt x="681" y="589"/>
                  <a:pt x="681" y="589"/>
                  <a:pt x="712" y="558"/>
                </a:cubicBezTo>
                <a:lnTo>
                  <a:pt x="712" y="558"/>
                </a:lnTo>
                <a:lnTo>
                  <a:pt x="744" y="558"/>
                </a:lnTo>
                <a:lnTo>
                  <a:pt x="744" y="558"/>
                </a:lnTo>
                <a:lnTo>
                  <a:pt x="774" y="558"/>
                </a:lnTo>
                <a:cubicBezTo>
                  <a:pt x="805" y="558"/>
                  <a:pt x="805" y="558"/>
                  <a:pt x="805" y="558"/>
                </a:cubicBezTo>
                <a:lnTo>
                  <a:pt x="805" y="558"/>
                </a:lnTo>
                <a:lnTo>
                  <a:pt x="836" y="558"/>
                </a:lnTo>
                <a:lnTo>
                  <a:pt x="836" y="558"/>
                </a:lnTo>
                <a:cubicBezTo>
                  <a:pt x="836" y="558"/>
                  <a:pt x="836" y="528"/>
                  <a:pt x="836" y="496"/>
                </a:cubicBezTo>
                <a:lnTo>
                  <a:pt x="836" y="496"/>
                </a:lnTo>
                <a:cubicBezTo>
                  <a:pt x="836" y="465"/>
                  <a:pt x="836" y="465"/>
                  <a:pt x="836" y="465"/>
                </a:cubicBezTo>
                <a:cubicBezTo>
                  <a:pt x="836" y="434"/>
                  <a:pt x="836" y="404"/>
                  <a:pt x="836" y="404"/>
                </a:cubicBezTo>
                <a:lnTo>
                  <a:pt x="805" y="404"/>
                </a:lnTo>
                <a:lnTo>
                  <a:pt x="805" y="404"/>
                </a:lnTo>
                <a:cubicBezTo>
                  <a:pt x="774" y="372"/>
                  <a:pt x="774" y="372"/>
                  <a:pt x="774" y="372"/>
                </a:cubicBezTo>
                <a:cubicBezTo>
                  <a:pt x="774" y="341"/>
                  <a:pt x="774" y="341"/>
                  <a:pt x="774" y="341"/>
                </a:cubicBezTo>
                <a:lnTo>
                  <a:pt x="774" y="341"/>
                </a:lnTo>
                <a:cubicBezTo>
                  <a:pt x="774" y="341"/>
                  <a:pt x="774" y="310"/>
                  <a:pt x="744" y="310"/>
                </a:cubicBezTo>
                <a:lnTo>
                  <a:pt x="744" y="310"/>
                </a:lnTo>
                <a:cubicBezTo>
                  <a:pt x="681" y="248"/>
                  <a:pt x="681" y="248"/>
                  <a:pt x="681" y="248"/>
                </a:cubicBezTo>
                <a:lnTo>
                  <a:pt x="681" y="248"/>
                </a:lnTo>
                <a:cubicBezTo>
                  <a:pt x="340" y="0"/>
                  <a:pt x="340" y="0"/>
                  <a:pt x="340" y="0"/>
                </a:cubicBezTo>
                <a:cubicBezTo>
                  <a:pt x="309" y="0"/>
                  <a:pt x="309" y="0"/>
                  <a:pt x="309" y="0"/>
                </a:cubicBezTo>
                <a:cubicBezTo>
                  <a:pt x="340" y="496"/>
                  <a:pt x="340" y="496"/>
                  <a:pt x="340" y="496"/>
                </a:cubicBezTo>
                <a:cubicBezTo>
                  <a:pt x="371" y="528"/>
                  <a:pt x="371" y="528"/>
                  <a:pt x="371" y="528"/>
                </a:cubicBezTo>
                <a:cubicBezTo>
                  <a:pt x="340" y="619"/>
                  <a:pt x="340" y="619"/>
                  <a:pt x="340" y="619"/>
                </a:cubicBezTo>
                <a:cubicBezTo>
                  <a:pt x="154" y="619"/>
                  <a:pt x="154" y="619"/>
                  <a:pt x="154" y="619"/>
                </a:cubicBezTo>
                <a:lnTo>
                  <a:pt x="154" y="619"/>
                </a:lnTo>
                <a:lnTo>
                  <a:pt x="154" y="619"/>
                </a:lnTo>
                <a:cubicBezTo>
                  <a:pt x="124" y="619"/>
                  <a:pt x="124" y="619"/>
                  <a:pt x="124" y="619"/>
                </a:cubicBezTo>
                <a:lnTo>
                  <a:pt x="92" y="619"/>
                </a:lnTo>
                <a:lnTo>
                  <a:pt x="92" y="619"/>
                </a:lnTo>
                <a:lnTo>
                  <a:pt x="61" y="619"/>
                </a:lnTo>
                <a:lnTo>
                  <a:pt x="61" y="619"/>
                </a:lnTo>
                <a:cubicBezTo>
                  <a:pt x="61" y="651"/>
                  <a:pt x="61" y="651"/>
                  <a:pt x="30" y="651"/>
                </a:cubicBezTo>
                <a:lnTo>
                  <a:pt x="30" y="651"/>
                </a:lnTo>
                <a:lnTo>
                  <a:pt x="0" y="619"/>
                </a:lnTo>
                <a:cubicBezTo>
                  <a:pt x="0" y="651"/>
                  <a:pt x="0" y="651"/>
                  <a:pt x="0" y="651"/>
                </a:cubicBezTo>
                <a:lnTo>
                  <a:pt x="0" y="681"/>
                </a:lnTo>
                <a:lnTo>
                  <a:pt x="0" y="681"/>
                </a:lnTo>
                <a:cubicBezTo>
                  <a:pt x="0" y="712"/>
                  <a:pt x="0" y="712"/>
                  <a:pt x="0" y="712"/>
                </a:cubicBezTo>
                <a:lnTo>
                  <a:pt x="0" y="712"/>
                </a:lnTo>
                <a:lnTo>
                  <a:pt x="0" y="712"/>
                </a:lnTo>
                <a:cubicBezTo>
                  <a:pt x="0" y="712"/>
                  <a:pt x="30" y="712"/>
                  <a:pt x="30" y="743"/>
                </a:cubicBezTo>
                <a:cubicBezTo>
                  <a:pt x="30" y="743"/>
                  <a:pt x="30" y="743"/>
                  <a:pt x="30" y="775"/>
                </a:cubicBezTo>
                <a:lnTo>
                  <a:pt x="30" y="775"/>
                </a:lnTo>
                <a:lnTo>
                  <a:pt x="30" y="775"/>
                </a:lnTo>
                <a:lnTo>
                  <a:pt x="30" y="775"/>
                </a:lnTo>
                <a:lnTo>
                  <a:pt x="30" y="775"/>
                </a:lnTo>
                <a:lnTo>
                  <a:pt x="30" y="775"/>
                </a:lnTo>
                <a:lnTo>
                  <a:pt x="30" y="775"/>
                </a:lnTo>
                <a:lnTo>
                  <a:pt x="30" y="775"/>
                </a:lnTo>
                <a:lnTo>
                  <a:pt x="30" y="775"/>
                </a:lnTo>
                <a:cubicBezTo>
                  <a:pt x="61" y="775"/>
                  <a:pt x="61" y="775"/>
                  <a:pt x="61" y="775"/>
                </a:cubicBezTo>
                <a:lnTo>
                  <a:pt x="61" y="775"/>
                </a:lnTo>
                <a:cubicBezTo>
                  <a:pt x="61" y="775"/>
                  <a:pt x="61" y="775"/>
                  <a:pt x="92" y="775"/>
                </a:cubicBezTo>
                <a:lnTo>
                  <a:pt x="92" y="775"/>
                </a:lnTo>
                <a:lnTo>
                  <a:pt x="92" y="775"/>
                </a:lnTo>
                <a:lnTo>
                  <a:pt x="92" y="775"/>
                </a:lnTo>
                <a:lnTo>
                  <a:pt x="124" y="775"/>
                </a:lnTo>
                <a:lnTo>
                  <a:pt x="124" y="775"/>
                </a:lnTo>
                <a:cubicBezTo>
                  <a:pt x="124" y="743"/>
                  <a:pt x="124" y="743"/>
                  <a:pt x="124" y="743"/>
                </a:cubicBezTo>
                <a:lnTo>
                  <a:pt x="124" y="743"/>
                </a:lnTo>
                <a:cubicBezTo>
                  <a:pt x="154" y="743"/>
                  <a:pt x="154" y="743"/>
                  <a:pt x="154" y="775"/>
                </a:cubicBezTo>
                <a:cubicBezTo>
                  <a:pt x="154" y="775"/>
                  <a:pt x="154" y="775"/>
                  <a:pt x="154" y="805"/>
                </a:cubicBezTo>
                <a:lnTo>
                  <a:pt x="154" y="805"/>
                </a:lnTo>
                <a:lnTo>
                  <a:pt x="154" y="805"/>
                </a:lnTo>
                <a:lnTo>
                  <a:pt x="154" y="805"/>
                </a:lnTo>
                <a:cubicBezTo>
                  <a:pt x="154" y="805"/>
                  <a:pt x="154" y="805"/>
                  <a:pt x="185" y="805"/>
                </a:cubicBezTo>
                <a:lnTo>
                  <a:pt x="185" y="836"/>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28" name="Google Shape;1128;g627d42fa04_4_49"/>
          <p:cNvSpPr>
            <a:spLocks/>
          </p:cNvSpPr>
          <p:nvPr/>
        </p:nvSpPr>
        <p:spPr>
          <a:xfrm>
            <a:off x="8590330" y="6127529"/>
            <a:ext cx="114561" cy="76361"/>
          </a:xfrm>
          <a:custGeom>
            <a:avLst/>
            <a:gdLst/>
            <a:ahLst/>
            <a:cxnLst/>
            <a:rect l="l" t="t" r="r" b="b"/>
            <a:pathLst>
              <a:path w="187" h="125" extrusionOk="0">
                <a:moveTo>
                  <a:pt x="186" y="0"/>
                </a:moveTo>
                <a:lnTo>
                  <a:pt x="186" y="0"/>
                </a:lnTo>
                <a:lnTo>
                  <a:pt x="186" y="0"/>
                </a:lnTo>
                <a:cubicBezTo>
                  <a:pt x="154" y="31"/>
                  <a:pt x="154" y="31"/>
                  <a:pt x="154" y="31"/>
                </a:cubicBezTo>
                <a:cubicBezTo>
                  <a:pt x="154" y="63"/>
                  <a:pt x="124" y="93"/>
                  <a:pt x="124" y="93"/>
                </a:cubicBezTo>
                <a:cubicBezTo>
                  <a:pt x="124" y="93"/>
                  <a:pt x="93" y="93"/>
                  <a:pt x="93" y="63"/>
                </a:cubicBezTo>
                <a:lnTo>
                  <a:pt x="93" y="63"/>
                </a:lnTo>
                <a:lnTo>
                  <a:pt x="93" y="63"/>
                </a:lnTo>
                <a:cubicBezTo>
                  <a:pt x="93" y="93"/>
                  <a:pt x="93" y="93"/>
                  <a:pt x="93" y="93"/>
                </a:cubicBezTo>
                <a:lnTo>
                  <a:pt x="93" y="93"/>
                </a:lnTo>
                <a:cubicBezTo>
                  <a:pt x="62" y="93"/>
                  <a:pt x="62" y="93"/>
                  <a:pt x="62" y="93"/>
                </a:cubicBezTo>
                <a:lnTo>
                  <a:pt x="62" y="93"/>
                </a:lnTo>
                <a:cubicBezTo>
                  <a:pt x="30" y="93"/>
                  <a:pt x="30" y="93"/>
                  <a:pt x="30" y="93"/>
                </a:cubicBezTo>
                <a:lnTo>
                  <a:pt x="30" y="93"/>
                </a:lnTo>
                <a:lnTo>
                  <a:pt x="30" y="93"/>
                </a:lnTo>
                <a:cubicBezTo>
                  <a:pt x="0" y="93"/>
                  <a:pt x="0" y="93"/>
                  <a:pt x="0" y="93"/>
                </a:cubicBezTo>
                <a:lnTo>
                  <a:pt x="0" y="124"/>
                </a:lnTo>
                <a:lnTo>
                  <a:pt x="0" y="124"/>
                </a:lnTo>
                <a:cubicBezTo>
                  <a:pt x="0" y="124"/>
                  <a:pt x="30" y="124"/>
                  <a:pt x="62" y="124"/>
                </a:cubicBezTo>
                <a:cubicBezTo>
                  <a:pt x="62" y="124"/>
                  <a:pt x="62" y="124"/>
                  <a:pt x="93" y="124"/>
                </a:cubicBezTo>
                <a:lnTo>
                  <a:pt x="124" y="124"/>
                </a:lnTo>
                <a:cubicBezTo>
                  <a:pt x="124" y="124"/>
                  <a:pt x="124" y="93"/>
                  <a:pt x="154" y="93"/>
                </a:cubicBezTo>
                <a:lnTo>
                  <a:pt x="154" y="93"/>
                </a:lnTo>
                <a:cubicBezTo>
                  <a:pt x="154" y="63"/>
                  <a:pt x="154" y="63"/>
                  <a:pt x="154" y="63"/>
                </a:cubicBezTo>
                <a:lnTo>
                  <a:pt x="154" y="63"/>
                </a:lnTo>
                <a:cubicBezTo>
                  <a:pt x="154" y="63"/>
                  <a:pt x="154" y="31"/>
                  <a:pt x="186" y="31"/>
                </a:cubicBezTo>
                <a:lnTo>
                  <a:pt x="186" y="31"/>
                </a:lnTo>
                <a:lnTo>
                  <a:pt x="186" y="31"/>
                </a:lnTo>
                <a:lnTo>
                  <a:pt x="186" y="31"/>
                </a:lnTo>
                <a:cubicBezTo>
                  <a:pt x="186" y="31"/>
                  <a:pt x="186" y="31"/>
                  <a:pt x="186"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29" name="Google Shape;1129;g627d42fa04_4_49"/>
          <p:cNvSpPr>
            <a:spLocks/>
          </p:cNvSpPr>
          <p:nvPr/>
        </p:nvSpPr>
        <p:spPr>
          <a:xfrm>
            <a:off x="7995704" y="5879358"/>
            <a:ext cx="690093" cy="575433"/>
          </a:xfrm>
          <a:custGeom>
            <a:avLst/>
            <a:gdLst/>
            <a:ahLst/>
            <a:cxnLst/>
            <a:rect l="l" t="t" r="r" b="b"/>
            <a:pathLst>
              <a:path w="1116" h="930" extrusionOk="0">
                <a:moveTo>
                  <a:pt x="465" y="867"/>
                </a:moveTo>
                <a:lnTo>
                  <a:pt x="465" y="867"/>
                </a:lnTo>
                <a:lnTo>
                  <a:pt x="465" y="867"/>
                </a:lnTo>
                <a:cubicBezTo>
                  <a:pt x="495" y="867"/>
                  <a:pt x="495" y="867"/>
                  <a:pt x="495" y="867"/>
                </a:cubicBezTo>
                <a:lnTo>
                  <a:pt x="495" y="867"/>
                </a:lnTo>
                <a:cubicBezTo>
                  <a:pt x="527" y="867"/>
                  <a:pt x="527" y="867"/>
                  <a:pt x="527" y="867"/>
                </a:cubicBezTo>
                <a:lnTo>
                  <a:pt x="527" y="867"/>
                </a:lnTo>
                <a:cubicBezTo>
                  <a:pt x="558" y="867"/>
                  <a:pt x="558" y="867"/>
                  <a:pt x="558" y="898"/>
                </a:cubicBezTo>
                <a:cubicBezTo>
                  <a:pt x="589" y="898"/>
                  <a:pt x="589" y="898"/>
                  <a:pt x="589" y="898"/>
                </a:cubicBezTo>
                <a:cubicBezTo>
                  <a:pt x="619" y="898"/>
                  <a:pt x="619" y="929"/>
                  <a:pt x="651" y="929"/>
                </a:cubicBezTo>
                <a:lnTo>
                  <a:pt x="651" y="929"/>
                </a:lnTo>
                <a:lnTo>
                  <a:pt x="651" y="929"/>
                </a:lnTo>
                <a:lnTo>
                  <a:pt x="651" y="929"/>
                </a:lnTo>
                <a:cubicBezTo>
                  <a:pt x="651" y="898"/>
                  <a:pt x="651" y="898"/>
                  <a:pt x="651" y="898"/>
                </a:cubicBezTo>
                <a:cubicBezTo>
                  <a:pt x="682" y="898"/>
                  <a:pt x="682" y="867"/>
                  <a:pt x="713" y="867"/>
                </a:cubicBezTo>
                <a:lnTo>
                  <a:pt x="743" y="837"/>
                </a:lnTo>
                <a:cubicBezTo>
                  <a:pt x="775" y="805"/>
                  <a:pt x="775" y="805"/>
                  <a:pt x="775" y="805"/>
                </a:cubicBezTo>
                <a:cubicBezTo>
                  <a:pt x="775" y="805"/>
                  <a:pt x="775" y="805"/>
                  <a:pt x="806" y="805"/>
                </a:cubicBezTo>
                <a:lnTo>
                  <a:pt x="806" y="805"/>
                </a:lnTo>
                <a:lnTo>
                  <a:pt x="806" y="805"/>
                </a:lnTo>
                <a:lnTo>
                  <a:pt x="837" y="805"/>
                </a:lnTo>
                <a:cubicBezTo>
                  <a:pt x="837" y="805"/>
                  <a:pt x="867" y="805"/>
                  <a:pt x="867" y="774"/>
                </a:cubicBezTo>
                <a:cubicBezTo>
                  <a:pt x="867" y="774"/>
                  <a:pt x="899" y="774"/>
                  <a:pt x="930" y="774"/>
                </a:cubicBezTo>
                <a:lnTo>
                  <a:pt x="930" y="774"/>
                </a:lnTo>
                <a:lnTo>
                  <a:pt x="930" y="774"/>
                </a:lnTo>
                <a:lnTo>
                  <a:pt x="930" y="774"/>
                </a:lnTo>
                <a:lnTo>
                  <a:pt x="930" y="774"/>
                </a:lnTo>
                <a:lnTo>
                  <a:pt x="930" y="774"/>
                </a:lnTo>
                <a:cubicBezTo>
                  <a:pt x="930" y="774"/>
                  <a:pt x="961" y="774"/>
                  <a:pt x="961" y="743"/>
                </a:cubicBezTo>
                <a:cubicBezTo>
                  <a:pt x="991" y="743"/>
                  <a:pt x="1023" y="743"/>
                  <a:pt x="1023" y="743"/>
                </a:cubicBezTo>
                <a:cubicBezTo>
                  <a:pt x="1023" y="713"/>
                  <a:pt x="1054" y="713"/>
                  <a:pt x="1085" y="713"/>
                </a:cubicBezTo>
                <a:cubicBezTo>
                  <a:pt x="1115" y="589"/>
                  <a:pt x="1115" y="589"/>
                  <a:pt x="1115" y="589"/>
                </a:cubicBezTo>
                <a:lnTo>
                  <a:pt x="1115" y="589"/>
                </a:lnTo>
                <a:cubicBezTo>
                  <a:pt x="1115" y="589"/>
                  <a:pt x="1115" y="589"/>
                  <a:pt x="1085" y="589"/>
                </a:cubicBezTo>
                <a:cubicBezTo>
                  <a:pt x="1085" y="589"/>
                  <a:pt x="1054" y="589"/>
                  <a:pt x="1023" y="589"/>
                </a:cubicBezTo>
                <a:lnTo>
                  <a:pt x="1023" y="589"/>
                </a:lnTo>
                <a:cubicBezTo>
                  <a:pt x="991" y="589"/>
                  <a:pt x="961" y="589"/>
                  <a:pt x="961" y="589"/>
                </a:cubicBezTo>
                <a:lnTo>
                  <a:pt x="961" y="589"/>
                </a:lnTo>
                <a:cubicBezTo>
                  <a:pt x="930" y="589"/>
                  <a:pt x="930" y="557"/>
                  <a:pt x="899" y="526"/>
                </a:cubicBezTo>
                <a:lnTo>
                  <a:pt x="899" y="526"/>
                </a:lnTo>
                <a:lnTo>
                  <a:pt x="899" y="526"/>
                </a:lnTo>
                <a:cubicBezTo>
                  <a:pt x="899" y="495"/>
                  <a:pt x="899" y="495"/>
                  <a:pt x="899" y="495"/>
                </a:cubicBezTo>
                <a:lnTo>
                  <a:pt x="899" y="495"/>
                </a:lnTo>
                <a:lnTo>
                  <a:pt x="899" y="495"/>
                </a:lnTo>
                <a:cubicBezTo>
                  <a:pt x="899" y="495"/>
                  <a:pt x="899" y="495"/>
                  <a:pt x="899" y="465"/>
                </a:cubicBezTo>
                <a:lnTo>
                  <a:pt x="899" y="465"/>
                </a:lnTo>
                <a:cubicBezTo>
                  <a:pt x="899" y="465"/>
                  <a:pt x="899" y="465"/>
                  <a:pt x="899" y="433"/>
                </a:cubicBezTo>
                <a:lnTo>
                  <a:pt x="867" y="465"/>
                </a:lnTo>
                <a:lnTo>
                  <a:pt x="867" y="465"/>
                </a:lnTo>
                <a:cubicBezTo>
                  <a:pt x="867" y="465"/>
                  <a:pt x="867" y="433"/>
                  <a:pt x="837" y="402"/>
                </a:cubicBezTo>
                <a:lnTo>
                  <a:pt x="806" y="372"/>
                </a:lnTo>
                <a:cubicBezTo>
                  <a:pt x="806" y="372"/>
                  <a:pt x="806" y="372"/>
                  <a:pt x="806" y="341"/>
                </a:cubicBezTo>
                <a:lnTo>
                  <a:pt x="806" y="341"/>
                </a:lnTo>
                <a:cubicBezTo>
                  <a:pt x="806" y="309"/>
                  <a:pt x="806" y="309"/>
                  <a:pt x="806" y="309"/>
                </a:cubicBezTo>
                <a:lnTo>
                  <a:pt x="806" y="309"/>
                </a:lnTo>
                <a:lnTo>
                  <a:pt x="806" y="309"/>
                </a:lnTo>
                <a:cubicBezTo>
                  <a:pt x="806" y="278"/>
                  <a:pt x="775" y="278"/>
                  <a:pt x="775" y="278"/>
                </a:cubicBezTo>
                <a:cubicBezTo>
                  <a:pt x="775" y="278"/>
                  <a:pt x="743" y="248"/>
                  <a:pt x="743" y="217"/>
                </a:cubicBezTo>
                <a:cubicBezTo>
                  <a:pt x="713" y="217"/>
                  <a:pt x="713" y="217"/>
                  <a:pt x="713" y="217"/>
                </a:cubicBezTo>
                <a:lnTo>
                  <a:pt x="713" y="217"/>
                </a:lnTo>
                <a:lnTo>
                  <a:pt x="713" y="217"/>
                </a:lnTo>
                <a:cubicBezTo>
                  <a:pt x="682" y="217"/>
                  <a:pt x="682" y="217"/>
                  <a:pt x="682" y="185"/>
                </a:cubicBezTo>
                <a:lnTo>
                  <a:pt x="682" y="185"/>
                </a:lnTo>
                <a:cubicBezTo>
                  <a:pt x="651" y="185"/>
                  <a:pt x="651" y="185"/>
                  <a:pt x="651" y="185"/>
                </a:cubicBezTo>
                <a:lnTo>
                  <a:pt x="651" y="185"/>
                </a:lnTo>
                <a:lnTo>
                  <a:pt x="651" y="185"/>
                </a:lnTo>
                <a:lnTo>
                  <a:pt x="651" y="185"/>
                </a:lnTo>
                <a:lnTo>
                  <a:pt x="651" y="185"/>
                </a:lnTo>
                <a:lnTo>
                  <a:pt x="651" y="185"/>
                </a:lnTo>
                <a:cubicBezTo>
                  <a:pt x="619" y="185"/>
                  <a:pt x="619" y="185"/>
                  <a:pt x="619" y="185"/>
                </a:cubicBezTo>
                <a:lnTo>
                  <a:pt x="619" y="185"/>
                </a:lnTo>
                <a:cubicBezTo>
                  <a:pt x="589" y="185"/>
                  <a:pt x="558" y="185"/>
                  <a:pt x="527" y="185"/>
                </a:cubicBezTo>
                <a:cubicBezTo>
                  <a:pt x="495" y="154"/>
                  <a:pt x="465" y="124"/>
                  <a:pt x="465" y="93"/>
                </a:cubicBezTo>
                <a:cubicBezTo>
                  <a:pt x="434" y="93"/>
                  <a:pt x="434" y="93"/>
                  <a:pt x="434" y="93"/>
                </a:cubicBezTo>
                <a:lnTo>
                  <a:pt x="403" y="61"/>
                </a:lnTo>
                <a:lnTo>
                  <a:pt x="371" y="30"/>
                </a:lnTo>
                <a:lnTo>
                  <a:pt x="371" y="30"/>
                </a:lnTo>
                <a:lnTo>
                  <a:pt x="371" y="30"/>
                </a:lnTo>
                <a:cubicBezTo>
                  <a:pt x="371" y="30"/>
                  <a:pt x="371" y="30"/>
                  <a:pt x="341" y="30"/>
                </a:cubicBezTo>
                <a:lnTo>
                  <a:pt x="341" y="30"/>
                </a:lnTo>
                <a:cubicBezTo>
                  <a:pt x="341" y="30"/>
                  <a:pt x="341" y="30"/>
                  <a:pt x="310" y="30"/>
                </a:cubicBezTo>
                <a:cubicBezTo>
                  <a:pt x="310" y="30"/>
                  <a:pt x="310" y="30"/>
                  <a:pt x="310" y="0"/>
                </a:cubicBezTo>
                <a:cubicBezTo>
                  <a:pt x="310" y="0"/>
                  <a:pt x="310" y="0"/>
                  <a:pt x="278" y="0"/>
                </a:cubicBezTo>
                <a:lnTo>
                  <a:pt x="278" y="0"/>
                </a:lnTo>
                <a:cubicBezTo>
                  <a:pt x="248" y="0"/>
                  <a:pt x="248" y="0"/>
                  <a:pt x="248" y="0"/>
                </a:cubicBezTo>
                <a:lnTo>
                  <a:pt x="217" y="0"/>
                </a:lnTo>
                <a:cubicBezTo>
                  <a:pt x="217" y="30"/>
                  <a:pt x="217" y="30"/>
                  <a:pt x="217" y="30"/>
                </a:cubicBezTo>
                <a:cubicBezTo>
                  <a:pt x="217" y="0"/>
                  <a:pt x="217" y="0"/>
                  <a:pt x="217" y="0"/>
                </a:cubicBezTo>
                <a:lnTo>
                  <a:pt x="217" y="0"/>
                </a:lnTo>
                <a:cubicBezTo>
                  <a:pt x="186" y="0"/>
                  <a:pt x="186" y="0"/>
                  <a:pt x="186" y="0"/>
                </a:cubicBezTo>
                <a:lnTo>
                  <a:pt x="186" y="0"/>
                </a:lnTo>
                <a:cubicBezTo>
                  <a:pt x="186" y="0"/>
                  <a:pt x="186" y="0"/>
                  <a:pt x="155" y="0"/>
                </a:cubicBezTo>
                <a:cubicBezTo>
                  <a:pt x="186" y="0"/>
                  <a:pt x="186" y="30"/>
                  <a:pt x="186" y="30"/>
                </a:cubicBezTo>
                <a:lnTo>
                  <a:pt x="186" y="30"/>
                </a:lnTo>
                <a:lnTo>
                  <a:pt x="186" y="30"/>
                </a:lnTo>
                <a:lnTo>
                  <a:pt x="186" y="30"/>
                </a:lnTo>
                <a:cubicBezTo>
                  <a:pt x="186" y="61"/>
                  <a:pt x="186" y="93"/>
                  <a:pt x="155" y="93"/>
                </a:cubicBezTo>
                <a:lnTo>
                  <a:pt x="155" y="93"/>
                </a:lnTo>
                <a:cubicBezTo>
                  <a:pt x="155" y="124"/>
                  <a:pt x="124" y="124"/>
                  <a:pt x="124" y="124"/>
                </a:cubicBezTo>
                <a:lnTo>
                  <a:pt x="124" y="124"/>
                </a:lnTo>
                <a:lnTo>
                  <a:pt x="124" y="124"/>
                </a:lnTo>
                <a:lnTo>
                  <a:pt x="93" y="124"/>
                </a:lnTo>
                <a:cubicBezTo>
                  <a:pt x="93" y="154"/>
                  <a:pt x="93" y="154"/>
                  <a:pt x="62" y="154"/>
                </a:cubicBezTo>
                <a:lnTo>
                  <a:pt x="62" y="154"/>
                </a:lnTo>
                <a:cubicBezTo>
                  <a:pt x="62" y="185"/>
                  <a:pt x="62" y="185"/>
                  <a:pt x="31" y="185"/>
                </a:cubicBezTo>
                <a:lnTo>
                  <a:pt x="31" y="185"/>
                </a:lnTo>
                <a:lnTo>
                  <a:pt x="31" y="185"/>
                </a:lnTo>
                <a:lnTo>
                  <a:pt x="31" y="154"/>
                </a:lnTo>
                <a:lnTo>
                  <a:pt x="0" y="154"/>
                </a:lnTo>
                <a:cubicBezTo>
                  <a:pt x="0" y="185"/>
                  <a:pt x="0" y="185"/>
                  <a:pt x="0" y="185"/>
                </a:cubicBezTo>
                <a:cubicBezTo>
                  <a:pt x="31" y="185"/>
                  <a:pt x="31" y="217"/>
                  <a:pt x="31" y="217"/>
                </a:cubicBezTo>
                <a:cubicBezTo>
                  <a:pt x="62" y="248"/>
                  <a:pt x="62" y="278"/>
                  <a:pt x="93" y="309"/>
                </a:cubicBezTo>
                <a:cubicBezTo>
                  <a:pt x="93" y="341"/>
                  <a:pt x="93" y="341"/>
                  <a:pt x="93" y="341"/>
                </a:cubicBezTo>
                <a:cubicBezTo>
                  <a:pt x="93" y="341"/>
                  <a:pt x="124" y="341"/>
                  <a:pt x="124" y="372"/>
                </a:cubicBezTo>
                <a:cubicBezTo>
                  <a:pt x="124" y="372"/>
                  <a:pt x="155" y="402"/>
                  <a:pt x="155" y="433"/>
                </a:cubicBezTo>
                <a:lnTo>
                  <a:pt x="155" y="433"/>
                </a:lnTo>
                <a:cubicBezTo>
                  <a:pt x="155" y="433"/>
                  <a:pt x="155" y="433"/>
                  <a:pt x="155" y="465"/>
                </a:cubicBezTo>
                <a:cubicBezTo>
                  <a:pt x="186" y="465"/>
                  <a:pt x="186" y="465"/>
                  <a:pt x="186" y="465"/>
                </a:cubicBezTo>
                <a:cubicBezTo>
                  <a:pt x="186" y="465"/>
                  <a:pt x="217" y="465"/>
                  <a:pt x="217" y="495"/>
                </a:cubicBezTo>
                <a:cubicBezTo>
                  <a:pt x="217" y="495"/>
                  <a:pt x="217" y="495"/>
                  <a:pt x="217" y="526"/>
                </a:cubicBezTo>
                <a:cubicBezTo>
                  <a:pt x="248" y="526"/>
                  <a:pt x="248" y="526"/>
                  <a:pt x="248" y="526"/>
                </a:cubicBezTo>
                <a:cubicBezTo>
                  <a:pt x="248" y="557"/>
                  <a:pt x="248" y="589"/>
                  <a:pt x="248" y="589"/>
                </a:cubicBezTo>
                <a:lnTo>
                  <a:pt x="248" y="589"/>
                </a:lnTo>
                <a:cubicBezTo>
                  <a:pt x="248" y="619"/>
                  <a:pt x="248" y="650"/>
                  <a:pt x="248" y="650"/>
                </a:cubicBezTo>
                <a:cubicBezTo>
                  <a:pt x="278" y="681"/>
                  <a:pt x="310" y="713"/>
                  <a:pt x="310" y="713"/>
                </a:cubicBezTo>
                <a:cubicBezTo>
                  <a:pt x="341" y="713"/>
                  <a:pt x="341" y="743"/>
                  <a:pt x="371" y="805"/>
                </a:cubicBezTo>
                <a:cubicBezTo>
                  <a:pt x="371" y="837"/>
                  <a:pt x="371" y="837"/>
                  <a:pt x="403" y="867"/>
                </a:cubicBezTo>
                <a:cubicBezTo>
                  <a:pt x="403" y="867"/>
                  <a:pt x="434" y="867"/>
                  <a:pt x="434" y="898"/>
                </a:cubicBezTo>
                <a:lnTo>
                  <a:pt x="434" y="898"/>
                </a:lnTo>
                <a:cubicBezTo>
                  <a:pt x="434" y="867"/>
                  <a:pt x="434" y="867"/>
                  <a:pt x="465" y="867"/>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30" name="Google Shape;1130;g627d42fa04_4_49"/>
          <p:cNvSpPr>
            <a:spLocks/>
          </p:cNvSpPr>
          <p:nvPr/>
        </p:nvSpPr>
        <p:spPr>
          <a:xfrm>
            <a:off x="7957517" y="6569330"/>
            <a:ext cx="441879" cy="403620"/>
          </a:xfrm>
          <a:custGeom>
            <a:avLst/>
            <a:gdLst/>
            <a:ahLst/>
            <a:cxnLst/>
            <a:rect l="l" t="t" r="r" b="b"/>
            <a:pathLst>
              <a:path w="714" h="652" extrusionOk="0">
                <a:moveTo>
                  <a:pt x="465" y="218"/>
                </a:moveTo>
                <a:lnTo>
                  <a:pt x="465" y="218"/>
                </a:lnTo>
                <a:cubicBezTo>
                  <a:pt x="465" y="218"/>
                  <a:pt x="465" y="218"/>
                  <a:pt x="433" y="218"/>
                </a:cubicBezTo>
                <a:cubicBezTo>
                  <a:pt x="433" y="218"/>
                  <a:pt x="403" y="218"/>
                  <a:pt x="403" y="186"/>
                </a:cubicBezTo>
                <a:lnTo>
                  <a:pt x="403" y="186"/>
                </a:lnTo>
                <a:lnTo>
                  <a:pt x="403" y="155"/>
                </a:lnTo>
                <a:lnTo>
                  <a:pt x="403" y="124"/>
                </a:lnTo>
                <a:cubicBezTo>
                  <a:pt x="433" y="124"/>
                  <a:pt x="433" y="124"/>
                  <a:pt x="433" y="94"/>
                </a:cubicBezTo>
                <a:lnTo>
                  <a:pt x="433" y="94"/>
                </a:lnTo>
                <a:cubicBezTo>
                  <a:pt x="433" y="94"/>
                  <a:pt x="433" y="94"/>
                  <a:pt x="403" y="62"/>
                </a:cubicBezTo>
                <a:cubicBezTo>
                  <a:pt x="403" y="62"/>
                  <a:pt x="403" y="62"/>
                  <a:pt x="372" y="31"/>
                </a:cubicBezTo>
                <a:lnTo>
                  <a:pt x="372" y="31"/>
                </a:lnTo>
                <a:cubicBezTo>
                  <a:pt x="340" y="0"/>
                  <a:pt x="310" y="0"/>
                  <a:pt x="310" y="0"/>
                </a:cubicBezTo>
                <a:lnTo>
                  <a:pt x="310" y="0"/>
                </a:lnTo>
                <a:cubicBezTo>
                  <a:pt x="279" y="0"/>
                  <a:pt x="279" y="0"/>
                  <a:pt x="279" y="0"/>
                </a:cubicBezTo>
                <a:cubicBezTo>
                  <a:pt x="279" y="0"/>
                  <a:pt x="279" y="0"/>
                  <a:pt x="248" y="0"/>
                </a:cubicBezTo>
                <a:lnTo>
                  <a:pt x="248" y="0"/>
                </a:lnTo>
                <a:lnTo>
                  <a:pt x="248" y="0"/>
                </a:lnTo>
                <a:cubicBezTo>
                  <a:pt x="217" y="0"/>
                  <a:pt x="217" y="0"/>
                  <a:pt x="217" y="0"/>
                </a:cubicBezTo>
                <a:lnTo>
                  <a:pt x="217" y="0"/>
                </a:lnTo>
                <a:lnTo>
                  <a:pt x="217" y="0"/>
                </a:lnTo>
                <a:lnTo>
                  <a:pt x="217" y="0"/>
                </a:lnTo>
                <a:lnTo>
                  <a:pt x="217" y="31"/>
                </a:lnTo>
                <a:lnTo>
                  <a:pt x="217" y="31"/>
                </a:lnTo>
                <a:lnTo>
                  <a:pt x="217" y="31"/>
                </a:lnTo>
                <a:cubicBezTo>
                  <a:pt x="186" y="31"/>
                  <a:pt x="186" y="31"/>
                  <a:pt x="186" y="0"/>
                </a:cubicBezTo>
                <a:cubicBezTo>
                  <a:pt x="186" y="0"/>
                  <a:pt x="186" y="0"/>
                  <a:pt x="155" y="0"/>
                </a:cubicBezTo>
                <a:lnTo>
                  <a:pt x="155" y="31"/>
                </a:lnTo>
                <a:cubicBezTo>
                  <a:pt x="155" y="31"/>
                  <a:pt x="155" y="31"/>
                  <a:pt x="155" y="62"/>
                </a:cubicBezTo>
                <a:lnTo>
                  <a:pt x="155" y="62"/>
                </a:lnTo>
                <a:lnTo>
                  <a:pt x="155" y="62"/>
                </a:lnTo>
                <a:cubicBezTo>
                  <a:pt x="155" y="94"/>
                  <a:pt x="155" y="94"/>
                  <a:pt x="155" y="94"/>
                </a:cubicBezTo>
                <a:lnTo>
                  <a:pt x="124" y="124"/>
                </a:lnTo>
                <a:lnTo>
                  <a:pt x="124" y="124"/>
                </a:lnTo>
                <a:lnTo>
                  <a:pt x="124" y="124"/>
                </a:lnTo>
                <a:lnTo>
                  <a:pt x="124" y="124"/>
                </a:lnTo>
                <a:lnTo>
                  <a:pt x="93" y="124"/>
                </a:lnTo>
                <a:cubicBezTo>
                  <a:pt x="93" y="124"/>
                  <a:pt x="93" y="124"/>
                  <a:pt x="93" y="155"/>
                </a:cubicBezTo>
                <a:lnTo>
                  <a:pt x="93" y="218"/>
                </a:lnTo>
                <a:lnTo>
                  <a:pt x="93" y="218"/>
                </a:lnTo>
                <a:cubicBezTo>
                  <a:pt x="62" y="248"/>
                  <a:pt x="62" y="248"/>
                  <a:pt x="62" y="248"/>
                </a:cubicBezTo>
                <a:lnTo>
                  <a:pt x="62" y="248"/>
                </a:lnTo>
                <a:lnTo>
                  <a:pt x="62" y="248"/>
                </a:lnTo>
                <a:lnTo>
                  <a:pt x="62" y="248"/>
                </a:lnTo>
                <a:lnTo>
                  <a:pt x="62" y="248"/>
                </a:lnTo>
                <a:lnTo>
                  <a:pt x="62" y="248"/>
                </a:lnTo>
                <a:cubicBezTo>
                  <a:pt x="62" y="248"/>
                  <a:pt x="62" y="279"/>
                  <a:pt x="31" y="279"/>
                </a:cubicBezTo>
                <a:lnTo>
                  <a:pt x="31" y="279"/>
                </a:lnTo>
                <a:lnTo>
                  <a:pt x="31" y="279"/>
                </a:lnTo>
                <a:lnTo>
                  <a:pt x="31" y="279"/>
                </a:lnTo>
                <a:cubicBezTo>
                  <a:pt x="31" y="310"/>
                  <a:pt x="31" y="310"/>
                  <a:pt x="31" y="310"/>
                </a:cubicBezTo>
                <a:lnTo>
                  <a:pt x="31" y="310"/>
                </a:lnTo>
                <a:lnTo>
                  <a:pt x="31" y="342"/>
                </a:lnTo>
                <a:cubicBezTo>
                  <a:pt x="31" y="342"/>
                  <a:pt x="31" y="342"/>
                  <a:pt x="31" y="372"/>
                </a:cubicBezTo>
                <a:cubicBezTo>
                  <a:pt x="31" y="372"/>
                  <a:pt x="31" y="403"/>
                  <a:pt x="0" y="372"/>
                </a:cubicBezTo>
                <a:lnTo>
                  <a:pt x="0" y="372"/>
                </a:lnTo>
                <a:cubicBezTo>
                  <a:pt x="0" y="403"/>
                  <a:pt x="0" y="403"/>
                  <a:pt x="0" y="403"/>
                </a:cubicBezTo>
                <a:cubicBezTo>
                  <a:pt x="31" y="403"/>
                  <a:pt x="31" y="403"/>
                  <a:pt x="31" y="403"/>
                </a:cubicBezTo>
                <a:cubicBezTo>
                  <a:pt x="31" y="434"/>
                  <a:pt x="62" y="434"/>
                  <a:pt x="62" y="434"/>
                </a:cubicBezTo>
                <a:cubicBezTo>
                  <a:pt x="62" y="466"/>
                  <a:pt x="62" y="466"/>
                  <a:pt x="62" y="496"/>
                </a:cubicBezTo>
                <a:lnTo>
                  <a:pt x="62" y="496"/>
                </a:lnTo>
                <a:cubicBezTo>
                  <a:pt x="93" y="496"/>
                  <a:pt x="93" y="496"/>
                  <a:pt x="93" y="527"/>
                </a:cubicBezTo>
                <a:lnTo>
                  <a:pt x="93" y="527"/>
                </a:lnTo>
                <a:lnTo>
                  <a:pt x="93" y="527"/>
                </a:lnTo>
                <a:lnTo>
                  <a:pt x="93" y="527"/>
                </a:lnTo>
                <a:cubicBezTo>
                  <a:pt x="124" y="527"/>
                  <a:pt x="124" y="558"/>
                  <a:pt x="124" y="558"/>
                </a:cubicBezTo>
                <a:lnTo>
                  <a:pt x="124" y="558"/>
                </a:lnTo>
                <a:lnTo>
                  <a:pt x="124" y="589"/>
                </a:lnTo>
                <a:lnTo>
                  <a:pt x="124" y="589"/>
                </a:lnTo>
                <a:lnTo>
                  <a:pt x="124" y="589"/>
                </a:lnTo>
                <a:cubicBezTo>
                  <a:pt x="155" y="589"/>
                  <a:pt x="186" y="589"/>
                  <a:pt x="186" y="589"/>
                </a:cubicBezTo>
                <a:cubicBezTo>
                  <a:pt x="186" y="620"/>
                  <a:pt x="217" y="620"/>
                  <a:pt x="217" y="620"/>
                </a:cubicBezTo>
                <a:lnTo>
                  <a:pt x="217" y="620"/>
                </a:lnTo>
                <a:cubicBezTo>
                  <a:pt x="217" y="651"/>
                  <a:pt x="248" y="651"/>
                  <a:pt x="248" y="651"/>
                </a:cubicBezTo>
                <a:cubicBezTo>
                  <a:pt x="248" y="651"/>
                  <a:pt x="248" y="651"/>
                  <a:pt x="279" y="651"/>
                </a:cubicBezTo>
                <a:lnTo>
                  <a:pt x="310" y="651"/>
                </a:lnTo>
                <a:cubicBezTo>
                  <a:pt x="340" y="620"/>
                  <a:pt x="340" y="620"/>
                  <a:pt x="340" y="620"/>
                </a:cubicBezTo>
                <a:lnTo>
                  <a:pt x="340" y="620"/>
                </a:lnTo>
                <a:lnTo>
                  <a:pt x="340" y="620"/>
                </a:lnTo>
                <a:cubicBezTo>
                  <a:pt x="372" y="589"/>
                  <a:pt x="372" y="589"/>
                  <a:pt x="372" y="589"/>
                </a:cubicBezTo>
                <a:lnTo>
                  <a:pt x="372" y="589"/>
                </a:lnTo>
                <a:cubicBezTo>
                  <a:pt x="403" y="589"/>
                  <a:pt x="403" y="620"/>
                  <a:pt x="403" y="620"/>
                </a:cubicBezTo>
                <a:lnTo>
                  <a:pt x="403" y="620"/>
                </a:lnTo>
                <a:lnTo>
                  <a:pt x="403" y="620"/>
                </a:lnTo>
                <a:lnTo>
                  <a:pt x="433" y="620"/>
                </a:lnTo>
                <a:cubicBezTo>
                  <a:pt x="433" y="589"/>
                  <a:pt x="433" y="589"/>
                  <a:pt x="433" y="589"/>
                </a:cubicBezTo>
                <a:cubicBezTo>
                  <a:pt x="465" y="589"/>
                  <a:pt x="465" y="589"/>
                  <a:pt x="465" y="589"/>
                </a:cubicBezTo>
                <a:lnTo>
                  <a:pt x="465" y="589"/>
                </a:lnTo>
                <a:lnTo>
                  <a:pt x="465" y="589"/>
                </a:lnTo>
                <a:cubicBezTo>
                  <a:pt x="496" y="589"/>
                  <a:pt x="496" y="589"/>
                  <a:pt x="496" y="589"/>
                </a:cubicBezTo>
                <a:lnTo>
                  <a:pt x="496" y="589"/>
                </a:lnTo>
                <a:cubicBezTo>
                  <a:pt x="496" y="558"/>
                  <a:pt x="527" y="558"/>
                  <a:pt x="557" y="558"/>
                </a:cubicBezTo>
                <a:lnTo>
                  <a:pt x="557" y="558"/>
                </a:lnTo>
                <a:cubicBezTo>
                  <a:pt x="557" y="558"/>
                  <a:pt x="589" y="558"/>
                  <a:pt x="620" y="558"/>
                </a:cubicBezTo>
                <a:cubicBezTo>
                  <a:pt x="713" y="403"/>
                  <a:pt x="713" y="403"/>
                  <a:pt x="713" y="403"/>
                </a:cubicBezTo>
                <a:lnTo>
                  <a:pt x="681" y="403"/>
                </a:lnTo>
                <a:cubicBezTo>
                  <a:pt x="651" y="403"/>
                  <a:pt x="620" y="372"/>
                  <a:pt x="620" y="372"/>
                </a:cubicBezTo>
                <a:lnTo>
                  <a:pt x="589" y="372"/>
                </a:lnTo>
                <a:cubicBezTo>
                  <a:pt x="557" y="372"/>
                  <a:pt x="557" y="372"/>
                  <a:pt x="527" y="342"/>
                </a:cubicBezTo>
                <a:lnTo>
                  <a:pt x="527" y="342"/>
                </a:lnTo>
                <a:cubicBezTo>
                  <a:pt x="496" y="310"/>
                  <a:pt x="465" y="248"/>
                  <a:pt x="465" y="218"/>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31" name="Google Shape;1131;g627d42fa04_4_49"/>
          <p:cNvSpPr>
            <a:spLocks/>
          </p:cNvSpPr>
          <p:nvPr/>
        </p:nvSpPr>
        <p:spPr>
          <a:xfrm>
            <a:off x="7782948" y="7469295"/>
            <a:ext cx="152748" cy="231811"/>
          </a:xfrm>
          <a:custGeom>
            <a:avLst/>
            <a:gdLst/>
            <a:ahLst/>
            <a:cxnLst/>
            <a:rect l="l" t="t" r="r" b="b"/>
            <a:pathLst>
              <a:path w="249" h="373" extrusionOk="0">
                <a:moveTo>
                  <a:pt x="217" y="62"/>
                </a:moveTo>
                <a:lnTo>
                  <a:pt x="217" y="62"/>
                </a:lnTo>
                <a:lnTo>
                  <a:pt x="217" y="62"/>
                </a:lnTo>
                <a:cubicBezTo>
                  <a:pt x="217" y="62"/>
                  <a:pt x="217" y="62"/>
                  <a:pt x="186" y="62"/>
                </a:cubicBezTo>
                <a:cubicBezTo>
                  <a:pt x="186" y="62"/>
                  <a:pt x="155" y="62"/>
                  <a:pt x="155" y="31"/>
                </a:cubicBezTo>
                <a:lnTo>
                  <a:pt x="155" y="31"/>
                </a:lnTo>
                <a:cubicBezTo>
                  <a:pt x="124" y="31"/>
                  <a:pt x="124" y="31"/>
                  <a:pt x="124" y="0"/>
                </a:cubicBezTo>
                <a:lnTo>
                  <a:pt x="124" y="0"/>
                </a:lnTo>
                <a:cubicBezTo>
                  <a:pt x="93" y="0"/>
                  <a:pt x="93" y="0"/>
                  <a:pt x="93" y="0"/>
                </a:cubicBezTo>
                <a:lnTo>
                  <a:pt x="93" y="0"/>
                </a:lnTo>
                <a:lnTo>
                  <a:pt x="93" y="0"/>
                </a:lnTo>
                <a:lnTo>
                  <a:pt x="93" y="0"/>
                </a:lnTo>
                <a:lnTo>
                  <a:pt x="93" y="0"/>
                </a:lnTo>
                <a:lnTo>
                  <a:pt x="93" y="0"/>
                </a:lnTo>
                <a:lnTo>
                  <a:pt x="62" y="0"/>
                </a:lnTo>
                <a:cubicBezTo>
                  <a:pt x="62" y="0"/>
                  <a:pt x="62" y="0"/>
                  <a:pt x="31" y="0"/>
                </a:cubicBezTo>
                <a:lnTo>
                  <a:pt x="31" y="0"/>
                </a:lnTo>
                <a:cubicBezTo>
                  <a:pt x="31" y="31"/>
                  <a:pt x="31" y="31"/>
                  <a:pt x="31" y="31"/>
                </a:cubicBezTo>
                <a:cubicBezTo>
                  <a:pt x="31" y="31"/>
                  <a:pt x="31" y="31"/>
                  <a:pt x="0" y="62"/>
                </a:cubicBezTo>
                <a:lnTo>
                  <a:pt x="0" y="62"/>
                </a:lnTo>
                <a:lnTo>
                  <a:pt x="0" y="93"/>
                </a:lnTo>
                <a:lnTo>
                  <a:pt x="0" y="93"/>
                </a:lnTo>
                <a:cubicBezTo>
                  <a:pt x="0" y="124"/>
                  <a:pt x="0" y="124"/>
                  <a:pt x="0" y="124"/>
                </a:cubicBezTo>
                <a:cubicBezTo>
                  <a:pt x="0" y="155"/>
                  <a:pt x="0" y="155"/>
                  <a:pt x="0" y="155"/>
                </a:cubicBezTo>
                <a:lnTo>
                  <a:pt x="0" y="186"/>
                </a:lnTo>
                <a:lnTo>
                  <a:pt x="0" y="186"/>
                </a:lnTo>
                <a:lnTo>
                  <a:pt x="31" y="217"/>
                </a:lnTo>
                <a:lnTo>
                  <a:pt x="31" y="217"/>
                </a:lnTo>
                <a:lnTo>
                  <a:pt x="31" y="217"/>
                </a:lnTo>
                <a:cubicBezTo>
                  <a:pt x="31" y="186"/>
                  <a:pt x="31" y="186"/>
                  <a:pt x="31" y="186"/>
                </a:cubicBezTo>
                <a:cubicBezTo>
                  <a:pt x="93" y="186"/>
                  <a:pt x="93" y="186"/>
                  <a:pt x="93" y="186"/>
                </a:cubicBezTo>
                <a:cubicBezTo>
                  <a:pt x="93" y="372"/>
                  <a:pt x="93" y="372"/>
                  <a:pt x="93" y="372"/>
                </a:cubicBezTo>
                <a:lnTo>
                  <a:pt x="93" y="372"/>
                </a:lnTo>
                <a:cubicBezTo>
                  <a:pt x="93" y="372"/>
                  <a:pt x="155" y="341"/>
                  <a:pt x="186" y="341"/>
                </a:cubicBezTo>
                <a:cubicBezTo>
                  <a:pt x="186" y="341"/>
                  <a:pt x="186" y="341"/>
                  <a:pt x="186" y="310"/>
                </a:cubicBezTo>
                <a:lnTo>
                  <a:pt x="186" y="310"/>
                </a:lnTo>
                <a:lnTo>
                  <a:pt x="186" y="310"/>
                </a:lnTo>
                <a:lnTo>
                  <a:pt x="186" y="279"/>
                </a:lnTo>
                <a:cubicBezTo>
                  <a:pt x="217" y="279"/>
                  <a:pt x="217" y="279"/>
                  <a:pt x="217" y="279"/>
                </a:cubicBezTo>
                <a:cubicBezTo>
                  <a:pt x="217" y="279"/>
                  <a:pt x="217" y="279"/>
                  <a:pt x="217" y="247"/>
                </a:cubicBezTo>
                <a:lnTo>
                  <a:pt x="217" y="247"/>
                </a:lnTo>
                <a:lnTo>
                  <a:pt x="217" y="247"/>
                </a:lnTo>
                <a:lnTo>
                  <a:pt x="217" y="217"/>
                </a:lnTo>
                <a:lnTo>
                  <a:pt x="217" y="217"/>
                </a:lnTo>
                <a:cubicBezTo>
                  <a:pt x="217" y="217"/>
                  <a:pt x="217" y="217"/>
                  <a:pt x="217" y="186"/>
                </a:cubicBezTo>
                <a:lnTo>
                  <a:pt x="217" y="155"/>
                </a:lnTo>
                <a:lnTo>
                  <a:pt x="217" y="124"/>
                </a:lnTo>
                <a:lnTo>
                  <a:pt x="217" y="124"/>
                </a:lnTo>
                <a:cubicBezTo>
                  <a:pt x="217" y="124"/>
                  <a:pt x="217" y="124"/>
                  <a:pt x="248" y="124"/>
                </a:cubicBezTo>
                <a:cubicBezTo>
                  <a:pt x="217" y="93"/>
                  <a:pt x="217" y="93"/>
                  <a:pt x="217" y="93"/>
                </a:cubicBezTo>
                <a:lnTo>
                  <a:pt x="217" y="6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32" name="Google Shape;1132;g627d42fa04_4_49"/>
          <p:cNvSpPr>
            <a:spLocks/>
          </p:cNvSpPr>
          <p:nvPr/>
        </p:nvSpPr>
        <p:spPr>
          <a:xfrm>
            <a:off x="7572919" y="7583836"/>
            <a:ext cx="250943" cy="231811"/>
          </a:xfrm>
          <a:custGeom>
            <a:avLst/>
            <a:gdLst/>
            <a:ahLst/>
            <a:cxnLst/>
            <a:rect l="l" t="t" r="r" b="b"/>
            <a:pathLst>
              <a:path w="404" h="373" extrusionOk="0">
                <a:moveTo>
                  <a:pt x="372" y="155"/>
                </a:moveTo>
                <a:lnTo>
                  <a:pt x="372" y="155"/>
                </a:lnTo>
                <a:lnTo>
                  <a:pt x="372" y="155"/>
                </a:lnTo>
                <a:lnTo>
                  <a:pt x="372" y="155"/>
                </a:lnTo>
                <a:lnTo>
                  <a:pt x="372" y="155"/>
                </a:lnTo>
                <a:cubicBezTo>
                  <a:pt x="341" y="155"/>
                  <a:pt x="341" y="124"/>
                  <a:pt x="310" y="124"/>
                </a:cubicBezTo>
                <a:lnTo>
                  <a:pt x="310" y="124"/>
                </a:lnTo>
                <a:cubicBezTo>
                  <a:pt x="310" y="93"/>
                  <a:pt x="310" y="93"/>
                  <a:pt x="310" y="93"/>
                </a:cubicBezTo>
                <a:lnTo>
                  <a:pt x="310" y="93"/>
                </a:lnTo>
                <a:lnTo>
                  <a:pt x="310" y="93"/>
                </a:lnTo>
                <a:cubicBezTo>
                  <a:pt x="279" y="61"/>
                  <a:pt x="248" y="61"/>
                  <a:pt x="248" y="61"/>
                </a:cubicBezTo>
                <a:cubicBezTo>
                  <a:pt x="248" y="61"/>
                  <a:pt x="248" y="61"/>
                  <a:pt x="217" y="61"/>
                </a:cubicBezTo>
                <a:lnTo>
                  <a:pt x="217" y="61"/>
                </a:lnTo>
                <a:lnTo>
                  <a:pt x="217" y="61"/>
                </a:lnTo>
                <a:cubicBezTo>
                  <a:pt x="186" y="61"/>
                  <a:pt x="186" y="61"/>
                  <a:pt x="186" y="61"/>
                </a:cubicBezTo>
                <a:cubicBezTo>
                  <a:pt x="155" y="61"/>
                  <a:pt x="155" y="31"/>
                  <a:pt x="124" y="31"/>
                </a:cubicBezTo>
                <a:lnTo>
                  <a:pt x="124" y="31"/>
                </a:lnTo>
                <a:cubicBezTo>
                  <a:pt x="124" y="31"/>
                  <a:pt x="124" y="31"/>
                  <a:pt x="124" y="0"/>
                </a:cubicBezTo>
                <a:cubicBezTo>
                  <a:pt x="124" y="0"/>
                  <a:pt x="124" y="0"/>
                  <a:pt x="124" y="31"/>
                </a:cubicBezTo>
                <a:cubicBezTo>
                  <a:pt x="124" y="31"/>
                  <a:pt x="124" y="31"/>
                  <a:pt x="92" y="31"/>
                </a:cubicBezTo>
                <a:lnTo>
                  <a:pt x="92" y="31"/>
                </a:lnTo>
                <a:cubicBezTo>
                  <a:pt x="92" y="124"/>
                  <a:pt x="92" y="124"/>
                  <a:pt x="92" y="124"/>
                </a:cubicBezTo>
                <a:cubicBezTo>
                  <a:pt x="0" y="124"/>
                  <a:pt x="0" y="124"/>
                  <a:pt x="0" y="124"/>
                </a:cubicBezTo>
                <a:cubicBezTo>
                  <a:pt x="0" y="278"/>
                  <a:pt x="0" y="278"/>
                  <a:pt x="0" y="278"/>
                </a:cubicBezTo>
                <a:cubicBezTo>
                  <a:pt x="0" y="278"/>
                  <a:pt x="0" y="278"/>
                  <a:pt x="0" y="310"/>
                </a:cubicBezTo>
                <a:lnTo>
                  <a:pt x="0" y="310"/>
                </a:lnTo>
                <a:lnTo>
                  <a:pt x="31" y="341"/>
                </a:lnTo>
                <a:lnTo>
                  <a:pt x="31" y="341"/>
                </a:lnTo>
                <a:cubicBezTo>
                  <a:pt x="62" y="341"/>
                  <a:pt x="92" y="341"/>
                  <a:pt x="92" y="341"/>
                </a:cubicBezTo>
                <a:lnTo>
                  <a:pt x="92" y="341"/>
                </a:lnTo>
                <a:cubicBezTo>
                  <a:pt x="92" y="341"/>
                  <a:pt x="92" y="341"/>
                  <a:pt x="124" y="341"/>
                </a:cubicBezTo>
                <a:lnTo>
                  <a:pt x="124" y="341"/>
                </a:lnTo>
                <a:lnTo>
                  <a:pt x="124" y="341"/>
                </a:lnTo>
                <a:lnTo>
                  <a:pt x="124" y="341"/>
                </a:lnTo>
                <a:lnTo>
                  <a:pt x="124" y="341"/>
                </a:lnTo>
                <a:lnTo>
                  <a:pt x="124" y="341"/>
                </a:lnTo>
                <a:cubicBezTo>
                  <a:pt x="124" y="341"/>
                  <a:pt x="124" y="341"/>
                  <a:pt x="155" y="341"/>
                </a:cubicBezTo>
                <a:cubicBezTo>
                  <a:pt x="155" y="372"/>
                  <a:pt x="155" y="372"/>
                  <a:pt x="155" y="372"/>
                </a:cubicBezTo>
                <a:lnTo>
                  <a:pt x="155" y="372"/>
                </a:lnTo>
                <a:lnTo>
                  <a:pt x="155" y="372"/>
                </a:lnTo>
                <a:lnTo>
                  <a:pt x="155" y="372"/>
                </a:lnTo>
                <a:lnTo>
                  <a:pt x="186" y="372"/>
                </a:lnTo>
                <a:lnTo>
                  <a:pt x="186" y="372"/>
                </a:lnTo>
                <a:lnTo>
                  <a:pt x="186" y="372"/>
                </a:lnTo>
                <a:cubicBezTo>
                  <a:pt x="186" y="372"/>
                  <a:pt x="186" y="372"/>
                  <a:pt x="217" y="372"/>
                </a:cubicBezTo>
                <a:lnTo>
                  <a:pt x="217" y="372"/>
                </a:lnTo>
                <a:lnTo>
                  <a:pt x="217" y="372"/>
                </a:lnTo>
                <a:lnTo>
                  <a:pt x="217" y="372"/>
                </a:lnTo>
                <a:lnTo>
                  <a:pt x="217" y="372"/>
                </a:lnTo>
                <a:cubicBezTo>
                  <a:pt x="217" y="372"/>
                  <a:pt x="217" y="372"/>
                  <a:pt x="248" y="372"/>
                </a:cubicBezTo>
                <a:lnTo>
                  <a:pt x="248" y="372"/>
                </a:lnTo>
                <a:lnTo>
                  <a:pt x="248" y="372"/>
                </a:lnTo>
                <a:lnTo>
                  <a:pt x="248" y="372"/>
                </a:lnTo>
                <a:cubicBezTo>
                  <a:pt x="248" y="341"/>
                  <a:pt x="248" y="341"/>
                  <a:pt x="279" y="310"/>
                </a:cubicBezTo>
                <a:lnTo>
                  <a:pt x="310" y="310"/>
                </a:lnTo>
                <a:lnTo>
                  <a:pt x="310" y="278"/>
                </a:lnTo>
                <a:lnTo>
                  <a:pt x="310" y="278"/>
                </a:lnTo>
                <a:cubicBezTo>
                  <a:pt x="372" y="217"/>
                  <a:pt x="372" y="217"/>
                  <a:pt x="372" y="217"/>
                </a:cubicBezTo>
                <a:lnTo>
                  <a:pt x="372" y="217"/>
                </a:lnTo>
                <a:cubicBezTo>
                  <a:pt x="372" y="217"/>
                  <a:pt x="372" y="217"/>
                  <a:pt x="403" y="248"/>
                </a:cubicBezTo>
                <a:cubicBezTo>
                  <a:pt x="403" y="248"/>
                  <a:pt x="403" y="248"/>
                  <a:pt x="403" y="217"/>
                </a:cubicBezTo>
                <a:lnTo>
                  <a:pt x="403" y="217"/>
                </a:lnTo>
                <a:lnTo>
                  <a:pt x="403" y="186"/>
                </a:lnTo>
                <a:lnTo>
                  <a:pt x="403" y="186"/>
                </a:lnTo>
                <a:cubicBezTo>
                  <a:pt x="372" y="155"/>
                  <a:pt x="372" y="155"/>
                  <a:pt x="372" y="155"/>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33" name="Google Shape;1133;g627d42fa04_4_49"/>
          <p:cNvSpPr>
            <a:spLocks/>
          </p:cNvSpPr>
          <p:nvPr/>
        </p:nvSpPr>
        <p:spPr>
          <a:xfrm>
            <a:off x="7976610" y="6951133"/>
            <a:ext cx="231851" cy="327260"/>
          </a:xfrm>
          <a:custGeom>
            <a:avLst/>
            <a:gdLst/>
            <a:ahLst/>
            <a:cxnLst/>
            <a:rect l="l" t="t" r="r" b="b"/>
            <a:pathLst>
              <a:path w="373" h="528" extrusionOk="0">
                <a:moveTo>
                  <a:pt x="341" y="341"/>
                </a:moveTo>
                <a:lnTo>
                  <a:pt x="341" y="341"/>
                </a:lnTo>
                <a:lnTo>
                  <a:pt x="341" y="341"/>
                </a:lnTo>
                <a:lnTo>
                  <a:pt x="341" y="341"/>
                </a:lnTo>
                <a:cubicBezTo>
                  <a:pt x="341" y="341"/>
                  <a:pt x="341" y="217"/>
                  <a:pt x="341" y="155"/>
                </a:cubicBezTo>
                <a:cubicBezTo>
                  <a:pt x="341" y="124"/>
                  <a:pt x="341" y="124"/>
                  <a:pt x="341" y="124"/>
                </a:cubicBezTo>
                <a:cubicBezTo>
                  <a:pt x="341" y="93"/>
                  <a:pt x="341" y="62"/>
                  <a:pt x="372" y="62"/>
                </a:cubicBezTo>
                <a:lnTo>
                  <a:pt x="372" y="62"/>
                </a:lnTo>
                <a:lnTo>
                  <a:pt x="372" y="62"/>
                </a:lnTo>
                <a:lnTo>
                  <a:pt x="372" y="62"/>
                </a:lnTo>
                <a:lnTo>
                  <a:pt x="372" y="62"/>
                </a:lnTo>
                <a:lnTo>
                  <a:pt x="372" y="62"/>
                </a:lnTo>
                <a:cubicBezTo>
                  <a:pt x="341" y="62"/>
                  <a:pt x="341" y="62"/>
                  <a:pt x="341" y="31"/>
                </a:cubicBezTo>
                <a:lnTo>
                  <a:pt x="341" y="31"/>
                </a:lnTo>
                <a:cubicBezTo>
                  <a:pt x="341" y="31"/>
                  <a:pt x="341" y="31"/>
                  <a:pt x="341" y="62"/>
                </a:cubicBezTo>
                <a:cubicBezTo>
                  <a:pt x="309" y="93"/>
                  <a:pt x="309" y="93"/>
                  <a:pt x="309" y="93"/>
                </a:cubicBezTo>
                <a:cubicBezTo>
                  <a:pt x="279" y="93"/>
                  <a:pt x="279" y="93"/>
                  <a:pt x="279" y="93"/>
                </a:cubicBezTo>
                <a:cubicBezTo>
                  <a:pt x="248" y="93"/>
                  <a:pt x="217" y="93"/>
                  <a:pt x="186" y="93"/>
                </a:cubicBezTo>
                <a:lnTo>
                  <a:pt x="186" y="93"/>
                </a:lnTo>
                <a:cubicBezTo>
                  <a:pt x="186" y="93"/>
                  <a:pt x="186" y="62"/>
                  <a:pt x="155" y="62"/>
                </a:cubicBezTo>
                <a:lnTo>
                  <a:pt x="155" y="62"/>
                </a:lnTo>
                <a:cubicBezTo>
                  <a:pt x="155" y="31"/>
                  <a:pt x="155" y="31"/>
                  <a:pt x="124" y="31"/>
                </a:cubicBezTo>
                <a:cubicBezTo>
                  <a:pt x="124" y="31"/>
                  <a:pt x="124" y="31"/>
                  <a:pt x="93" y="31"/>
                </a:cubicBezTo>
                <a:lnTo>
                  <a:pt x="93" y="31"/>
                </a:lnTo>
                <a:lnTo>
                  <a:pt x="93" y="31"/>
                </a:lnTo>
                <a:lnTo>
                  <a:pt x="93" y="31"/>
                </a:lnTo>
                <a:cubicBezTo>
                  <a:pt x="93" y="62"/>
                  <a:pt x="93" y="62"/>
                  <a:pt x="93" y="62"/>
                </a:cubicBezTo>
                <a:cubicBezTo>
                  <a:pt x="62" y="0"/>
                  <a:pt x="62" y="0"/>
                  <a:pt x="62" y="0"/>
                </a:cubicBezTo>
                <a:lnTo>
                  <a:pt x="62" y="0"/>
                </a:lnTo>
                <a:lnTo>
                  <a:pt x="62" y="0"/>
                </a:lnTo>
                <a:cubicBezTo>
                  <a:pt x="62" y="0"/>
                  <a:pt x="62" y="0"/>
                  <a:pt x="31" y="0"/>
                </a:cubicBezTo>
                <a:cubicBezTo>
                  <a:pt x="31" y="0"/>
                  <a:pt x="31" y="0"/>
                  <a:pt x="0" y="0"/>
                </a:cubicBezTo>
                <a:lnTo>
                  <a:pt x="0" y="0"/>
                </a:lnTo>
                <a:lnTo>
                  <a:pt x="0" y="0"/>
                </a:lnTo>
                <a:cubicBezTo>
                  <a:pt x="0" y="31"/>
                  <a:pt x="31" y="31"/>
                  <a:pt x="31" y="31"/>
                </a:cubicBezTo>
                <a:lnTo>
                  <a:pt x="31" y="31"/>
                </a:lnTo>
                <a:cubicBezTo>
                  <a:pt x="31" y="62"/>
                  <a:pt x="31" y="62"/>
                  <a:pt x="31" y="62"/>
                </a:cubicBezTo>
                <a:cubicBezTo>
                  <a:pt x="31" y="62"/>
                  <a:pt x="31" y="62"/>
                  <a:pt x="31" y="93"/>
                </a:cubicBezTo>
                <a:lnTo>
                  <a:pt x="31" y="93"/>
                </a:lnTo>
                <a:lnTo>
                  <a:pt x="62" y="155"/>
                </a:lnTo>
                <a:lnTo>
                  <a:pt x="62" y="155"/>
                </a:lnTo>
                <a:cubicBezTo>
                  <a:pt x="62" y="186"/>
                  <a:pt x="62" y="186"/>
                  <a:pt x="62" y="186"/>
                </a:cubicBezTo>
                <a:lnTo>
                  <a:pt x="62" y="186"/>
                </a:lnTo>
                <a:cubicBezTo>
                  <a:pt x="31" y="217"/>
                  <a:pt x="31" y="217"/>
                  <a:pt x="31" y="217"/>
                </a:cubicBezTo>
                <a:cubicBezTo>
                  <a:pt x="31" y="217"/>
                  <a:pt x="31" y="217"/>
                  <a:pt x="31" y="248"/>
                </a:cubicBezTo>
                <a:cubicBezTo>
                  <a:pt x="0" y="248"/>
                  <a:pt x="0" y="248"/>
                  <a:pt x="0" y="279"/>
                </a:cubicBezTo>
                <a:cubicBezTo>
                  <a:pt x="0" y="279"/>
                  <a:pt x="0" y="310"/>
                  <a:pt x="0" y="341"/>
                </a:cubicBezTo>
                <a:cubicBezTo>
                  <a:pt x="217" y="465"/>
                  <a:pt x="217" y="465"/>
                  <a:pt x="217" y="465"/>
                </a:cubicBezTo>
                <a:cubicBezTo>
                  <a:pt x="217" y="496"/>
                  <a:pt x="217" y="496"/>
                  <a:pt x="217" y="496"/>
                </a:cubicBezTo>
                <a:cubicBezTo>
                  <a:pt x="248" y="527"/>
                  <a:pt x="248" y="527"/>
                  <a:pt x="248" y="527"/>
                </a:cubicBezTo>
                <a:cubicBezTo>
                  <a:pt x="279" y="527"/>
                  <a:pt x="279" y="527"/>
                  <a:pt x="279" y="527"/>
                </a:cubicBezTo>
                <a:cubicBezTo>
                  <a:pt x="279" y="496"/>
                  <a:pt x="279" y="496"/>
                  <a:pt x="279" y="465"/>
                </a:cubicBezTo>
                <a:cubicBezTo>
                  <a:pt x="279" y="465"/>
                  <a:pt x="279" y="465"/>
                  <a:pt x="309" y="465"/>
                </a:cubicBezTo>
                <a:lnTo>
                  <a:pt x="309" y="465"/>
                </a:lnTo>
                <a:lnTo>
                  <a:pt x="309" y="465"/>
                </a:lnTo>
                <a:cubicBezTo>
                  <a:pt x="309" y="434"/>
                  <a:pt x="309" y="434"/>
                  <a:pt x="341" y="434"/>
                </a:cubicBezTo>
                <a:lnTo>
                  <a:pt x="341" y="434"/>
                </a:lnTo>
                <a:cubicBezTo>
                  <a:pt x="341" y="403"/>
                  <a:pt x="341" y="403"/>
                  <a:pt x="372" y="403"/>
                </a:cubicBezTo>
                <a:cubicBezTo>
                  <a:pt x="372" y="372"/>
                  <a:pt x="372" y="372"/>
                  <a:pt x="372" y="372"/>
                </a:cubicBezTo>
                <a:lnTo>
                  <a:pt x="372" y="372"/>
                </a:lnTo>
                <a:cubicBezTo>
                  <a:pt x="372" y="372"/>
                  <a:pt x="341" y="372"/>
                  <a:pt x="341" y="34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34" name="Google Shape;1134;g627d42fa04_4_49"/>
          <p:cNvSpPr>
            <a:spLocks/>
          </p:cNvSpPr>
          <p:nvPr/>
        </p:nvSpPr>
        <p:spPr>
          <a:xfrm>
            <a:off x="7687480" y="7755649"/>
            <a:ext cx="231851" cy="231809"/>
          </a:xfrm>
          <a:custGeom>
            <a:avLst/>
            <a:gdLst/>
            <a:ahLst/>
            <a:cxnLst/>
            <a:rect l="l" t="t" r="r" b="b"/>
            <a:pathLst>
              <a:path w="373" h="373" extrusionOk="0">
                <a:moveTo>
                  <a:pt x="341" y="218"/>
                </a:moveTo>
                <a:lnTo>
                  <a:pt x="341" y="218"/>
                </a:lnTo>
                <a:lnTo>
                  <a:pt x="341" y="187"/>
                </a:lnTo>
                <a:lnTo>
                  <a:pt x="341" y="187"/>
                </a:lnTo>
                <a:lnTo>
                  <a:pt x="341" y="156"/>
                </a:lnTo>
                <a:lnTo>
                  <a:pt x="372" y="156"/>
                </a:lnTo>
                <a:lnTo>
                  <a:pt x="372" y="156"/>
                </a:lnTo>
                <a:lnTo>
                  <a:pt x="372" y="156"/>
                </a:lnTo>
                <a:cubicBezTo>
                  <a:pt x="341" y="124"/>
                  <a:pt x="341" y="124"/>
                  <a:pt x="341" y="94"/>
                </a:cubicBezTo>
                <a:lnTo>
                  <a:pt x="341" y="94"/>
                </a:lnTo>
                <a:lnTo>
                  <a:pt x="341" y="63"/>
                </a:lnTo>
                <a:lnTo>
                  <a:pt x="341" y="63"/>
                </a:lnTo>
                <a:cubicBezTo>
                  <a:pt x="341" y="63"/>
                  <a:pt x="341" y="63"/>
                  <a:pt x="310" y="63"/>
                </a:cubicBezTo>
                <a:cubicBezTo>
                  <a:pt x="310" y="63"/>
                  <a:pt x="310" y="32"/>
                  <a:pt x="279" y="32"/>
                </a:cubicBezTo>
                <a:lnTo>
                  <a:pt x="279" y="32"/>
                </a:lnTo>
                <a:cubicBezTo>
                  <a:pt x="279" y="32"/>
                  <a:pt x="279" y="32"/>
                  <a:pt x="248" y="32"/>
                </a:cubicBezTo>
                <a:lnTo>
                  <a:pt x="248" y="32"/>
                </a:lnTo>
                <a:lnTo>
                  <a:pt x="248" y="32"/>
                </a:lnTo>
                <a:lnTo>
                  <a:pt x="248" y="32"/>
                </a:lnTo>
                <a:lnTo>
                  <a:pt x="248" y="32"/>
                </a:lnTo>
                <a:cubicBezTo>
                  <a:pt x="248" y="32"/>
                  <a:pt x="217" y="32"/>
                  <a:pt x="217" y="0"/>
                </a:cubicBezTo>
                <a:lnTo>
                  <a:pt x="217" y="0"/>
                </a:lnTo>
                <a:lnTo>
                  <a:pt x="186" y="0"/>
                </a:lnTo>
                <a:lnTo>
                  <a:pt x="186" y="0"/>
                </a:lnTo>
                <a:lnTo>
                  <a:pt x="186" y="32"/>
                </a:lnTo>
                <a:cubicBezTo>
                  <a:pt x="186" y="32"/>
                  <a:pt x="186" y="63"/>
                  <a:pt x="155" y="63"/>
                </a:cubicBezTo>
                <a:lnTo>
                  <a:pt x="155" y="63"/>
                </a:lnTo>
                <a:lnTo>
                  <a:pt x="124" y="94"/>
                </a:lnTo>
                <a:cubicBezTo>
                  <a:pt x="93" y="94"/>
                  <a:pt x="93" y="94"/>
                  <a:pt x="93" y="94"/>
                </a:cubicBezTo>
                <a:lnTo>
                  <a:pt x="93" y="124"/>
                </a:lnTo>
                <a:lnTo>
                  <a:pt x="93" y="124"/>
                </a:lnTo>
                <a:cubicBezTo>
                  <a:pt x="93" y="124"/>
                  <a:pt x="93" y="156"/>
                  <a:pt x="62" y="156"/>
                </a:cubicBezTo>
                <a:lnTo>
                  <a:pt x="62" y="156"/>
                </a:lnTo>
                <a:lnTo>
                  <a:pt x="62" y="156"/>
                </a:lnTo>
                <a:cubicBezTo>
                  <a:pt x="31" y="156"/>
                  <a:pt x="31" y="156"/>
                  <a:pt x="31" y="156"/>
                </a:cubicBezTo>
                <a:lnTo>
                  <a:pt x="31" y="156"/>
                </a:lnTo>
                <a:lnTo>
                  <a:pt x="31" y="156"/>
                </a:lnTo>
                <a:cubicBezTo>
                  <a:pt x="0" y="156"/>
                  <a:pt x="0" y="156"/>
                  <a:pt x="0" y="156"/>
                </a:cubicBezTo>
                <a:lnTo>
                  <a:pt x="0" y="156"/>
                </a:lnTo>
                <a:cubicBezTo>
                  <a:pt x="0" y="156"/>
                  <a:pt x="0" y="156"/>
                  <a:pt x="0" y="187"/>
                </a:cubicBezTo>
                <a:lnTo>
                  <a:pt x="0" y="187"/>
                </a:lnTo>
                <a:cubicBezTo>
                  <a:pt x="0" y="187"/>
                  <a:pt x="0" y="187"/>
                  <a:pt x="31" y="187"/>
                </a:cubicBezTo>
                <a:cubicBezTo>
                  <a:pt x="31" y="218"/>
                  <a:pt x="31" y="218"/>
                  <a:pt x="31" y="218"/>
                </a:cubicBezTo>
                <a:lnTo>
                  <a:pt x="62" y="218"/>
                </a:lnTo>
                <a:cubicBezTo>
                  <a:pt x="62" y="218"/>
                  <a:pt x="93" y="248"/>
                  <a:pt x="93" y="280"/>
                </a:cubicBezTo>
                <a:lnTo>
                  <a:pt x="93" y="280"/>
                </a:lnTo>
                <a:cubicBezTo>
                  <a:pt x="124" y="280"/>
                  <a:pt x="124" y="311"/>
                  <a:pt x="124" y="311"/>
                </a:cubicBezTo>
                <a:lnTo>
                  <a:pt x="124" y="342"/>
                </a:lnTo>
                <a:lnTo>
                  <a:pt x="124" y="342"/>
                </a:lnTo>
                <a:lnTo>
                  <a:pt x="124" y="342"/>
                </a:lnTo>
                <a:lnTo>
                  <a:pt x="124" y="342"/>
                </a:lnTo>
                <a:cubicBezTo>
                  <a:pt x="155" y="342"/>
                  <a:pt x="155" y="342"/>
                  <a:pt x="155" y="342"/>
                </a:cubicBezTo>
                <a:cubicBezTo>
                  <a:pt x="186" y="342"/>
                  <a:pt x="186" y="342"/>
                  <a:pt x="186" y="342"/>
                </a:cubicBezTo>
                <a:cubicBezTo>
                  <a:pt x="186" y="372"/>
                  <a:pt x="186" y="372"/>
                  <a:pt x="186" y="372"/>
                </a:cubicBezTo>
                <a:lnTo>
                  <a:pt x="186" y="372"/>
                </a:lnTo>
                <a:cubicBezTo>
                  <a:pt x="186" y="372"/>
                  <a:pt x="186" y="372"/>
                  <a:pt x="217" y="372"/>
                </a:cubicBezTo>
                <a:lnTo>
                  <a:pt x="217" y="372"/>
                </a:lnTo>
                <a:lnTo>
                  <a:pt x="217" y="372"/>
                </a:lnTo>
                <a:lnTo>
                  <a:pt x="217" y="372"/>
                </a:lnTo>
                <a:lnTo>
                  <a:pt x="248" y="372"/>
                </a:lnTo>
                <a:lnTo>
                  <a:pt x="248" y="372"/>
                </a:lnTo>
                <a:lnTo>
                  <a:pt x="279" y="372"/>
                </a:lnTo>
                <a:lnTo>
                  <a:pt x="279" y="372"/>
                </a:lnTo>
                <a:lnTo>
                  <a:pt x="279" y="372"/>
                </a:lnTo>
                <a:lnTo>
                  <a:pt x="279" y="372"/>
                </a:lnTo>
                <a:cubicBezTo>
                  <a:pt x="310" y="342"/>
                  <a:pt x="310" y="342"/>
                  <a:pt x="341" y="342"/>
                </a:cubicBezTo>
                <a:lnTo>
                  <a:pt x="341" y="342"/>
                </a:lnTo>
                <a:cubicBezTo>
                  <a:pt x="341" y="311"/>
                  <a:pt x="341" y="311"/>
                  <a:pt x="341" y="311"/>
                </a:cubicBezTo>
                <a:lnTo>
                  <a:pt x="341" y="311"/>
                </a:lnTo>
                <a:cubicBezTo>
                  <a:pt x="341" y="280"/>
                  <a:pt x="341" y="280"/>
                  <a:pt x="341" y="248"/>
                </a:cubicBezTo>
                <a:lnTo>
                  <a:pt x="372" y="248"/>
                </a:lnTo>
                <a:lnTo>
                  <a:pt x="341" y="218"/>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35" name="Google Shape;1135;g627d42fa04_4_49"/>
          <p:cNvSpPr>
            <a:spLocks/>
          </p:cNvSpPr>
          <p:nvPr/>
        </p:nvSpPr>
        <p:spPr>
          <a:xfrm>
            <a:off x="7938423" y="7526567"/>
            <a:ext cx="76374" cy="229082"/>
          </a:xfrm>
          <a:custGeom>
            <a:avLst/>
            <a:gdLst/>
            <a:ahLst/>
            <a:cxnLst/>
            <a:rect l="l" t="t" r="r" b="b"/>
            <a:pathLst>
              <a:path w="125" h="372" extrusionOk="0">
                <a:moveTo>
                  <a:pt x="31" y="186"/>
                </a:moveTo>
                <a:lnTo>
                  <a:pt x="31" y="186"/>
                </a:lnTo>
                <a:cubicBezTo>
                  <a:pt x="31" y="186"/>
                  <a:pt x="31" y="186"/>
                  <a:pt x="31" y="154"/>
                </a:cubicBezTo>
                <a:lnTo>
                  <a:pt x="31" y="154"/>
                </a:lnTo>
                <a:lnTo>
                  <a:pt x="31" y="154"/>
                </a:lnTo>
                <a:lnTo>
                  <a:pt x="31" y="154"/>
                </a:lnTo>
                <a:cubicBezTo>
                  <a:pt x="31" y="154"/>
                  <a:pt x="31" y="154"/>
                  <a:pt x="31" y="124"/>
                </a:cubicBezTo>
                <a:cubicBezTo>
                  <a:pt x="31" y="124"/>
                  <a:pt x="31" y="124"/>
                  <a:pt x="62" y="93"/>
                </a:cubicBezTo>
                <a:lnTo>
                  <a:pt x="62" y="93"/>
                </a:lnTo>
                <a:lnTo>
                  <a:pt x="62" y="93"/>
                </a:lnTo>
                <a:cubicBezTo>
                  <a:pt x="62" y="62"/>
                  <a:pt x="62" y="31"/>
                  <a:pt x="62" y="31"/>
                </a:cubicBezTo>
                <a:lnTo>
                  <a:pt x="31" y="0"/>
                </a:lnTo>
                <a:lnTo>
                  <a:pt x="31" y="0"/>
                </a:lnTo>
                <a:lnTo>
                  <a:pt x="31" y="0"/>
                </a:lnTo>
                <a:lnTo>
                  <a:pt x="31" y="0"/>
                </a:lnTo>
                <a:lnTo>
                  <a:pt x="31" y="31"/>
                </a:lnTo>
                <a:lnTo>
                  <a:pt x="31" y="62"/>
                </a:lnTo>
                <a:lnTo>
                  <a:pt x="31" y="62"/>
                </a:lnTo>
                <a:lnTo>
                  <a:pt x="31" y="93"/>
                </a:lnTo>
                <a:lnTo>
                  <a:pt x="31" y="124"/>
                </a:lnTo>
                <a:cubicBezTo>
                  <a:pt x="31" y="154"/>
                  <a:pt x="31" y="154"/>
                  <a:pt x="0" y="186"/>
                </a:cubicBezTo>
                <a:lnTo>
                  <a:pt x="0" y="186"/>
                </a:lnTo>
                <a:lnTo>
                  <a:pt x="0" y="186"/>
                </a:lnTo>
                <a:lnTo>
                  <a:pt x="0" y="186"/>
                </a:lnTo>
                <a:lnTo>
                  <a:pt x="0" y="186"/>
                </a:lnTo>
                <a:lnTo>
                  <a:pt x="0" y="186"/>
                </a:lnTo>
                <a:cubicBezTo>
                  <a:pt x="0" y="217"/>
                  <a:pt x="0" y="217"/>
                  <a:pt x="0" y="217"/>
                </a:cubicBezTo>
                <a:lnTo>
                  <a:pt x="0" y="217"/>
                </a:lnTo>
                <a:cubicBezTo>
                  <a:pt x="0" y="248"/>
                  <a:pt x="31" y="248"/>
                  <a:pt x="31" y="248"/>
                </a:cubicBezTo>
                <a:lnTo>
                  <a:pt x="31" y="248"/>
                </a:lnTo>
                <a:lnTo>
                  <a:pt x="31" y="248"/>
                </a:lnTo>
                <a:lnTo>
                  <a:pt x="31" y="248"/>
                </a:lnTo>
                <a:lnTo>
                  <a:pt x="62" y="248"/>
                </a:lnTo>
                <a:lnTo>
                  <a:pt x="62" y="248"/>
                </a:lnTo>
                <a:cubicBezTo>
                  <a:pt x="62" y="248"/>
                  <a:pt x="93" y="248"/>
                  <a:pt x="93" y="279"/>
                </a:cubicBezTo>
                <a:lnTo>
                  <a:pt x="93" y="310"/>
                </a:lnTo>
                <a:lnTo>
                  <a:pt x="93" y="310"/>
                </a:lnTo>
                <a:lnTo>
                  <a:pt x="93" y="310"/>
                </a:lnTo>
                <a:cubicBezTo>
                  <a:pt x="93" y="341"/>
                  <a:pt x="93" y="341"/>
                  <a:pt x="93" y="371"/>
                </a:cubicBezTo>
                <a:lnTo>
                  <a:pt x="93" y="371"/>
                </a:lnTo>
                <a:lnTo>
                  <a:pt x="93" y="371"/>
                </a:lnTo>
                <a:lnTo>
                  <a:pt x="93" y="371"/>
                </a:lnTo>
                <a:lnTo>
                  <a:pt x="93" y="371"/>
                </a:lnTo>
                <a:cubicBezTo>
                  <a:pt x="93" y="371"/>
                  <a:pt x="93" y="371"/>
                  <a:pt x="124" y="371"/>
                </a:cubicBezTo>
                <a:lnTo>
                  <a:pt x="124" y="371"/>
                </a:lnTo>
                <a:lnTo>
                  <a:pt x="124" y="341"/>
                </a:lnTo>
                <a:lnTo>
                  <a:pt x="124" y="341"/>
                </a:lnTo>
                <a:lnTo>
                  <a:pt x="124" y="310"/>
                </a:lnTo>
                <a:cubicBezTo>
                  <a:pt x="124" y="310"/>
                  <a:pt x="124" y="310"/>
                  <a:pt x="124" y="279"/>
                </a:cubicBezTo>
                <a:lnTo>
                  <a:pt x="124" y="279"/>
                </a:lnTo>
                <a:cubicBezTo>
                  <a:pt x="93" y="279"/>
                  <a:pt x="93" y="279"/>
                  <a:pt x="93" y="279"/>
                </a:cubicBezTo>
                <a:cubicBezTo>
                  <a:pt x="93" y="248"/>
                  <a:pt x="93" y="248"/>
                  <a:pt x="62" y="248"/>
                </a:cubicBezTo>
                <a:cubicBezTo>
                  <a:pt x="62" y="217"/>
                  <a:pt x="62" y="217"/>
                  <a:pt x="62" y="217"/>
                </a:cubicBezTo>
                <a:lnTo>
                  <a:pt x="62" y="217"/>
                </a:lnTo>
                <a:cubicBezTo>
                  <a:pt x="62" y="217"/>
                  <a:pt x="31" y="217"/>
                  <a:pt x="31" y="186"/>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36" name="Google Shape;1136;g627d42fa04_4_49"/>
          <p:cNvSpPr>
            <a:spLocks/>
          </p:cNvSpPr>
          <p:nvPr/>
        </p:nvSpPr>
        <p:spPr>
          <a:xfrm>
            <a:off x="6230919" y="6051169"/>
            <a:ext cx="250943" cy="212720"/>
          </a:xfrm>
          <a:custGeom>
            <a:avLst/>
            <a:gdLst/>
            <a:ahLst/>
            <a:cxnLst/>
            <a:rect l="l" t="t" r="r" b="b"/>
            <a:pathLst>
              <a:path w="405" h="342" extrusionOk="0">
                <a:moveTo>
                  <a:pt x="217" y="217"/>
                </a:moveTo>
                <a:lnTo>
                  <a:pt x="217" y="217"/>
                </a:lnTo>
                <a:cubicBezTo>
                  <a:pt x="217" y="31"/>
                  <a:pt x="217" y="31"/>
                  <a:pt x="217" y="31"/>
                </a:cubicBezTo>
                <a:cubicBezTo>
                  <a:pt x="404" y="31"/>
                  <a:pt x="404" y="31"/>
                  <a:pt x="404" y="31"/>
                </a:cubicBezTo>
                <a:cubicBezTo>
                  <a:pt x="404" y="0"/>
                  <a:pt x="404" y="0"/>
                  <a:pt x="404" y="0"/>
                </a:cubicBezTo>
                <a:cubicBezTo>
                  <a:pt x="217" y="0"/>
                  <a:pt x="217" y="0"/>
                  <a:pt x="217" y="0"/>
                </a:cubicBezTo>
                <a:cubicBezTo>
                  <a:pt x="217" y="0"/>
                  <a:pt x="186" y="0"/>
                  <a:pt x="186" y="31"/>
                </a:cubicBezTo>
                <a:cubicBezTo>
                  <a:pt x="186" y="31"/>
                  <a:pt x="186" y="63"/>
                  <a:pt x="156" y="63"/>
                </a:cubicBezTo>
                <a:lnTo>
                  <a:pt x="124" y="94"/>
                </a:lnTo>
                <a:lnTo>
                  <a:pt x="124" y="94"/>
                </a:lnTo>
                <a:cubicBezTo>
                  <a:pt x="124" y="124"/>
                  <a:pt x="124" y="124"/>
                  <a:pt x="124" y="155"/>
                </a:cubicBezTo>
                <a:lnTo>
                  <a:pt x="124" y="155"/>
                </a:lnTo>
                <a:cubicBezTo>
                  <a:pt x="124" y="155"/>
                  <a:pt x="124" y="187"/>
                  <a:pt x="93" y="187"/>
                </a:cubicBezTo>
                <a:cubicBezTo>
                  <a:pt x="93" y="187"/>
                  <a:pt x="93" y="217"/>
                  <a:pt x="62" y="217"/>
                </a:cubicBezTo>
                <a:lnTo>
                  <a:pt x="62" y="217"/>
                </a:lnTo>
                <a:lnTo>
                  <a:pt x="32" y="248"/>
                </a:lnTo>
                <a:cubicBezTo>
                  <a:pt x="32" y="279"/>
                  <a:pt x="32" y="279"/>
                  <a:pt x="32" y="311"/>
                </a:cubicBezTo>
                <a:lnTo>
                  <a:pt x="0" y="311"/>
                </a:lnTo>
                <a:cubicBezTo>
                  <a:pt x="0" y="341"/>
                  <a:pt x="0" y="341"/>
                  <a:pt x="0" y="341"/>
                </a:cubicBezTo>
                <a:lnTo>
                  <a:pt x="0" y="341"/>
                </a:lnTo>
                <a:cubicBezTo>
                  <a:pt x="156" y="341"/>
                  <a:pt x="156" y="341"/>
                  <a:pt x="156" y="341"/>
                </a:cubicBezTo>
                <a:lnTo>
                  <a:pt x="156" y="341"/>
                </a:lnTo>
                <a:lnTo>
                  <a:pt x="156" y="311"/>
                </a:lnTo>
                <a:cubicBezTo>
                  <a:pt x="156" y="279"/>
                  <a:pt x="156" y="279"/>
                  <a:pt x="186" y="248"/>
                </a:cubicBezTo>
                <a:cubicBezTo>
                  <a:pt x="186" y="217"/>
                  <a:pt x="217" y="217"/>
                  <a:pt x="217" y="217"/>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37" name="Google Shape;1137;g627d42fa04_4_49"/>
          <p:cNvSpPr>
            <a:spLocks/>
          </p:cNvSpPr>
          <p:nvPr/>
        </p:nvSpPr>
        <p:spPr>
          <a:xfrm>
            <a:off x="6520049" y="5666639"/>
            <a:ext cx="670998" cy="689972"/>
          </a:xfrm>
          <a:custGeom>
            <a:avLst/>
            <a:gdLst/>
            <a:ahLst/>
            <a:cxnLst/>
            <a:rect l="l" t="t" r="r" b="b"/>
            <a:pathLst>
              <a:path w="1085" h="1117" extrusionOk="0">
                <a:moveTo>
                  <a:pt x="0" y="590"/>
                </a:moveTo>
                <a:lnTo>
                  <a:pt x="0" y="590"/>
                </a:lnTo>
                <a:lnTo>
                  <a:pt x="0" y="590"/>
                </a:lnTo>
                <a:cubicBezTo>
                  <a:pt x="527" y="992"/>
                  <a:pt x="527" y="992"/>
                  <a:pt x="527" y="992"/>
                </a:cubicBezTo>
                <a:lnTo>
                  <a:pt x="527" y="992"/>
                </a:lnTo>
                <a:cubicBezTo>
                  <a:pt x="559" y="1023"/>
                  <a:pt x="559" y="1023"/>
                  <a:pt x="559" y="1023"/>
                </a:cubicBezTo>
                <a:lnTo>
                  <a:pt x="559" y="1023"/>
                </a:lnTo>
                <a:lnTo>
                  <a:pt x="559" y="1023"/>
                </a:lnTo>
                <a:lnTo>
                  <a:pt x="559" y="1023"/>
                </a:lnTo>
                <a:cubicBezTo>
                  <a:pt x="589" y="1023"/>
                  <a:pt x="589" y="1023"/>
                  <a:pt x="589" y="1055"/>
                </a:cubicBezTo>
                <a:cubicBezTo>
                  <a:pt x="620" y="1055"/>
                  <a:pt x="620" y="1055"/>
                  <a:pt x="620" y="1055"/>
                </a:cubicBezTo>
                <a:cubicBezTo>
                  <a:pt x="651" y="1055"/>
                  <a:pt x="651" y="1085"/>
                  <a:pt x="651" y="1085"/>
                </a:cubicBezTo>
                <a:cubicBezTo>
                  <a:pt x="651" y="1116"/>
                  <a:pt x="651" y="1116"/>
                  <a:pt x="651" y="1116"/>
                </a:cubicBezTo>
                <a:lnTo>
                  <a:pt x="651" y="1116"/>
                </a:lnTo>
                <a:cubicBezTo>
                  <a:pt x="651" y="1085"/>
                  <a:pt x="651" y="1085"/>
                  <a:pt x="651" y="1085"/>
                </a:cubicBezTo>
                <a:cubicBezTo>
                  <a:pt x="683" y="1085"/>
                  <a:pt x="683" y="1085"/>
                  <a:pt x="683" y="1085"/>
                </a:cubicBezTo>
                <a:cubicBezTo>
                  <a:pt x="683" y="1085"/>
                  <a:pt x="683" y="1085"/>
                  <a:pt x="713" y="1085"/>
                </a:cubicBezTo>
                <a:cubicBezTo>
                  <a:pt x="744" y="1085"/>
                  <a:pt x="744" y="1085"/>
                  <a:pt x="744" y="1085"/>
                </a:cubicBezTo>
                <a:cubicBezTo>
                  <a:pt x="775" y="1085"/>
                  <a:pt x="775" y="1055"/>
                  <a:pt x="807" y="1055"/>
                </a:cubicBezTo>
                <a:lnTo>
                  <a:pt x="807" y="1055"/>
                </a:lnTo>
                <a:cubicBezTo>
                  <a:pt x="837" y="1023"/>
                  <a:pt x="837" y="992"/>
                  <a:pt x="868" y="992"/>
                </a:cubicBezTo>
                <a:cubicBezTo>
                  <a:pt x="899" y="961"/>
                  <a:pt x="961" y="899"/>
                  <a:pt x="1023" y="868"/>
                </a:cubicBezTo>
                <a:cubicBezTo>
                  <a:pt x="1055" y="868"/>
                  <a:pt x="1055" y="868"/>
                  <a:pt x="1055" y="868"/>
                </a:cubicBezTo>
                <a:lnTo>
                  <a:pt x="1055" y="868"/>
                </a:lnTo>
                <a:lnTo>
                  <a:pt x="1055" y="868"/>
                </a:lnTo>
                <a:cubicBezTo>
                  <a:pt x="1084" y="837"/>
                  <a:pt x="1084" y="837"/>
                  <a:pt x="1084" y="837"/>
                </a:cubicBezTo>
                <a:lnTo>
                  <a:pt x="1084" y="837"/>
                </a:lnTo>
                <a:cubicBezTo>
                  <a:pt x="1054" y="807"/>
                  <a:pt x="1055" y="807"/>
                  <a:pt x="1055" y="807"/>
                </a:cubicBezTo>
                <a:lnTo>
                  <a:pt x="1023" y="807"/>
                </a:lnTo>
                <a:cubicBezTo>
                  <a:pt x="992" y="807"/>
                  <a:pt x="992" y="775"/>
                  <a:pt x="992" y="775"/>
                </a:cubicBezTo>
                <a:lnTo>
                  <a:pt x="992" y="775"/>
                </a:lnTo>
                <a:cubicBezTo>
                  <a:pt x="992" y="775"/>
                  <a:pt x="992" y="775"/>
                  <a:pt x="992" y="744"/>
                </a:cubicBezTo>
                <a:lnTo>
                  <a:pt x="992" y="744"/>
                </a:lnTo>
                <a:lnTo>
                  <a:pt x="992" y="744"/>
                </a:lnTo>
                <a:lnTo>
                  <a:pt x="961" y="714"/>
                </a:lnTo>
                <a:lnTo>
                  <a:pt x="961" y="714"/>
                </a:lnTo>
                <a:lnTo>
                  <a:pt x="961" y="714"/>
                </a:lnTo>
                <a:lnTo>
                  <a:pt x="931" y="683"/>
                </a:lnTo>
                <a:lnTo>
                  <a:pt x="931" y="683"/>
                </a:lnTo>
                <a:lnTo>
                  <a:pt x="961" y="651"/>
                </a:lnTo>
                <a:lnTo>
                  <a:pt x="961" y="651"/>
                </a:lnTo>
                <a:lnTo>
                  <a:pt x="961" y="651"/>
                </a:lnTo>
                <a:cubicBezTo>
                  <a:pt x="961" y="620"/>
                  <a:pt x="961" y="620"/>
                  <a:pt x="961" y="620"/>
                </a:cubicBezTo>
                <a:lnTo>
                  <a:pt x="961" y="590"/>
                </a:lnTo>
                <a:lnTo>
                  <a:pt x="961" y="590"/>
                </a:lnTo>
                <a:lnTo>
                  <a:pt x="961" y="559"/>
                </a:lnTo>
                <a:cubicBezTo>
                  <a:pt x="961" y="559"/>
                  <a:pt x="961" y="559"/>
                  <a:pt x="961" y="527"/>
                </a:cubicBezTo>
                <a:lnTo>
                  <a:pt x="961" y="496"/>
                </a:lnTo>
                <a:cubicBezTo>
                  <a:pt x="961" y="496"/>
                  <a:pt x="961" y="496"/>
                  <a:pt x="961" y="466"/>
                </a:cubicBezTo>
                <a:lnTo>
                  <a:pt x="961" y="466"/>
                </a:lnTo>
                <a:lnTo>
                  <a:pt x="961" y="466"/>
                </a:lnTo>
                <a:cubicBezTo>
                  <a:pt x="961" y="466"/>
                  <a:pt x="931" y="466"/>
                  <a:pt x="931" y="435"/>
                </a:cubicBezTo>
                <a:lnTo>
                  <a:pt x="931" y="435"/>
                </a:lnTo>
                <a:lnTo>
                  <a:pt x="931" y="435"/>
                </a:lnTo>
                <a:cubicBezTo>
                  <a:pt x="931" y="435"/>
                  <a:pt x="931" y="403"/>
                  <a:pt x="961" y="403"/>
                </a:cubicBezTo>
                <a:cubicBezTo>
                  <a:pt x="931" y="403"/>
                  <a:pt x="931" y="372"/>
                  <a:pt x="931" y="372"/>
                </a:cubicBezTo>
                <a:lnTo>
                  <a:pt x="931" y="372"/>
                </a:lnTo>
                <a:cubicBezTo>
                  <a:pt x="931" y="342"/>
                  <a:pt x="931" y="342"/>
                  <a:pt x="931" y="342"/>
                </a:cubicBezTo>
                <a:cubicBezTo>
                  <a:pt x="931" y="311"/>
                  <a:pt x="931" y="311"/>
                  <a:pt x="931" y="311"/>
                </a:cubicBezTo>
                <a:cubicBezTo>
                  <a:pt x="931" y="311"/>
                  <a:pt x="931" y="311"/>
                  <a:pt x="899" y="311"/>
                </a:cubicBezTo>
                <a:cubicBezTo>
                  <a:pt x="899" y="311"/>
                  <a:pt x="899" y="311"/>
                  <a:pt x="899" y="279"/>
                </a:cubicBezTo>
                <a:lnTo>
                  <a:pt x="899" y="279"/>
                </a:lnTo>
                <a:lnTo>
                  <a:pt x="899" y="279"/>
                </a:lnTo>
                <a:lnTo>
                  <a:pt x="899" y="279"/>
                </a:lnTo>
                <a:cubicBezTo>
                  <a:pt x="868" y="248"/>
                  <a:pt x="868" y="248"/>
                  <a:pt x="837" y="218"/>
                </a:cubicBezTo>
                <a:lnTo>
                  <a:pt x="837" y="218"/>
                </a:lnTo>
                <a:lnTo>
                  <a:pt x="837" y="218"/>
                </a:lnTo>
                <a:lnTo>
                  <a:pt x="837" y="187"/>
                </a:lnTo>
                <a:lnTo>
                  <a:pt x="837" y="187"/>
                </a:lnTo>
                <a:lnTo>
                  <a:pt x="837" y="187"/>
                </a:lnTo>
                <a:cubicBezTo>
                  <a:pt x="837" y="155"/>
                  <a:pt x="837" y="155"/>
                  <a:pt x="868" y="124"/>
                </a:cubicBezTo>
                <a:lnTo>
                  <a:pt x="868" y="124"/>
                </a:lnTo>
                <a:cubicBezTo>
                  <a:pt x="868" y="124"/>
                  <a:pt x="868" y="124"/>
                  <a:pt x="899" y="94"/>
                </a:cubicBezTo>
                <a:lnTo>
                  <a:pt x="899" y="94"/>
                </a:lnTo>
                <a:lnTo>
                  <a:pt x="899" y="94"/>
                </a:lnTo>
                <a:lnTo>
                  <a:pt x="899" y="63"/>
                </a:lnTo>
                <a:lnTo>
                  <a:pt x="899" y="63"/>
                </a:lnTo>
                <a:lnTo>
                  <a:pt x="899" y="31"/>
                </a:lnTo>
                <a:lnTo>
                  <a:pt x="899" y="31"/>
                </a:lnTo>
                <a:cubicBezTo>
                  <a:pt x="899" y="31"/>
                  <a:pt x="899" y="31"/>
                  <a:pt x="899" y="0"/>
                </a:cubicBezTo>
                <a:lnTo>
                  <a:pt x="868" y="0"/>
                </a:lnTo>
                <a:lnTo>
                  <a:pt x="868" y="0"/>
                </a:lnTo>
                <a:lnTo>
                  <a:pt x="868" y="0"/>
                </a:lnTo>
                <a:lnTo>
                  <a:pt x="868" y="0"/>
                </a:lnTo>
                <a:cubicBezTo>
                  <a:pt x="807" y="0"/>
                  <a:pt x="807" y="0"/>
                  <a:pt x="807" y="0"/>
                </a:cubicBezTo>
                <a:lnTo>
                  <a:pt x="807" y="0"/>
                </a:lnTo>
                <a:lnTo>
                  <a:pt x="775" y="31"/>
                </a:lnTo>
                <a:cubicBezTo>
                  <a:pt x="744" y="31"/>
                  <a:pt x="744" y="31"/>
                  <a:pt x="744" y="31"/>
                </a:cubicBezTo>
                <a:cubicBezTo>
                  <a:pt x="713" y="31"/>
                  <a:pt x="713" y="31"/>
                  <a:pt x="713" y="31"/>
                </a:cubicBezTo>
                <a:lnTo>
                  <a:pt x="713" y="0"/>
                </a:lnTo>
                <a:lnTo>
                  <a:pt x="713" y="0"/>
                </a:lnTo>
                <a:lnTo>
                  <a:pt x="713" y="0"/>
                </a:lnTo>
                <a:cubicBezTo>
                  <a:pt x="683" y="0"/>
                  <a:pt x="683" y="0"/>
                  <a:pt x="683" y="0"/>
                </a:cubicBezTo>
                <a:lnTo>
                  <a:pt x="683" y="0"/>
                </a:lnTo>
                <a:cubicBezTo>
                  <a:pt x="683" y="0"/>
                  <a:pt x="683" y="0"/>
                  <a:pt x="651" y="0"/>
                </a:cubicBezTo>
                <a:lnTo>
                  <a:pt x="620" y="31"/>
                </a:lnTo>
                <a:cubicBezTo>
                  <a:pt x="589" y="31"/>
                  <a:pt x="589" y="31"/>
                  <a:pt x="559" y="31"/>
                </a:cubicBezTo>
                <a:lnTo>
                  <a:pt x="559" y="31"/>
                </a:lnTo>
                <a:cubicBezTo>
                  <a:pt x="559" y="31"/>
                  <a:pt x="559" y="31"/>
                  <a:pt x="527" y="31"/>
                </a:cubicBezTo>
                <a:lnTo>
                  <a:pt x="496" y="63"/>
                </a:lnTo>
                <a:cubicBezTo>
                  <a:pt x="496" y="63"/>
                  <a:pt x="496" y="63"/>
                  <a:pt x="465" y="63"/>
                </a:cubicBezTo>
                <a:cubicBezTo>
                  <a:pt x="465" y="94"/>
                  <a:pt x="435" y="94"/>
                  <a:pt x="403" y="94"/>
                </a:cubicBezTo>
                <a:lnTo>
                  <a:pt x="403" y="94"/>
                </a:lnTo>
                <a:cubicBezTo>
                  <a:pt x="403" y="94"/>
                  <a:pt x="403" y="94"/>
                  <a:pt x="372" y="124"/>
                </a:cubicBezTo>
                <a:lnTo>
                  <a:pt x="372" y="124"/>
                </a:lnTo>
                <a:lnTo>
                  <a:pt x="372" y="124"/>
                </a:lnTo>
                <a:cubicBezTo>
                  <a:pt x="372" y="155"/>
                  <a:pt x="372" y="155"/>
                  <a:pt x="372" y="187"/>
                </a:cubicBezTo>
                <a:lnTo>
                  <a:pt x="372" y="187"/>
                </a:lnTo>
                <a:cubicBezTo>
                  <a:pt x="372" y="187"/>
                  <a:pt x="372" y="218"/>
                  <a:pt x="403" y="218"/>
                </a:cubicBezTo>
                <a:cubicBezTo>
                  <a:pt x="403" y="248"/>
                  <a:pt x="403" y="248"/>
                  <a:pt x="403" y="279"/>
                </a:cubicBezTo>
                <a:lnTo>
                  <a:pt x="403" y="311"/>
                </a:lnTo>
                <a:lnTo>
                  <a:pt x="403" y="311"/>
                </a:lnTo>
                <a:lnTo>
                  <a:pt x="403" y="311"/>
                </a:lnTo>
                <a:cubicBezTo>
                  <a:pt x="403" y="311"/>
                  <a:pt x="372" y="311"/>
                  <a:pt x="372" y="342"/>
                </a:cubicBezTo>
                <a:lnTo>
                  <a:pt x="372" y="342"/>
                </a:lnTo>
                <a:cubicBezTo>
                  <a:pt x="372" y="342"/>
                  <a:pt x="372" y="342"/>
                  <a:pt x="341" y="342"/>
                </a:cubicBezTo>
                <a:cubicBezTo>
                  <a:pt x="341" y="342"/>
                  <a:pt x="341" y="342"/>
                  <a:pt x="311" y="342"/>
                </a:cubicBezTo>
                <a:lnTo>
                  <a:pt x="311" y="342"/>
                </a:lnTo>
                <a:lnTo>
                  <a:pt x="279" y="372"/>
                </a:lnTo>
                <a:lnTo>
                  <a:pt x="279" y="372"/>
                </a:lnTo>
                <a:lnTo>
                  <a:pt x="279" y="372"/>
                </a:lnTo>
                <a:lnTo>
                  <a:pt x="279" y="372"/>
                </a:lnTo>
                <a:cubicBezTo>
                  <a:pt x="279" y="372"/>
                  <a:pt x="279" y="372"/>
                  <a:pt x="248" y="372"/>
                </a:cubicBezTo>
                <a:cubicBezTo>
                  <a:pt x="248" y="403"/>
                  <a:pt x="248" y="403"/>
                  <a:pt x="248" y="403"/>
                </a:cubicBezTo>
                <a:cubicBezTo>
                  <a:pt x="248" y="403"/>
                  <a:pt x="248" y="435"/>
                  <a:pt x="217" y="435"/>
                </a:cubicBezTo>
                <a:lnTo>
                  <a:pt x="217" y="435"/>
                </a:lnTo>
                <a:lnTo>
                  <a:pt x="217" y="435"/>
                </a:lnTo>
                <a:cubicBezTo>
                  <a:pt x="186" y="435"/>
                  <a:pt x="186" y="435"/>
                  <a:pt x="186" y="435"/>
                </a:cubicBezTo>
                <a:lnTo>
                  <a:pt x="186" y="435"/>
                </a:lnTo>
                <a:lnTo>
                  <a:pt x="186" y="435"/>
                </a:lnTo>
                <a:cubicBezTo>
                  <a:pt x="186" y="466"/>
                  <a:pt x="155" y="466"/>
                  <a:pt x="155" y="466"/>
                </a:cubicBezTo>
                <a:cubicBezTo>
                  <a:pt x="124" y="466"/>
                  <a:pt x="124" y="466"/>
                  <a:pt x="124" y="466"/>
                </a:cubicBezTo>
                <a:lnTo>
                  <a:pt x="124" y="466"/>
                </a:lnTo>
                <a:lnTo>
                  <a:pt x="124" y="466"/>
                </a:lnTo>
                <a:lnTo>
                  <a:pt x="93" y="496"/>
                </a:lnTo>
                <a:cubicBezTo>
                  <a:pt x="93" y="496"/>
                  <a:pt x="93" y="496"/>
                  <a:pt x="63" y="496"/>
                </a:cubicBezTo>
                <a:lnTo>
                  <a:pt x="63" y="496"/>
                </a:lnTo>
                <a:lnTo>
                  <a:pt x="63" y="496"/>
                </a:lnTo>
                <a:cubicBezTo>
                  <a:pt x="31" y="496"/>
                  <a:pt x="31" y="496"/>
                  <a:pt x="31" y="496"/>
                </a:cubicBezTo>
                <a:lnTo>
                  <a:pt x="31" y="496"/>
                </a:lnTo>
                <a:lnTo>
                  <a:pt x="31" y="496"/>
                </a:lnTo>
                <a:cubicBezTo>
                  <a:pt x="0" y="527"/>
                  <a:pt x="0" y="527"/>
                  <a:pt x="0" y="527"/>
                </a:cubicBezTo>
                <a:lnTo>
                  <a:pt x="0" y="527"/>
                </a:lnTo>
                <a:cubicBezTo>
                  <a:pt x="0" y="559"/>
                  <a:pt x="0" y="559"/>
                  <a:pt x="0" y="559"/>
                </a:cubicBezTo>
                <a:lnTo>
                  <a:pt x="0" y="59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38" name="Google Shape;1138;g627d42fa04_4_49"/>
          <p:cNvSpPr>
            <a:spLocks/>
          </p:cNvSpPr>
          <p:nvPr/>
        </p:nvSpPr>
        <p:spPr>
          <a:xfrm>
            <a:off x="7114675" y="6741143"/>
            <a:ext cx="229122" cy="289080"/>
          </a:xfrm>
          <a:custGeom>
            <a:avLst/>
            <a:gdLst/>
            <a:ahLst/>
            <a:cxnLst/>
            <a:rect l="l" t="t" r="r" b="b"/>
            <a:pathLst>
              <a:path w="372" h="466" extrusionOk="0">
                <a:moveTo>
                  <a:pt x="0" y="310"/>
                </a:moveTo>
                <a:lnTo>
                  <a:pt x="0" y="310"/>
                </a:lnTo>
                <a:lnTo>
                  <a:pt x="31" y="310"/>
                </a:lnTo>
                <a:cubicBezTo>
                  <a:pt x="62" y="341"/>
                  <a:pt x="62" y="341"/>
                  <a:pt x="62" y="372"/>
                </a:cubicBezTo>
                <a:lnTo>
                  <a:pt x="62" y="372"/>
                </a:lnTo>
                <a:cubicBezTo>
                  <a:pt x="62" y="403"/>
                  <a:pt x="62" y="434"/>
                  <a:pt x="62" y="465"/>
                </a:cubicBezTo>
                <a:cubicBezTo>
                  <a:pt x="94" y="465"/>
                  <a:pt x="94" y="465"/>
                  <a:pt x="94" y="465"/>
                </a:cubicBezTo>
                <a:cubicBezTo>
                  <a:pt x="123" y="434"/>
                  <a:pt x="123" y="434"/>
                  <a:pt x="123" y="434"/>
                </a:cubicBezTo>
                <a:cubicBezTo>
                  <a:pt x="154" y="434"/>
                  <a:pt x="154" y="434"/>
                  <a:pt x="154" y="434"/>
                </a:cubicBezTo>
                <a:lnTo>
                  <a:pt x="154" y="434"/>
                </a:lnTo>
                <a:cubicBezTo>
                  <a:pt x="154" y="434"/>
                  <a:pt x="185" y="434"/>
                  <a:pt x="216" y="465"/>
                </a:cubicBezTo>
                <a:lnTo>
                  <a:pt x="216" y="465"/>
                </a:lnTo>
                <a:lnTo>
                  <a:pt x="216" y="465"/>
                </a:lnTo>
                <a:lnTo>
                  <a:pt x="216" y="465"/>
                </a:lnTo>
                <a:cubicBezTo>
                  <a:pt x="340" y="465"/>
                  <a:pt x="340" y="465"/>
                  <a:pt x="340" y="465"/>
                </a:cubicBezTo>
                <a:cubicBezTo>
                  <a:pt x="340" y="465"/>
                  <a:pt x="340" y="465"/>
                  <a:pt x="371" y="465"/>
                </a:cubicBezTo>
                <a:lnTo>
                  <a:pt x="371" y="465"/>
                </a:lnTo>
                <a:lnTo>
                  <a:pt x="371" y="434"/>
                </a:lnTo>
                <a:lnTo>
                  <a:pt x="340" y="434"/>
                </a:lnTo>
                <a:lnTo>
                  <a:pt x="340" y="434"/>
                </a:lnTo>
                <a:lnTo>
                  <a:pt x="340" y="434"/>
                </a:lnTo>
                <a:lnTo>
                  <a:pt x="340" y="434"/>
                </a:lnTo>
                <a:cubicBezTo>
                  <a:pt x="340" y="403"/>
                  <a:pt x="309" y="403"/>
                  <a:pt x="309" y="403"/>
                </a:cubicBezTo>
                <a:lnTo>
                  <a:pt x="309" y="372"/>
                </a:lnTo>
                <a:cubicBezTo>
                  <a:pt x="309" y="341"/>
                  <a:pt x="309" y="341"/>
                  <a:pt x="309" y="341"/>
                </a:cubicBezTo>
                <a:lnTo>
                  <a:pt x="278" y="341"/>
                </a:lnTo>
                <a:cubicBezTo>
                  <a:pt x="278" y="310"/>
                  <a:pt x="278" y="310"/>
                  <a:pt x="278" y="310"/>
                </a:cubicBezTo>
                <a:cubicBezTo>
                  <a:pt x="278" y="310"/>
                  <a:pt x="278" y="310"/>
                  <a:pt x="278" y="279"/>
                </a:cubicBezTo>
                <a:lnTo>
                  <a:pt x="278" y="279"/>
                </a:lnTo>
                <a:lnTo>
                  <a:pt x="278" y="279"/>
                </a:lnTo>
                <a:cubicBezTo>
                  <a:pt x="278" y="248"/>
                  <a:pt x="278" y="248"/>
                  <a:pt x="278" y="248"/>
                </a:cubicBezTo>
                <a:lnTo>
                  <a:pt x="278" y="248"/>
                </a:lnTo>
                <a:lnTo>
                  <a:pt x="278" y="248"/>
                </a:lnTo>
                <a:cubicBezTo>
                  <a:pt x="278" y="217"/>
                  <a:pt x="278" y="187"/>
                  <a:pt x="278" y="187"/>
                </a:cubicBezTo>
                <a:lnTo>
                  <a:pt x="278" y="187"/>
                </a:lnTo>
                <a:lnTo>
                  <a:pt x="309" y="155"/>
                </a:lnTo>
                <a:lnTo>
                  <a:pt x="309" y="124"/>
                </a:lnTo>
                <a:cubicBezTo>
                  <a:pt x="309" y="93"/>
                  <a:pt x="309" y="93"/>
                  <a:pt x="309" y="93"/>
                </a:cubicBezTo>
                <a:cubicBezTo>
                  <a:pt x="309" y="63"/>
                  <a:pt x="278" y="63"/>
                  <a:pt x="278" y="63"/>
                </a:cubicBezTo>
                <a:cubicBezTo>
                  <a:pt x="278" y="63"/>
                  <a:pt x="278" y="63"/>
                  <a:pt x="247" y="31"/>
                </a:cubicBezTo>
                <a:lnTo>
                  <a:pt x="247" y="31"/>
                </a:lnTo>
                <a:cubicBezTo>
                  <a:pt x="216" y="31"/>
                  <a:pt x="216" y="31"/>
                  <a:pt x="216" y="31"/>
                </a:cubicBezTo>
                <a:cubicBezTo>
                  <a:pt x="247" y="31"/>
                  <a:pt x="247" y="31"/>
                  <a:pt x="247" y="31"/>
                </a:cubicBezTo>
                <a:cubicBezTo>
                  <a:pt x="247" y="0"/>
                  <a:pt x="247" y="0"/>
                  <a:pt x="247" y="0"/>
                </a:cubicBezTo>
                <a:lnTo>
                  <a:pt x="247" y="0"/>
                </a:lnTo>
                <a:lnTo>
                  <a:pt x="247" y="0"/>
                </a:lnTo>
                <a:cubicBezTo>
                  <a:pt x="247" y="0"/>
                  <a:pt x="247" y="0"/>
                  <a:pt x="247" y="31"/>
                </a:cubicBezTo>
                <a:lnTo>
                  <a:pt x="216" y="31"/>
                </a:lnTo>
                <a:cubicBezTo>
                  <a:pt x="216" y="31"/>
                  <a:pt x="216" y="31"/>
                  <a:pt x="216" y="63"/>
                </a:cubicBezTo>
                <a:cubicBezTo>
                  <a:pt x="216" y="63"/>
                  <a:pt x="216" y="63"/>
                  <a:pt x="216" y="93"/>
                </a:cubicBezTo>
                <a:lnTo>
                  <a:pt x="185" y="93"/>
                </a:lnTo>
                <a:lnTo>
                  <a:pt x="185" y="124"/>
                </a:lnTo>
                <a:cubicBezTo>
                  <a:pt x="185" y="155"/>
                  <a:pt x="154" y="187"/>
                  <a:pt x="154" y="187"/>
                </a:cubicBezTo>
                <a:lnTo>
                  <a:pt x="154" y="187"/>
                </a:lnTo>
                <a:lnTo>
                  <a:pt x="154" y="187"/>
                </a:lnTo>
                <a:lnTo>
                  <a:pt x="154" y="187"/>
                </a:lnTo>
                <a:cubicBezTo>
                  <a:pt x="154" y="187"/>
                  <a:pt x="154" y="217"/>
                  <a:pt x="123" y="217"/>
                </a:cubicBezTo>
                <a:lnTo>
                  <a:pt x="123" y="217"/>
                </a:lnTo>
                <a:cubicBezTo>
                  <a:pt x="93" y="217"/>
                  <a:pt x="94" y="217"/>
                  <a:pt x="94" y="217"/>
                </a:cubicBezTo>
                <a:lnTo>
                  <a:pt x="94" y="217"/>
                </a:lnTo>
                <a:lnTo>
                  <a:pt x="94" y="217"/>
                </a:lnTo>
                <a:lnTo>
                  <a:pt x="62" y="217"/>
                </a:lnTo>
                <a:lnTo>
                  <a:pt x="62" y="217"/>
                </a:lnTo>
                <a:cubicBezTo>
                  <a:pt x="31" y="217"/>
                  <a:pt x="0" y="248"/>
                  <a:pt x="0" y="248"/>
                </a:cubicBezTo>
                <a:lnTo>
                  <a:pt x="0" y="279"/>
                </a:lnTo>
                <a:lnTo>
                  <a:pt x="0" y="279"/>
                </a:lnTo>
                <a:cubicBezTo>
                  <a:pt x="0" y="310"/>
                  <a:pt x="0" y="310"/>
                  <a:pt x="0" y="31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39" name="Google Shape;1139;g627d42fa04_4_49"/>
          <p:cNvSpPr>
            <a:spLocks/>
          </p:cNvSpPr>
          <p:nvPr/>
        </p:nvSpPr>
        <p:spPr>
          <a:xfrm>
            <a:off x="7821135" y="7182944"/>
            <a:ext cx="327317" cy="384528"/>
          </a:xfrm>
          <a:custGeom>
            <a:avLst/>
            <a:gdLst/>
            <a:ahLst/>
            <a:cxnLst/>
            <a:rect l="l" t="t" r="r" b="b"/>
            <a:pathLst>
              <a:path w="528" h="621" extrusionOk="0">
                <a:moveTo>
                  <a:pt x="465" y="310"/>
                </a:moveTo>
                <a:lnTo>
                  <a:pt x="465" y="310"/>
                </a:lnTo>
                <a:cubicBezTo>
                  <a:pt x="465" y="310"/>
                  <a:pt x="465" y="279"/>
                  <a:pt x="465" y="248"/>
                </a:cubicBezTo>
                <a:lnTo>
                  <a:pt x="465" y="248"/>
                </a:lnTo>
                <a:cubicBezTo>
                  <a:pt x="465" y="217"/>
                  <a:pt x="465" y="217"/>
                  <a:pt x="465" y="217"/>
                </a:cubicBezTo>
                <a:lnTo>
                  <a:pt x="465" y="217"/>
                </a:lnTo>
                <a:cubicBezTo>
                  <a:pt x="403" y="155"/>
                  <a:pt x="403" y="155"/>
                  <a:pt x="403" y="155"/>
                </a:cubicBezTo>
                <a:cubicBezTo>
                  <a:pt x="403" y="124"/>
                  <a:pt x="403" y="124"/>
                  <a:pt x="403" y="124"/>
                </a:cubicBezTo>
                <a:cubicBezTo>
                  <a:pt x="217" y="0"/>
                  <a:pt x="217" y="0"/>
                  <a:pt x="217" y="0"/>
                </a:cubicBezTo>
                <a:cubicBezTo>
                  <a:pt x="62" y="0"/>
                  <a:pt x="62" y="0"/>
                  <a:pt x="62" y="0"/>
                </a:cubicBezTo>
                <a:lnTo>
                  <a:pt x="93" y="31"/>
                </a:lnTo>
                <a:lnTo>
                  <a:pt x="62" y="62"/>
                </a:lnTo>
                <a:cubicBezTo>
                  <a:pt x="62" y="62"/>
                  <a:pt x="62" y="62"/>
                  <a:pt x="62" y="93"/>
                </a:cubicBezTo>
                <a:lnTo>
                  <a:pt x="62" y="93"/>
                </a:lnTo>
                <a:cubicBezTo>
                  <a:pt x="62" y="124"/>
                  <a:pt x="62" y="124"/>
                  <a:pt x="62" y="124"/>
                </a:cubicBezTo>
                <a:lnTo>
                  <a:pt x="62" y="124"/>
                </a:lnTo>
                <a:lnTo>
                  <a:pt x="62" y="155"/>
                </a:lnTo>
                <a:lnTo>
                  <a:pt x="62" y="155"/>
                </a:lnTo>
                <a:lnTo>
                  <a:pt x="31" y="155"/>
                </a:lnTo>
                <a:lnTo>
                  <a:pt x="31" y="155"/>
                </a:lnTo>
                <a:cubicBezTo>
                  <a:pt x="31" y="186"/>
                  <a:pt x="31" y="186"/>
                  <a:pt x="31" y="186"/>
                </a:cubicBezTo>
                <a:lnTo>
                  <a:pt x="31" y="186"/>
                </a:lnTo>
                <a:cubicBezTo>
                  <a:pt x="31" y="217"/>
                  <a:pt x="0" y="217"/>
                  <a:pt x="0" y="217"/>
                </a:cubicBezTo>
                <a:lnTo>
                  <a:pt x="0" y="217"/>
                </a:lnTo>
                <a:cubicBezTo>
                  <a:pt x="0" y="217"/>
                  <a:pt x="0" y="217"/>
                  <a:pt x="0" y="248"/>
                </a:cubicBezTo>
                <a:lnTo>
                  <a:pt x="0" y="248"/>
                </a:lnTo>
                <a:lnTo>
                  <a:pt x="0" y="279"/>
                </a:lnTo>
                <a:lnTo>
                  <a:pt x="0" y="279"/>
                </a:lnTo>
                <a:cubicBezTo>
                  <a:pt x="0" y="279"/>
                  <a:pt x="0" y="279"/>
                  <a:pt x="0" y="310"/>
                </a:cubicBezTo>
                <a:cubicBezTo>
                  <a:pt x="0" y="310"/>
                  <a:pt x="31" y="310"/>
                  <a:pt x="31" y="341"/>
                </a:cubicBezTo>
                <a:cubicBezTo>
                  <a:pt x="31" y="341"/>
                  <a:pt x="31" y="341"/>
                  <a:pt x="31" y="372"/>
                </a:cubicBezTo>
                <a:cubicBezTo>
                  <a:pt x="62" y="372"/>
                  <a:pt x="62" y="403"/>
                  <a:pt x="62" y="403"/>
                </a:cubicBezTo>
                <a:lnTo>
                  <a:pt x="62" y="403"/>
                </a:lnTo>
                <a:cubicBezTo>
                  <a:pt x="62" y="434"/>
                  <a:pt x="62" y="434"/>
                  <a:pt x="62" y="434"/>
                </a:cubicBezTo>
                <a:cubicBezTo>
                  <a:pt x="93" y="434"/>
                  <a:pt x="93" y="434"/>
                  <a:pt x="124" y="465"/>
                </a:cubicBezTo>
                <a:lnTo>
                  <a:pt x="124" y="465"/>
                </a:lnTo>
                <a:cubicBezTo>
                  <a:pt x="124" y="465"/>
                  <a:pt x="124" y="465"/>
                  <a:pt x="155" y="465"/>
                </a:cubicBezTo>
                <a:cubicBezTo>
                  <a:pt x="155" y="465"/>
                  <a:pt x="155" y="465"/>
                  <a:pt x="186" y="496"/>
                </a:cubicBezTo>
                <a:lnTo>
                  <a:pt x="186" y="496"/>
                </a:lnTo>
                <a:lnTo>
                  <a:pt x="186" y="496"/>
                </a:lnTo>
                <a:lnTo>
                  <a:pt x="186" y="496"/>
                </a:lnTo>
                <a:cubicBezTo>
                  <a:pt x="186" y="496"/>
                  <a:pt x="186" y="496"/>
                  <a:pt x="217" y="496"/>
                </a:cubicBezTo>
                <a:lnTo>
                  <a:pt x="217" y="496"/>
                </a:lnTo>
                <a:lnTo>
                  <a:pt x="217" y="496"/>
                </a:lnTo>
                <a:lnTo>
                  <a:pt x="248" y="496"/>
                </a:lnTo>
                <a:lnTo>
                  <a:pt x="248" y="496"/>
                </a:lnTo>
                <a:lnTo>
                  <a:pt x="248" y="496"/>
                </a:lnTo>
                <a:lnTo>
                  <a:pt x="248" y="496"/>
                </a:lnTo>
                <a:lnTo>
                  <a:pt x="248" y="496"/>
                </a:lnTo>
                <a:lnTo>
                  <a:pt x="248" y="496"/>
                </a:lnTo>
                <a:cubicBezTo>
                  <a:pt x="248" y="496"/>
                  <a:pt x="279" y="496"/>
                  <a:pt x="279" y="527"/>
                </a:cubicBezTo>
                <a:lnTo>
                  <a:pt x="279" y="527"/>
                </a:lnTo>
                <a:lnTo>
                  <a:pt x="279" y="527"/>
                </a:lnTo>
                <a:cubicBezTo>
                  <a:pt x="279" y="527"/>
                  <a:pt x="279" y="527"/>
                  <a:pt x="279" y="558"/>
                </a:cubicBezTo>
                <a:lnTo>
                  <a:pt x="279" y="589"/>
                </a:lnTo>
                <a:cubicBezTo>
                  <a:pt x="279" y="589"/>
                  <a:pt x="279" y="589"/>
                  <a:pt x="279" y="620"/>
                </a:cubicBezTo>
                <a:lnTo>
                  <a:pt x="279" y="620"/>
                </a:lnTo>
                <a:lnTo>
                  <a:pt x="279" y="620"/>
                </a:lnTo>
                <a:lnTo>
                  <a:pt x="310" y="620"/>
                </a:lnTo>
                <a:lnTo>
                  <a:pt x="310" y="620"/>
                </a:lnTo>
                <a:lnTo>
                  <a:pt x="310" y="620"/>
                </a:lnTo>
                <a:cubicBezTo>
                  <a:pt x="341" y="620"/>
                  <a:pt x="341" y="620"/>
                  <a:pt x="341" y="620"/>
                </a:cubicBezTo>
                <a:cubicBezTo>
                  <a:pt x="341" y="620"/>
                  <a:pt x="341" y="620"/>
                  <a:pt x="372" y="620"/>
                </a:cubicBezTo>
                <a:lnTo>
                  <a:pt x="372" y="620"/>
                </a:lnTo>
                <a:cubicBezTo>
                  <a:pt x="372" y="620"/>
                  <a:pt x="372" y="620"/>
                  <a:pt x="403" y="620"/>
                </a:cubicBezTo>
                <a:lnTo>
                  <a:pt x="403" y="620"/>
                </a:lnTo>
                <a:lnTo>
                  <a:pt x="403" y="620"/>
                </a:lnTo>
                <a:lnTo>
                  <a:pt x="434" y="589"/>
                </a:lnTo>
                <a:lnTo>
                  <a:pt x="465" y="589"/>
                </a:lnTo>
                <a:lnTo>
                  <a:pt x="465" y="589"/>
                </a:lnTo>
                <a:lnTo>
                  <a:pt x="465" y="589"/>
                </a:lnTo>
                <a:lnTo>
                  <a:pt x="496" y="589"/>
                </a:lnTo>
                <a:lnTo>
                  <a:pt x="496" y="589"/>
                </a:lnTo>
                <a:lnTo>
                  <a:pt x="496" y="589"/>
                </a:lnTo>
                <a:lnTo>
                  <a:pt x="496" y="589"/>
                </a:lnTo>
                <a:lnTo>
                  <a:pt x="496" y="589"/>
                </a:lnTo>
                <a:lnTo>
                  <a:pt x="496" y="589"/>
                </a:lnTo>
                <a:cubicBezTo>
                  <a:pt x="527" y="589"/>
                  <a:pt x="527" y="589"/>
                  <a:pt x="527" y="589"/>
                </a:cubicBezTo>
                <a:lnTo>
                  <a:pt x="527" y="589"/>
                </a:lnTo>
                <a:lnTo>
                  <a:pt x="527" y="589"/>
                </a:lnTo>
                <a:lnTo>
                  <a:pt x="527" y="589"/>
                </a:lnTo>
                <a:lnTo>
                  <a:pt x="527" y="589"/>
                </a:lnTo>
                <a:lnTo>
                  <a:pt x="527" y="558"/>
                </a:lnTo>
                <a:lnTo>
                  <a:pt x="496" y="527"/>
                </a:lnTo>
                <a:lnTo>
                  <a:pt x="496" y="527"/>
                </a:lnTo>
                <a:cubicBezTo>
                  <a:pt x="496" y="496"/>
                  <a:pt x="496" y="496"/>
                  <a:pt x="496" y="496"/>
                </a:cubicBezTo>
                <a:cubicBezTo>
                  <a:pt x="496" y="465"/>
                  <a:pt x="496" y="434"/>
                  <a:pt x="496" y="434"/>
                </a:cubicBezTo>
                <a:cubicBezTo>
                  <a:pt x="496" y="403"/>
                  <a:pt x="496" y="403"/>
                  <a:pt x="496" y="403"/>
                </a:cubicBezTo>
                <a:lnTo>
                  <a:pt x="496" y="372"/>
                </a:lnTo>
                <a:cubicBezTo>
                  <a:pt x="496" y="341"/>
                  <a:pt x="496" y="341"/>
                  <a:pt x="465" y="341"/>
                </a:cubicBezTo>
                <a:lnTo>
                  <a:pt x="465" y="31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40" name="Google Shape;1140;g627d42fa04_4_49"/>
          <p:cNvSpPr>
            <a:spLocks/>
          </p:cNvSpPr>
          <p:nvPr/>
        </p:nvSpPr>
        <p:spPr>
          <a:xfrm>
            <a:off x="7207415" y="7373845"/>
            <a:ext cx="403691" cy="441802"/>
          </a:xfrm>
          <a:custGeom>
            <a:avLst/>
            <a:gdLst/>
            <a:ahLst/>
            <a:cxnLst/>
            <a:rect l="l" t="t" r="r" b="b"/>
            <a:pathLst>
              <a:path w="652" h="714" extrusionOk="0">
                <a:moveTo>
                  <a:pt x="31" y="682"/>
                </a:moveTo>
                <a:lnTo>
                  <a:pt x="31" y="682"/>
                </a:lnTo>
                <a:lnTo>
                  <a:pt x="31" y="682"/>
                </a:lnTo>
                <a:lnTo>
                  <a:pt x="31" y="682"/>
                </a:lnTo>
                <a:cubicBezTo>
                  <a:pt x="31" y="682"/>
                  <a:pt x="31" y="682"/>
                  <a:pt x="31" y="651"/>
                </a:cubicBezTo>
                <a:lnTo>
                  <a:pt x="62" y="651"/>
                </a:lnTo>
                <a:lnTo>
                  <a:pt x="93" y="651"/>
                </a:lnTo>
                <a:lnTo>
                  <a:pt x="93" y="651"/>
                </a:lnTo>
                <a:lnTo>
                  <a:pt x="93" y="651"/>
                </a:lnTo>
                <a:cubicBezTo>
                  <a:pt x="93" y="682"/>
                  <a:pt x="124" y="682"/>
                  <a:pt x="124" y="682"/>
                </a:cubicBezTo>
                <a:cubicBezTo>
                  <a:pt x="124" y="682"/>
                  <a:pt x="124" y="682"/>
                  <a:pt x="155" y="682"/>
                </a:cubicBezTo>
                <a:cubicBezTo>
                  <a:pt x="155" y="682"/>
                  <a:pt x="248" y="682"/>
                  <a:pt x="279" y="682"/>
                </a:cubicBezTo>
                <a:lnTo>
                  <a:pt x="279" y="682"/>
                </a:lnTo>
                <a:lnTo>
                  <a:pt x="279" y="682"/>
                </a:lnTo>
                <a:cubicBezTo>
                  <a:pt x="310" y="682"/>
                  <a:pt x="341" y="682"/>
                  <a:pt x="341" y="682"/>
                </a:cubicBezTo>
                <a:cubicBezTo>
                  <a:pt x="372" y="682"/>
                  <a:pt x="372" y="682"/>
                  <a:pt x="372" y="682"/>
                </a:cubicBezTo>
                <a:cubicBezTo>
                  <a:pt x="372" y="713"/>
                  <a:pt x="372" y="713"/>
                  <a:pt x="372" y="713"/>
                </a:cubicBezTo>
                <a:cubicBezTo>
                  <a:pt x="496" y="713"/>
                  <a:pt x="496" y="713"/>
                  <a:pt x="496" y="713"/>
                </a:cubicBezTo>
                <a:cubicBezTo>
                  <a:pt x="496" y="713"/>
                  <a:pt x="496" y="713"/>
                  <a:pt x="527" y="713"/>
                </a:cubicBezTo>
                <a:cubicBezTo>
                  <a:pt x="527" y="713"/>
                  <a:pt x="558" y="713"/>
                  <a:pt x="589" y="713"/>
                </a:cubicBezTo>
                <a:cubicBezTo>
                  <a:pt x="558" y="713"/>
                  <a:pt x="558" y="682"/>
                  <a:pt x="558" y="682"/>
                </a:cubicBezTo>
                <a:lnTo>
                  <a:pt x="527" y="651"/>
                </a:lnTo>
                <a:lnTo>
                  <a:pt x="527" y="651"/>
                </a:lnTo>
                <a:lnTo>
                  <a:pt x="527" y="651"/>
                </a:lnTo>
                <a:cubicBezTo>
                  <a:pt x="527" y="402"/>
                  <a:pt x="527" y="402"/>
                  <a:pt x="527" y="402"/>
                </a:cubicBezTo>
                <a:cubicBezTo>
                  <a:pt x="651" y="402"/>
                  <a:pt x="651" y="402"/>
                  <a:pt x="651" y="402"/>
                </a:cubicBezTo>
                <a:cubicBezTo>
                  <a:pt x="651" y="341"/>
                  <a:pt x="651" y="341"/>
                  <a:pt x="651" y="341"/>
                </a:cubicBezTo>
                <a:cubicBezTo>
                  <a:pt x="620" y="341"/>
                  <a:pt x="589" y="341"/>
                  <a:pt x="589" y="341"/>
                </a:cubicBezTo>
                <a:lnTo>
                  <a:pt x="589" y="341"/>
                </a:lnTo>
                <a:lnTo>
                  <a:pt x="589" y="341"/>
                </a:lnTo>
                <a:cubicBezTo>
                  <a:pt x="558" y="341"/>
                  <a:pt x="558" y="341"/>
                  <a:pt x="558" y="310"/>
                </a:cubicBezTo>
                <a:cubicBezTo>
                  <a:pt x="527" y="310"/>
                  <a:pt x="527" y="310"/>
                  <a:pt x="527" y="310"/>
                </a:cubicBezTo>
                <a:cubicBezTo>
                  <a:pt x="527" y="310"/>
                  <a:pt x="527" y="310"/>
                  <a:pt x="527" y="279"/>
                </a:cubicBezTo>
                <a:cubicBezTo>
                  <a:pt x="527" y="279"/>
                  <a:pt x="527" y="279"/>
                  <a:pt x="527" y="248"/>
                </a:cubicBezTo>
                <a:lnTo>
                  <a:pt x="527" y="248"/>
                </a:lnTo>
                <a:lnTo>
                  <a:pt x="527" y="248"/>
                </a:lnTo>
                <a:lnTo>
                  <a:pt x="527" y="248"/>
                </a:lnTo>
                <a:lnTo>
                  <a:pt x="527" y="248"/>
                </a:lnTo>
                <a:cubicBezTo>
                  <a:pt x="527" y="217"/>
                  <a:pt x="527" y="217"/>
                  <a:pt x="527" y="217"/>
                </a:cubicBezTo>
                <a:cubicBezTo>
                  <a:pt x="527" y="186"/>
                  <a:pt x="527" y="186"/>
                  <a:pt x="527" y="186"/>
                </a:cubicBezTo>
                <a:lnTo>
                  <a:pt x="527" y="155"/>
                </a:lnTo>
                <a:cubicBezTo>
                  <a:pt x="527" y="124"/>
                  <a:pt x="527" y="124"/>
                  <a:pt x="527" y="124"/>
                </a:cubicBezTo>
                <a:lnTo>
                  <a:pt x="527" y="124"/>
                </a:lnTo>
                <a:lnTo>
                  <a:pt x="527" y="93"/>
                </a:lnTo>
                <a:lnTo>
                  <a:pt x="527" y="93"/>
                </a:lnTo>
                <a:cubicBezTo>
                  <a:pt x="434" y="93"/>
                  <a:pt x="434" y="93"/>
                  <a:pt x="434" y="93"/>
                </a:cubicBezTo>
                <a:cubicBezTo>
                  <a:pt x="434" y="62"/>
                  <a:pt x="434" y="62"/>
                  <a:pt x="434" y="62"/>
                </a:cubicBezTo>
                <a:lnTo>
                  <a:pt x="434" y="62"/>
                </a:lnTo>
                <a:cubicBezTo>
                  <a:pt x="434" y="93"/>
                  <a:pt x="434" y="93"/>
                  <a:pt x="434" y="124"/>
                </a:cubicBezTo>
                <a:lnTo>
                  <a:pt x="434" y="124"/>
                </a:lnTo>
                <a:lnTo>
                  <a:pt x="434" y="124"/>
                </a:lnTo>
                <a:cubicBezTo>
                  <a:pt x="434" y="124"/>
                  <a:pt x="434" y="155"/>
                  <a:pt x="403" y="155"/>
                </a:cubicBezTo>
                <a:cubicBezTo>
                  <a:pt x="403" y="155"/>
                  <a:pt x="372" y="155"/>
                  <a:pt x="372" y="124"/>
                </a:cubicBezTo>
                <a:lnTo>
                  <a:pt x="372" y="124"/>
                </a:lnTo>
                <a:lnTo>
                  <a:pt x="372" y="124"/>
                </a:lnTo>
                <a:cubicBezTo>
                  <a:pt x="341" y="124"/>
                  <a:pt x="341" y="155"/>
                  <a:pt x="341" y="155"/>
                </a:cubicBezTo>
                <a:cubicBezTo>
                  <a:pt x="310" y="155"/>
                  <a:pt x="310" y="155"/>
                  <a:pt x="310" y="155"/>
                </a:cubicBezTo>
                <a:cubicBezTo>
                  <a:pt x="310" y="155"/>
                  <a:pt x="310" y="155"/>
                  <a:pt x="279" y="155"/>
                </a:cubicBezTo>
                <a:cubicBezTo>
                  <a:pt x="279" y="124"/>
                  <a:pt x="279" y="124"/>
                  <a:pt x="279" y="124"/>
                </a:cubicBezTo>
                <a:cubicBezTo>
                  <a:pt x="279" y="124"/>
                  <a:pt x="279" y="124"/>
                  <a:pt x="279" y="93"/>
                </a:cubicBezTo>
                <a:lnTo>
                  <a:pt x="248" y="93"/>
                </a:lnTo>
                <a:cubicBezTo>
                  <a:pt x="248" y="62"/>
                  <a:pt x="248" y="62"/>
                  <a:pt x="248" y="62"/>
                </a:cubicBezTo>
                <a:cubicBezTo>
                  <a:pt x="248" y="62"/>
                  <a:pt x="248" y="31"/>
                  <a:pt x="217" y="0"/>
                </a:cubicBezTo>
                <a:cubicBezTo>
                  <a:pt x="31" y="0"/>
                  <a:pt x="31" y="0"/>
                  <a:pt x="31" y="0"/>
                </a:cubicBezTo>
                <a:cubicBezTo>
                  <a:pt x="62" y="31"/>
                  <a:pt x="93" y="93"/>
                  <a:pt x="93" y="93"/>
                </a:cubicBezTo>
                <a:cubicBezTo>
                  <a:pt x="93" y="124"/>
                  <a:pt x="93" y="124"/>
                  <a:pt x="93" y="155"/>
                </a:cubicBezTo>
                <a:lnTo>
                  <a:pt x="93" y="155"/>
                </a:lnTo>
                <a:lnTo>
                  <a:pt x="93" y="186"/>
                </a:lnTo>
                <a:cubicBezTo>
                  <a:pt x="93" y="217"/>
                  <a:pt x="93" y="248"/>
                  <a:pt x="93" y="248"/>
                </a:cubicBezTo>
                <a:cubicBezTo>
                  <a:pt x="124" y="248"/>
                  <a:pt x="124" y="279"/>
                  <a:pt x="124" y="279"/>
                </a:cubicBezTo>
                <a:cubicBezTo>
                  <a:pt x="124" y="279"/>
                  <a:pt x="124" y="310"/>
                  <a:pt x="124" y="341"/>
                </a:cubicBezTo>
                <a:cubicBezTo>
                  <a:pt x="124" y="341"/>
                  <a:pt x="124" y="341"/>
                  <a:pt x="124" y="372"/>
                </a:cubicBezTo>
                <a:cubicBezTo>
                  <a:pt x="124" y="372"/>
                  <a:pt x="93" y="402"/>
                  <a:pt x="93" y="434"/>
                </a:cubicBezTo>
                <a:lnTo>
                  <a:pt x="93" y="434"/>
                </a:lnTo>
                <a:cubicBezTo>
                  <a:pt x="93" y="434"/>
                  <a:pt x="62" y="434"/>
                  <a:pt x="62" y="465"/>
                </a:cubicBezTo>
                <a:cubicBezTo>
                  <a:pt x="62" y="465"/>
                  <a:pt x="62" y="465"/>
                  <a:pt x="31" y="465"/>
                </a:cubicBezTo>
                <a:cubicBezTo>
                  <a:pt x="31" y="496"/>
                  <a:pt x="31" y="527"/>
                  <a:pt x="31" y="558"/>
                </a:cubicBezTo>
                <a:cubicBezTo>
                  <a:pt x="31" y="589"/>
                  <a:pt x="31" y="619"/>
                  <a:pt x="0" y="619"/>
                </a:cubicBezTo>
                <a:lnTo>
                  <a:pt x="0" y="619"/>
                </a:lnTo>
                <a:cubicBezTo>
                  <a:pt x="0" y="619"/>
                  <a:pt x="0" y="651"/>
                  <a:pt x="0" y="682"/>
                </a:cubicBezTo>
                <a:lnTo>
                  <a:pt x="31" y="68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41" name="Google Shape;1141;g627d42fa04_4_49"/>
          <p:cNvSpPr>
            <a:spLocks/>
          </p:cNvSpPr>
          <p:nvPr/>
        </p:nvSpPr>
        <p:spPr>
          <a:xfrm>
            <a:off x="7267423" y="6203890"/>
            <a:ext cx="327317" cy="594523"/>
          </a:xfrm>
          <a:custGeom>
            <a:avLst/>
            <a:gdLst/>
            <a:ahLst/>
            <a:cxnLst/>
            <a:rect l="l" t="t" r="r" b="b"/>
            <a:pathLst>
              <a:path w="528" h="961" extrusionOk="0">
                <a:moveTo>
                  <a:pt x="93" y="898"/>
                </a:moveTo>
                <a:lnTo>
                  <a:pt x="93" y="898"/>
                </a:lnTo>
                <a:lnTo>
                  <a:pt x="93" y="898"/>
                </a:lnTo>
                <a:cubicBezTo>
                  <a:pt x="124" y="960"/>
                  <a:pt x="124" y="960"/>
                  <a:pt x="124" y="960"/>
                </a:cubicBezTo>
                <a:lnTo>
                  <a:pt x="124" y="960"/>
                </a:lnTo>
                <a:cubicBezTo>
                  <a:pt x="124" y="960"/>
                  <a:pt x="124" y="960"/>
                  <a:pt x="155" y="960"/>
                </a:cubicBezTo>
                <a:lnTo>
                  <a:pt x="155" y="960"/>
                </a:lnTo>
                <a:cubicBezTo>
                  <a:pt x="186" y="960"/>
                  <a:pt x="186" y="960"/>
                  <a:pt x="186" y="960"/>
                </a:cubicBezTo>
                <a:lnTo>
                  <a:pt x="186" y="960"/>
                </a:lnTo>
                <a:lnTo>
                  <a:pt x="186" y="960"/>
                </a:lnTo>
                <a:lnTo>
                  <a:pt x="186" y="960"/>
                </a:lnTo>
                <a:lnTo>
                  <a:pt x="217" y="930"/>
                </a:lnTo>
                <a:lnTo>
                  <a:pt x="217" y="930"/>
                </a:lnTo>
                <a:cubicBezTo>
                  <a:pt x="217" y="930"/>
                  <a:pt x="217" y="930"/>
                  <a:pt x="248" y="930"/>
                </a:cubicBezTo>
                <a:lnTo>
                  <a:pt x="248" y="930"/>
                </a:lnTo>
                <a:lnTo>
                  <a:pt x="248" y="930"/>
                </a:lnTo>
                <a:lnTo>
                  <a:pt x="279" y="930"/>
                </a:lnTo>
                <a:lnTo>
                  <a:pt x="279" y="930"/>
                </a:lnTo>
                <a:lnTo>
                  <a:pt x="279" y="930"/>
                </a:lnTo>
                <a:lnTo>
                  <a:pt x="279" y="930"/>
                </a:lnTo>
                <a:lnTo>
                  <a:pt x="279" y="930"/>
                </a:lnTo>
                <a:cubicBezTo>
                  <a:pt x="279" y="898"/>
                  <a:pt x="279" y="898"/>
                  <a:pt x="279" y="898"/>
                </a:cubicBezTo>
                <a:lnTo>
                  <a:pt x="279" y="898"/>
                </a:lnTo>
                <a:cubicBezTo>
                  <a:pt x="279" y="867"/>
                  <a:pt x="310" y="867"/>
                  <a:pt x="310" y="867"/>
                </a:cubicBezTo>
                <a:lnTo>
                  <a:pt x="310" y="867"/>
                </a:lnTo>
                <a:lnTo>
                  <a:pt x="310" y="867"/>
                </a:lnTo>
                <a:lnTo>
                  <a:pt x="310" y="867"/>
                </a:lnTo>
                <a:lnTo>
                  <a:pt x="341" y="867"/>
                </a:lnTo>
                <a:lnTo>
                  <a:pt x="341" y="867"/>
                </a:lnTo>
                <a:cubicBezTo>
                  <a:pt x="341" y="867"/>
                  <a:pt x="341" y="867"/>
                  <a:pt x="372" y="867"/>
                </a:cubicBezTo>
                <a:lnTo>
                  <a:pt x="372" y="867"/>
                </a:lnTo>
                <a:cubicBezTo>
                  <a:pt x="372" y="867"/>
                  <a:pt x="372" y="836"/>
                  <a:pt x="403" y="836"/>
                </a:cubicBezTo>
                <a:lnTo>
                  <a:pt x="403" y="806"/>
                </a:lnTo>
                <a:cubicBezTo>
                  <a:pt x="403" y="806"/>
                  <a:pt x="403" y="806"/>
                  <a:pt x="434" y="806"/>
                </a:cubicBezTo>
                <a:lnTo>
                  <a:pt x="434" y="806"/>
                </a:lnTo>
                <a:cubicBezTo>
                  <a:pt x="434" y="774"/>
                  <a:pt x="434" y="774"/>
                  <a:pt x="434" y="774"/>
                </a:cubicBezTo>
                <a:cubicBezTo>
                  <a:pt x="465" y="743"/>
                  <a:pt x="465" y="743"/>
                  <a:pt x="465" y="743"/>
                </a:cubicBezTo>
                <a:lnTo>
                  <a:pt x="465" y="743"/>
                </a:lnTo>
                <a:cubicBezTo>
                  <a:pt x="465" y="743"/>
                  <a:pt x="465" y="743"/>
                  <a:pt x="465" y="712"/>
                </a:cubicBezTo>
                <a:lnTo>
                  <a:pt x="465" y="712"/>
                </a:lnTo>
                <a:lnTo>
                  <a:pt x="465" y="712"/>
                </a:lnTo>
                <a:lnTo>
                  <a:pt x="465" y="712"/>
                </a:lnTo>
                <a:cubicBezTo>
                  <a:pt x="434" y="712"/>
                  <a:pt x="434" y="682"/>
                  <a:pt x="434" y="682"/>
                </a:cubicBezTo>
                <a:cubicBezTo>
                  <a:pt x="434" y="682"/>
                  <a:pt x="434" y="682"/>
                  <a:pt x="434" y="650"/>
                </a:cubicBezTo>
                <a:lnTo>
                  <a:pt x="434" y="619"/>
                </a:lnTo>
                <a:lnTo>
                  <a:pt x="434" y="619"/>
                </a:lnTo>
                <a:cubicBezTo>
                  <a:pt x="434" y="588"/>
                  <a:pt x="434" y="588"/>
                  <a:pt x="434" y="588"/>
                </a:cubicBezTo>
                <a:lnTo>
                  <a:pt x="465" y="558"/>
                </a:lnTo>
                <a:lnTo>
                  <a:pt x="465" y="558"/>
                </a:lnTo>
                <a:lnTo>
                  <a:pt x="465" y="558"/>
                </a:lnTo>
                <a:cubicBezTo>
                  <a:pt x="465" y="526"/>
                  <a:pt x="465" y="526"/>
                  <a:pt x="496" y="526"/>
                </a:cubicBezTo>
                <a:lnTo>
                  <a:pt x="496" y="496"/>
                </a:lnTo>
                <a:lnTo>
                  <a:pt x="496" y="496"/>
                </a:lnTo>
                <a:lnTo>
                  <a:pt x="496" y="496"/>
                </a:lnTo>
                <a:cubicBezTo>
                  <a:pt x="496" y="465"/>
                  <a:pt x="496" y="465"/>
                  <a:pt x="496" y="465"/>
                </a:cubicBezTo>
                <a:cubicBezTo>
                  <a:pt x="527" y="465"/>
                  <a:pt x="527" y="465"/>
                  <a:pt x="527" y="465"/>
                </a:cubicBezTo>
                <a:cubicBezTo>
                  <a:pt x="527" y="248"/>
                  <a:pt x="527" y="248"/>
                  <a:pt x="527" y="248"/>
                </a:cubicBezTo>
                <a:cubicBezTo>
                  <a:pt x="124" y="0"/>
                  <a:pt x="124" y="0"/>
                  <a:pt x="124" y="0"/>
                </a:cubicBezTo>
                <a:cubicBezTo>
                  <a:pt x="124" y="31"/>
                  <a:pt x="124" y="31"/>
                  <a:pt x="93" y="31"/>
                </a:cubicBezTo>
                <a:lnTo>
                  <a:pt x="93" y="31"/>
                </a:lnTo>
                <a:cubicBezTo>
                  <a:pt x="93" y="63"/>
                  <a:pt x="93" y="93"/>
                  <a:pt x="93" y="93"/>
                </a:cubicBezTo>
                <a:lnTo>
                  <a:pt x="93" y="93"/>
                </a:lnTo>
                <a:cubicBezTo>
                  <a:pt x="93" y="93"/>
                  <a:pt x="93" y="93"/>
                  <a:pt x="124" y="93"/>
                </a:cubicBezTo>
                <a:cubicBezTo>
                  <a:pt x="124" y="124"/>
                  <a:pt x="124" y="124"/>
                  <a:pt x="124" y="155"/>
                </a:cubicBezTo>
                <a:cubicBezTo>
                  <a:pt x="155" y="155"/>
                  <a:pt x="155" y="155"/>
                  <a:pt x="155" y="155"/>
                </a:cubicBezTo>
                <a:cubicBezTo>
                  <a:pt x="155" y="187"/>
                  <a:pt x="155" y="187"/>
                  <a:pt x="155" y="187"/>
                </a:cubicBezTo>
                <a:lnTo>
                  <a:pt x="155" y="187"/>
                </a:lnTo>
                <a:cubicBezTo>
                  <a:pt x="155" y="187"/>
                  <a:pt x="124" y="217"/>
                  <a:pt x="124" y="248"/>
                </a:cubicBezTo>
                <a:cubicBezTo>
                  <a:pt x="124" y="311"/>
                  <a:pt x="124" y="341"/>
                  <a:pt x="124" y="372"/>
                </a:cubicBezTo>
                <a:cubicBezTo>
                  <a:pt x="124" y="403"/>
                  <a:pt x="124" y="435"/>
                  <a:pt x="124" y="435"/>
                </a:cubicBezTo>
                <a:cubicBezTo>
                  <a:pt x="93" y="435"/>
                  <a:pt x="93" y="435"/>
                  <a:pt x="93" y="435"/>
                </a:cubicBezTo>
                <a:cubicBezTo>
                  <a:pt x="93" y="465"/>
                  <a:pt x="93" y="465"/>
                  <a:pt x="93" y="465"/>
                </a:cubicBezTo>
                <a:lnTo>
                  <a:pt x="62" y="496"/>
                </a:lnTo>
                <a:lnTo>
                  <a:pt x="62" y="496"/>
                </a:lnTo>
                <a:cubicBezTo>
                  <a:pt x="31" y="526"/>
                  <a:pt x="31" y="526"/>
                  <a:pt x="31" y="526"/>
                </a:cubicBezTo>
                <a:lnTo>
                  <a:pt x="31" y="526"/>
                </a:lnTo>
                <a:cubicBezTo>
                  <a:pt x="31" y="558"/>
                  <a:pt x="31" y="558"/>
                  <a:pt x="0" y="588"/>
                </a:cubicBezTo>
                <a:lnTo>
                  <a:pt x="31" y="588"/>
                </a:lnTo>
                <a:lnTo>
                  <a:pt x="31" y="619"/>
                </a:lnTo>
                <a:lnTo>
                  <a:pt x="31" y="619"/>
                </a:lnTo>
                <a:lnTo>
                  <a:pt x="31" y="619"/>
                </a:lnTo>
                <a:lnTo>
                  <a:pt x="31" y="619"/>
                </a:lnTo>
                <a:lnTo>
                  <a:pt x="31" y="619"/>
                </a:lnTo>
                <a:lnTo>
                  <a:pt x="31" y="619"/>
                </a:lnTo>
                <a:lnTo>
                  <a:pt x="31" y="619"/>
                </a:lnTo>
                <a:lnTo>
                  <a:pt x="62" y="619"/>
                </a:lnTo>
                <a:lnTo>
                  <a:pt x="62" y="619"/>
                </a:lnTo>
                <a:lnTo>
                  <a:pt x="62" y="650"/>
                </a:lnTo>
                <a:cubicBezTo>
                  <a:pt x="93" y="650"/>
                  <a:pt x="93" y="650"/>
                  <a:pt x="93" y="650"/>
                </a:cubicBezTo>
                <a:cubicBezTo>
                  <a:pt x="93" y="682"/>
                  <a:pt x="93" y="682"/>
                  <a:pt x="93" y="712"/>
                </a:cubicBezTo>
                <a:lnTo>
                  <a:pt x="93" y="712"/>
                </a:lnTo>
                <a:cubicBezTo>
                  <a:pt x="93" y="712"/>
                  <a:pt x="93" y="774"/>
                  <a:pt x="93" y="806"/>
                </a:cubicBezTo>
                <a:cubicBezTo>
                  <a:pt x="124" y="836"/>
                  <a:pt x="124" y="836"/>
                  <a:pt x="124" y="836"/>
                </a:cubicBezTo>
                <a:cubicBezTo>
                  <a:pt x="124" y="867"/>
                  <a:pt x="124" y="867"/>
                  <a:pt x="124" y="867"/>
                </a:cubicBezTo>
                <a:lnTo>
                  <a:pt x="124" y="867"/>
                </a:lnTo>
                <a:lnTo>
                  <a:pt x="93" y="898"/>
                </a:lnTo>
                <a:lnTo>
                  <a:pt x="93" y="898"/>
                </a:lnTo>
                <a:lnTo>
                  <a:pt x="93" y="898"/>
                </a:lnTo>
                <a:lnTo>
                  <a:pt x="93" y="898"/>
                </a:lnTo>
                <a:lnTo>
                  <a:pt x="62" y="898"/>
                </a:lnTo>
                <a:lnTo>
                  <a:pt x="62" y="898"/>
                </a:lnTo>
                <a:lnTo>
                  <a:pt x="62" y="898"/>
                </a:lnTo>
                <a:cubicBezTo>
                  <a:pt x="93" y="898"/>
                  <a:pt x="93" y="898"/>
                  <a:pt x="93" y="898"/>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42" name="Google Shape;1142;g627d42fa04_4_49"/>
          <p:cNvSpPr>
            <a:spLocks/>
          </p:cNvSpPr>
          <p:nvPr/>
        </p:nvSpPr>
        <p:spPr>
          <a:xfrm>
            <a:off x="6615517" y="6550241"/>
            <a:ext cx="250943" cy="171810"/>
          </a:xfrm>
          <a:custGeom>
            <a:avLst/>
            <a:gdLst/>
            <a:ahLst/>
            <a:cxnLst/>
            <a:rect l="l" t="t" r="r" b="b"/>
            <a:pathLst>
              <a:path w="405" h="279" extrusionOk="0">
                <a:moveTo>
                  <a:pt x="31" y="278"/>
                </a:moveTo>
                <a:lnTo>
                  <a:pt x="31" y="278"/>
                </a:lnTo>
                <a:cubicBezTo>
                  <a:pt x="62" y="278"/>
                  <a:pt x="62" y="278"/>
                  <a:pt x="62" y="278"/>
                </a:cubicBezTo>
                <a:lnTo>
                  <a:pt x="93" y="278"/>
                </a:lnTo>
                <a:lnTo>
                  <a:pt x="93" y="278"/>
                </a:lnTo>
                <a:lnTo>
                  <a:pt x="124" y="278"/>
                </a:lnTo>
                <a:lnTo>
                  <a:pt x="93" y="248"/>
                </a:lnTo>
                <a:lnTo>
                  <a:pt x="93" y="248"/>
                </a:lnTo>
                <a:cubicBezTo>
                  <a:pt x="93" y="248"/>
                  <a:pt x="124" y="248"/>
                  <a:pt x="124" y="216"/>
                </a:cubicBezTo>
                <a:lnTo>
                  <a:pt x="124" y="216"/>
                </a:lnTo>
                <a:lnTo>
                  <a:pt x="124" y="216"/>
                </a:lnTo>
                <a:cubicBezTo>
                  <a:pt x="124" y="185"/>
                  <a:pt x="156" y="185"/>
                  <a:pt x="156" y="185"/>
                </a:cubicBezTo>
                <a:lnTo>
                  <a:pt x="156" y="185"/>
                </a:lnTo>
                <a:lnTo>
                  <a:pt x="186" y="185"/>
                </a:lnTo>
                <a:lnTo>
                  <a:pt x="186" y="185"/>
                </a:lnTo>
                <a:cubicBezTo>
                  <a:pt x="217" y="185"/>
                  <a:pt x="248" y="185"/>
                  <a:pt x="248" y="185"/>
                </a:cubicBezTo>
                <a:lnTo>
                  <a:pt x="248" y="185"/>
                </a:lnTo>
                <a:cubicBezTo>
                  <a:pt x="280" y="185"/>
                  <a:pt x="280" y="185"/>
                  <a:pt x="280" y="185"/>
                </a:cubicBezTo>
                <a:lnTo>
                  <a:pt x="280" y="185"/>
                </a:lnTo>
                <a:lnTo>
                  <a:pt x="280" y="185"/>
                </a:lnTo>
                <a:lnTo>
                  <a:pt x="310" y="185"/>
                </a:lnTo>
                <a:lnTo>
                  <a:pt x="310" y="185"/>
                </a:lnTo>
                <a:lnTo>
                  <a:pt x="341" y="185"/>
                </a:lnTo>
                <a:lnTo>
                  <a:pt x="341" y="185"/>
                </a:lnTo>
                <a:cubicBezTo>
                  <a:pt x="404" y="154"/>
                  <a:pt x="404" y="154"/>
                  <a:pt x="404" y="154"/>
                </a:cubicBezTo>
                <a:lnTo>
                  <a:pt x="404" y="154"/>
                </a:lnTo>
                <a:lnTo>
                  <a:pt x="404" y="154"/>
                </a:lnTo>
                <a:lnTo>
                  <a:pt x="404" y="154"/>
                </a:lnTo>
                <a:cubicBezTo>
                  <a:pt x="372" y="154"/>
                  <a:pt x="372" y="154"/>
                  <a:pt x="372" y="154"/>
                </a:cubicBezTo>
                <a:lnTo>
                  <a:pt x="372" y="154"/>
                </a:lnTo>
                <a:lnTo>
                  <a:pt x="372" y="154"/>
                </a:lnTo>
                <a:lnTo>
                  <a:pt x="372" y="124"/>
                </a:lnTo>
                <a:cubicBezTo>
                  <a:pt x="341" y="124"/>
                  <a:pt x="341" y="124"/>
                  <a:pt x="341" y="124"/>
                </a:cubicBezTo>
                <a:lnTo>
                  <a:pt x="341" y="124"/>
                </a:lnTo>
                <a:cubicBezTo>
                  <a:pt x="341" y="92"/>
                  <a:pt x="341" y="92"/>
                  <a:pt x="341" y="92"/>
                </a:cubicBezTo>
                <a:lnTo>
                  <a:pt x="341" y="92"/>
                </a:lnTo>
                <a:cubicBezTo>
                  <a:pt x="310" y="61"/>
                  <a:pt x="310" y="61"/>
                  <a:pt x="310" y="30"/>
                </a:cubicBezTo>
                <a:cubicBezTo>
                  <a:pt x="310" y="30"/>
                  <a:pt x="280" y="30"/>
                  <a:pt x="280" y="0"/>
                </a:cubicBezTo>
                <a:lnTo>
                  <a:pt x="280" y="0"/>
                </a:lnTo>
                <a:cubicBezTo>
                  <a:pt x="280" y="0"/>
                  <a:pt x="248" y="0"/>
                  <a:pt x="217" y="0"/>
                </a:cubicBezTo>
                <a:cubicBezTo>
                  <a:pt x="217" y="30"/>
                  <a:pt x="217" y="30"/>
                  <a:pt x="217" y="30"/>
                </a:cubicBezTo>
                <a:lnTo>
                  <a:pt x="217" y="30"/>
                </a:lnTo>
                <a:cubicBezTo>
                  <a:pt x="217" y="61"/>
                  <a:pt x="217" y="61"/>
                  <a:pt x="217" y="61"/>
                </a:cubicBezTo>
                <a:cubicBezTo>
                  <a:pt x="186" y="61"/>
                  <a:pt x="186" y="61"/>
                  <a:pt x="186" y="61"/>
                </a:cubicBezTo>
                <a:cubicBezTo>
                  <a:pt x="156" y="61"/>
                  <a:pt x="156" y="61"/>
                  <a:pt x="156" y="61"/>
                </a:cubicBezTo>
                <a:lnTo>
                  <a:pt x="156" y="92"/>
                </a:lnTo>
                <a:lnTo>
                  <a:pt x="156" y="92"/>
                </a:lnTo>
                <a:lnTo>
                  <a:pt x="156" y="92"/>
                </a:lnTo>
                <a:cubicBezTo>
                  <a:pt x="124" y="92"/>
                  <a:pt x="124" y="124"/>
                  <a:pt x="93" y="124"/>
                </a:cubicBezTo>
                <a:lnTo>
                  <a:pt x="93" y="124"/>
                </a:lnTo>
                <a:lnTo>
                  <a:pt x="93" y="124"/>
                </a:lnTo>
                <a:cubicBezTo>
                  <a:pt x="62" y="124"/>
                  <a:pt x="62" y="124"/>
                  <a:pt x="62" y="124"/>
                </a:cubicBezTo>
                <a:lnTo>
                  <a:pt x="62" y="154"/>
                </a:lnTo>
                <a:lnTo>
                  <a:pt x="62" y="154"/>
                </a:lnTo>
                <a:cubicBezTo>
                  <a:pt x="62" y="185"/>
                  <a:pt x="62" y="185"/>
                  <a:pt x="31" y="185"/>
                </a:cubicBezTo>
                <a:lnTo>
                  <a:pt x="31" y="185"/>
                </a:lnTo>
                <a:lnTo>
                  <a:pt x="31" y="185"/>
                </a:lnTo>
                <a:lnTo>
                  <a:pt x="31" y="185"/>
                </a:lnTo>
                <a:lnTo>
                  <a:pt x="31" y="185"/>
                </a:lnTo>
                <a:cubicBezTo>
                  <a:pt x="31" y="216"/>
                  <a:pt x="31" y="216"/>
                  <a:pt x="31" y="216"/>
                </a:cubicBezTo>
                <a:cubicBezTo>
                  <a:pt x="31" y="248"/>
                  <a:pt x="31" y="248"/>
                  <a:pt x="0" y="248"/>
                </a:cubicBezTo>
                <a:cubicBezTo>
                  <a:pt x="31" y="248"/>
                  <a:pt x="31" y="278"/>
                  <a:pt x="31" y="278"/>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43" name="Google Shape;1143;g627d42fa04_4_49"/>
          <p:cNvSpPr>
            <a:spLocks/>
          </p:cNvSpPr>
          <p:nvPr/>
        </p:nvSpPr>
        <p:spPr>
          <a:xfrm>
            <a:off x="7305610" y="6702962"/>
            <a:ext cx="384598" cy="286352"/>
          </a:xfrm>
          <a:custGeom>
            <a:avLst/>
            <a:gdLst/>
            <a:ahLst/>
            <a:cxnLst/>
            <a:rect l="l" t="t" r="r" b="b"/>
            <a:pathLst>
              <a:path w="621" h="465" extrusionOk="0">
                <a:moveTo>
                  <a:pt x="93" y="464"/>
                </a:moveTo>
                <a:lnTo>
                  <a:pt x="93" y="464"/>
                </a:lnTo>
                <a:cubicBezTo>
                  <a:pt x="93" y="433"/>
                  <a:pt x="93" y="433"/>
                  <a:pt x="93" y="433"/>
                </a:cubicBezTo>
                <a:lnTo>
                  <a:pt x="93" y="433"/>
                </a:lnTo>
                <a:cubicBezTo>
                  <a:pt x="93" y="433"/>
                  <a:pt x="124" y="402"/>
                  <a:pt x="155" y="402"/>
                </a:cubicBezTo>
                <a:cubicBezTo>
                  <a:pt x="155" y="402"/>
                  <a:pt x="155" y="433"/>
                  <a:pt x="186" y="433"/>
                </a:cubicBezTo>
                <a:lnTo>
                  <a:pt x="186" y="433"/>
                </a:lnTo>
                <a:lnTo>
                  <a:pt x="186" y="433"/>
                </a:lnTo>
                <a:lnTo>
                  <a:pt x="186" y="433"/>
                </a:lnTo>
                <a:cubicBezTo>
                  <a:pt x="186" y="402"/>
                  <a:pt x="186" y="371"/>
                  <a:pt x="217" y="371"/>
                </a:cubicBezTo>
                <a:cubicBezTo>
                  <a:pt x="217" y="371"/>
                  <a:pt x="217" y="371"/>
                  <a:pt x="217" y="340"/>
                </a:cubicBezTo>
                <a:lnTo>
                  <a:pt x="217" y="340"/>
                </a:lnTo>
                <a:cubicBezTo>
                  <a:pt x="217" y="340"/>
                  <a:pt x="217" y="340"/>
                  <a:pt x="248" y="340"/>
                </a:cubicBezTo>
                <a:lnTo>
                  <a:pt x="248" y="340"/>
                </a:lnTo>
                <a:cubicBezTo>
                  <a:pt x="248" y="340"/>
                  <a:pt x="248" y="309"/>
                  <a:pt x="279" y="309"/>
                </a:cubicBezTo>
                <a:lnTo>
                  <a:pt x="279" y="309"/>
                </a:lnTo>
                <a:lnTo>
                  <a:pt x="279" y="309"/>
                </a:lnTo>
                <a:cubicBezTo>
                  <a:pt x="310" y="309"/>
                  <a:pt x="310" y="340"/>
                  <a:pt x="341" y="371"/>
                </a:cubicBezTo>
                <a:lnTo>
                  <a:pt x="341" y="371"/>
                </a:lnTo>
                <a:lnTo>
                  <a:pt x="341" y="371"/>
                </a:lnTo>
                <a:cubicBezTo>
                  <a:pt x="341" y="371"/>
                  <a:pt x="341" y="371"/>
                  <a:pt x="372" y="371"/>
                </a:cubicBezTo>
                <a:lnTo>
                  <a:pt x="372" y="371"/>
                </a:lnTo>
                <a:cubicBezTo>
                  <a:pt x="403" y="371"/>
                  <a:pt x="403" y="402"/>
                  <a:pt x="403" y="402"/>
                </a:cubicBezTo>
                <a:cubicBezTo>
                  <a:pt x="403" y="371"/>
                  <a:pt x="403" y="371"/>
                  <a:pt x="403" y="371"/>
                </a:cubicBezTo>
                <a:lnTo>
                  <a:pt x="403" y="371"/>
                </a:lnTo>
                <a:lnTo>
                  <a:pt x="403" y="371"/>
                </a:lnTo>
                <a:cubicBezTo>
                  <a:pt x="434" y="371"/>
                  <a:pt x="434" y="340"/>
                  <a:pt x="434" y="340"/>
                </a:cubicBezTo>
                <a:lnTo>
                  <a:pt x="434" y="340"/>
                </a:lnTo>
                <a:lnTo>
                  <a:pt x="434" y="340"/>
                </a:lnTo>
                <a:lnTo>
                  <a:pt x="434" y="340"/>
                </a:lnTo>
                <a:cubicBezTo>
                  <a:pt x="465" y="340"/>
                  <a:pt x="465" y="340"/>
                  <a:pt x="465" y="340"/>
                </a:cubicBezTo>
                <a:cubicBezTo>
                  <a:pt x="465" y="371"/>
                  <a:pt x="465" y="371"/>
                  <a:pt x="465" y="371"/>
                </a:cubicBezTo>
                <a:cubicBezTo>
                  <a:pt x="465" y="340"/>
                  <a:pt x="496" y="340"/>
                  <a:pt x="496" y="340"/>
                </a:cubicBezTo>
                <a:lnTo>
                  <a:pt x="526" y="340"/>
                </a:lnTo>
                <a:lnTo>
                  <a:pt x="526" y="340"/>
                </a:lnTo>
                <a:lnTo>
                  <a:pt x="558" y="340"/>
                </a:lnTo>
                <a:lnTo>
                  <a:pt x="558" y="340"/>
                </a:lnTo>
                <a:lnTo>
                  <a:pt x="558" y="340"/>
                </a:lnTo>
                <a:lnTo>
                  <a:pt x="558" y="340"/>
                </a:lnTo>
                <a:cubicBezTo>
                  <a:pt x="558" y="309"/>
                  <a:pt x="589" y="309"/>
                  <a:pt x="589" y="309"/>
                </a:cubicBezTo>
                <a:lnTo>
                  <a:pt x="589" y="309"/>
                </a:lnTo>
                <a:lnTo>
                  <a:pt x="589" y="309"/>
                </a:lnTo>
                <a:cubicBezTo>
                  <a:pt x="620" y="309"/>
                  <a:pt x="620" y="309"/>
                  <a:pt x="620" y="309"/>
                </a:cubicBezTo>
                <a:cubicBezTo>
                  <a:pt x="620" y="309"/>
                  <a:pt x="620" y="309"/>
                  <a:pt x="620" y="278"/>
                </a:cubicBezTo>
                <a:lnTo>
                  <a:pt x="620" y="278"/>
                </a:lnTo>
                <a:lnTo>
                  <a:pt x="620" y="278"/>
                </a:lnTo>
                <a:cubicBezTo>
                  <a:pt x="620" y="278"/>
                  <a:pt x="620" y="278"/>
                  <a:pt x="620" y="248"/>
                </a:cubicBezTo>
                <a:lnTo>
                  <a:pt x="620" y="248"/>
                </a:lnTo>
                <a:lnTo>
                  <a:pt x="620" y="248"/>
                </a:lnTo>
                <a:cubicBezTo>
                  <a:pt x="620" y="248"/>
                  <a:pt x="620" y="248"/>
                  <a:pt x="589" y="248"/>
                </a:cubicBezTo>
                <a:lnTo>
                  <a:pt x="589" y="248"/>
                </a:lnTo>
                <a:lnTo>
                  <a:pt x="589" y="248"/>
                </a:lnTo>
                <a:lnTo>
                  <a:pt x="589" y="248"/>
                </a:lnTo>
                <a:cubicBezTo>
                  <a:pt x="589" y="248"/>
                  <a:pt x="589" y="248"/>
                  <a:pt x="558" y="248"/>
                </a:cubicBezTo>
                <a:cubicBezTo>
                  <a:pt x="558" y="216"/>
                  <a:pt x="558" y="216"/>
                  <a:pt x="558" y="185"/>
                </a:cubicBezTo>
                <a:lnTo>
                  <a:pt x="558" y="185"/>
                </a:lnTo>
                <a:cubicBezTo>
                  <a:pt x="526" y="185"/>
                  <a:pt x="526" y="185"/>
                  <a:pt x="526" y="185"/>
                </a:cubicBezTo>
                <a:cubicBezTo>
                  <a:pt x="496" y="185"/>
                  <a:pt x="496" y="154"/>
                  <a:pt x="496" y="154"/>
                </a:cubicBezTo>
                <a:lnTo>
                  <a:pt x="496" y="154"/>
                </a:lnTo>
                <a:cubicBezTo>
                  <a:pt x="465" y="154"/>
                  <a:pt x="465" y="154"/>
                  <a:pt x="465" y="154"/>
                </a:cubicBezTo>
                <a:cubicBezTo>
                  <a:pt x="465" y="124"/>
                  <a:pt x="465" y="124"/>
                  <a:pt x="465" y="124"/>
                </a:cubicBezTo>
                <a:cubicBezTo>
                  <a:pt x="465" y="92"/>
                  <a:pt x="465" y="92"/>
                  <a:pt x="465" y="92"/>
                </a:cubicBezTo>
                <a:lnTo>
                  <a:pt x="465" y="92"/>
                </a:lnTo>
                <a:lnTo>
                  <a:pt x="465" y="92"/>
                </a:lnTo>
                <a:cubicBezTo>
                  <a:pt x="465" y="61"/>
                  <a:pt x="465" y="61"/>
                  <a:pt x="465" y="61"/>
                </a:cubicBezTo>
                <a:cubicBezTo>
                  <a:pt x="465" y="61"/>
                  <a:pt x="465" y="61"/>
                  <a:pt x="465" y="30"/>
                </a:cubicBezTo>
                <a:lnTo>
                  <a:pt x="465" y="30"/>
                </a:lnTo>
                <a:lnTo>
                  <a:pt x="434" y="30"/>
                </a:lnTo>
                <a:lnTo>
                  <a:pt x="434" y="30"/>
                </a:lnTo>
                <a:lnTo>
                  <a:pt x="434" y="0"/>
                </a:lnTo>
                <a:cubicBezTo>
                  <a:pt x="403" y="30"/>
                  <a:pt x="403" y="30"/>
                  <a:pt x="403" y="30"/>
                </a:cubicBezTo>
                <a:cubicBezTo>
                  <a:pt x="403" y="30"/>
                  <a:pt x="403" y="30"/>
                  <a:pt x="372" y="61"/>
                </a:cubicBezTo>
                <a:lnTo>
                  <a:pt x="372" y="61"/>
                </a:lnTo>
                <a:cubicBezTo>
                  <a:pt x="372" y="92"/>
                  <a:pt x="341" y="92"/>
                  <a:pt x="341" y="124"/>
                </a:cubicBezTo>
                <a:lnTo>
                  <a:pt x="310" y="124"/>
                </a:lnTo>
                <a:lnTo>
                  <a:pt x="310" y="124"/>
                </a:lnTo>
                <a:cubicBezTo>
                  <a:pt x="279" y="124"/>
                  <a:pt x="279" y="124"/>
                  <a:pt x="279" y="124"/>
                </a:cubicBezTo>
                <a:lnTo>
                  <a:pt x="248" y="124"/>
                </a:lnTo>
                <a:lnTo>
                  <a:pt x="248" y="124"/>
                </a:lnTo>
                <a:cubicBezTo>
                  <a:pt x="248" y="154"/>
                  <a:pt x="248" y="154"/>
                  <a:pt x="248" y="185"/>
                </a:cubicBezTo>
                <a:cubicBezTo>
                  <a:pt x="248" y="185"/>
                  <a:pt x="248" y="185"/>
                  <a:pt x="217" y="185"/>
                </a:cubicBezTo>
                <a:lnTo>
                  <a:pt x="217" y="185"/>
                </a:lnTo>
                <a:lnTo>
                  <a:pt x="217" y="185"/>
                </a:lnTo>
                <a:lnTo>
                  <a:pt x="217" y="185"/>
                </a:lnTo>
                <a:lnTo>
                  <a:pt x="217" y="185"/>
                </a:lnTo>
                <a:lnTo>
                  <a:pt x="186" y="185"/>
                </a:lnTo>
                <a:lnTo>
                  <a:pt x="186" y="185"/>
                </a:lnTo>
                <a:lnTo>
                  <a:pt x="155" y="185"/>
                </a:lnTo>
                <a:cubicBezTo>
                  <a:pt x="155" y="216"/>
                  <a:pt x="155" y="216"/>
                  <a:pt x="124" y="216"/>
                </a:cubicBezTo>
                <a:lnTo>
                  <a:pt x="124" y="216"/>
                </a:lnTo>
                <a:lnTo>
                  <a:pt x="124" y="216"/>
                </a:lnTo>
                <a:cubicBezTo>
                  <a:pt x="124" y="216"/>
                  <a:pt x="124" y="216"/>
                  <a:pt x="93" y="216"/>
                </a:cubicBezTo>
                <a:lnTo>
                  <a:pt x="93" y="216"/>
                </a:lnTo>
                <a:lnTo>
                  <a:pt x="93" y="216"/>
                </a:lnTo>
                <a:lnTo>
                  <a:pt x="62" y="216"/>
                </a:lnTo>
                <a:lnTo>
                  <a:pt x="62" y="216"/>
                </a:lnTo>
                <a:lnTo>
                  <a:pt x="62" y="216"/>
                </a:lnTo>
                <a:lnTo>
                  <a:pt x="62" y="216"/>
                </a:lnTo>
                <a:cubicBezTo>
                  <a:pt x="62" y="248"/>
                  <a:pt x="31" y="248"/>
                  <a:pt x="31" y="248"/>
                </a:cubicBezTo>
                <a:cubicBezTo>
                  <a:pt x="31" y="278"/>
                  <a:pt x="31" y="278"/>
                  <a:pt x="31" y="278"/>
                </a:cubicBezTo>
                <a:lnTo>
                  <a:pt x="0" y="278"/>
                </a:lnTo>
                <a:lnTo>
                  <a:pt x="0" y="309"/>
                </a:lnTo>
                <a:cubicBezTo>
                  <a:pt x="0" y="309"/>
                  <a:pt x="0" y="309"/>
                  <a:pt x="0" y="340"/>
                </a:cubicBezTo>
                <a:lnTo>
                  <a:pt x="0" y="340"/>
                </a:lnTo>
                <a:lnTo>
                  <a:pt x="0" y="340"/>
                </a:lnTo>
                <a:lnTo>
                  <a:pt x="0" y="340"/>
                </a:lnTo>
                <a:lnTo>
                  <a:pt x="0" y="340"/>
                </a:lnTo>
                <a:cubicBezTo>
                  <a:pt x="31" y="371"/>
                  <a:pt x="31" y="402"/>
                  <a:pt x="31" y="402"/>
                </a:cubicBezTo>
                <a:lnTo>
                  <a:pt x="31" y="402"/>
                </a:lnTo>
                <a:lnTo>
                  <a:pt x="31" y="402"/>
                </a:lnTo>
                <a:lnTo>
                  <a:pt x="31" y="433"/>
                </a:lnTo>
                <a:lnTo>
                  <a:pt x="31" y="433"/>
                </a:lnTo>
                <a:lnTo>
                  <a:pt x="62" y="433"/>
                </a:lnTo>
                <a:lnTo>
                  <a:pt x="62" y="433"/>
                </a:lnTo>
                <a:lnTo>
                  <a:pt x="62" y="433"/>
                </a:lnTo>
                <a:cubicBezTo>
                  <a:pt x="62" y="464"/>
                  <a:pt x="62" y="464"/>
                  <a:pt x="62" y="464"/>
                </a:cubicBezTo>
                <a:cubicBezTo>
                  <a:pt x="62" y="464"/>
                  <a:pt x="62" y="464"/>
                  <a:pt x="93" y="46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44" name="Google Shape;1144;g627d42fa04_4_49"/>
          <p:cNvSpPr>
            <a:spLocks/>
          </p:cNvSpPr>
          <p:nvPr/>
        </p:nvSpPr>
        <p:spPr>
          <a:xfrm>
            <a:off x="7245602" y="6932044"/>
            <a:ext cx="613719" cy="670884"/>
          </a:xfrm>
          <a:custGeom>
            <a:avLst/>
            <a:gdLst/>
            <a:ahLst/>
            <a:cxnLst/>
            <a:rect l="l" t="t" r="r" b="b"/>
            <a:pathLst>
              <a:path w="993" h="1086" extrusionOk="0">
                <a:moveTo>
                  <a:pt x="899" y="744"/>
                </a:moveTo>
                <a:lnTo>
                  <a:pt x="899" y="744"/>
                </a:lnTo>
                <a:lnTo>
                  <a:pt x="868" y="713"/>
                </a:lnTo>
                <a:lnTo>
                  <a:pt x="868" y="682"/>
                </a:lnTo>
                <a:lnTo>
                  <a:pt x="868" y="682"/>
                </a:lnTo>
                <a:cubicBezTo>
                  <a:pt x="868" y="682"/>
                  <a:pt x="868" y="682"/>
                  <a:pt x="868" y="651"/>
                </a:cubicBezTo>
                <a:lnTo>
                  <a:pt x="868" y="651"/>
                </a:lnTo>
                <a:cubicBezTo>
                  <a:pt x="868" y="620"/>
                  <a:pt x="868" y="620"/>
                  <a:pt x="868" y="620"/>
                </a:cubicBezTo>
                <a:lnTo>
                  <a:pt x="868" y="620"/>
                </a:lnTo>
                <a:cubicBezTo>
                  <a:pt x="868" y="589"/>
                  <a:pt x="868" y="589"/>
                  <a:pt x="868" y="589"/>
                </a:cubicBezTo>
                <a:lnTo>
                  <a:pt x="868" y="589"/>
                </a:lnTo>
                <a:lnTo>
                  <a:pt x="868" y="589"/>
                </a:lnTo>
                <a:cubicBezTo>
                  <a:pt x="868" y="558"/>
                  <a:pt x="868" y="558"/>
                  <a:pt x="868" y="558"/>
                </a:cubicBezTo>
                <a:cubicBezTo>
                  <a:pt x="868" y="527"/>
                  <a:pt x="868" y="527"/>
                  <a:pt x="868" y="527"/>
                </a:cubicBezTo>
                <a:lnTo>
                  <a:pt x="868" y="527"/>
                </a:lnTo>
                <a:lnTo>
                  <a:pt x="868" y="527"/>
                </a:lnTo>
                <a:lnTo>
                  <a:pt x="868" y="527"/>
                </a:lnTo>
                <a:lnTo>
                  <a:pt x="868" y="527"/>
                </a:lnTo>
                <a:lnTo>
                  <a:pt x="868" y="527"/>
                </a:lnTo>
                <a:cubicBezTo>
                  <a:pt x="868" y="496"/>
                  <a:pt x="868" y="496"/>
                  <a:pt x="868" y="496"/>
                </a:cubicBezTo>
                <a:lnTo>
                  <a:pt x="868" y="496"/>
                </a:lnTo>
                <a:lnTo>
                  <a:pt x="868" y="496"/>
                </a:lnTo>
                <a:lnTo>
                  <a:pt x="868" y="496"/>
                </a:lnTo>
                <a:lnTo>
                  <a:pt x="868" y="496"/>
                </a:lnTo>
                <a:lnTo>
                  <a:pt x="868" y="496"/>
                </a:lnTo>
                <a:cubicBezTo>
                  <a:pt x="837" y="496"/>
                  <a:pt x="837" y="496"/>
                  <a:pt x="837" y="465"/>
                </a:cubicBezTo>
                <a:lnTo>
                  <a:pt x="837" y="465"/>
                </a:lnTo>
                <a:lnTo>
                  <a:pt x="868" y="434"/>
                </a:lnTo>
                <a:lnTo>
                  <a:pt x="868" y="434"/>
                </a:lnTo>
                <a:lnTo>
                  <a:pt x="868" y="434"/>
                </a:lnTo>
                <a:lnTo>
                  <a:pt x="868" y="403"/>
                </a:lnTo>
                <a:lnTo>
                  <a:pt x="868" y="403"/>
                </a:lnTo>
                <a:lnTo>
                  <a:pt x="868" y="403"/>
                </a:lnTo>
                <a:lnTo>
                  <a:pt x="868" y="403"/>
                </a:lnTo>
                <a:cubicBezTo>
                  <a:pt x="868" y="372"/>
                  <a:pt x="868" y="372"/>
                  <a:pt x="899" y="372"/>
                </a:cubicBezTo>
                <a:lnTo>
                  <a:pt x="899" y="372"/>
                </a:lnTo>
                <a:cubicBezTo>
                  <a:pt x="899" y="372"/>
                  <a:pt x="899" y="341"/>
                  <a:pt x="899" y="310"/>
                </a:cubicBezTo>
                <a:lnTo>
                  <a:pt x="899" y="310"/>
                </a:lnTo>
                <a:cubicBezTo>
                  <a:pt x="899" y="279"/>
                  <a:pt x="899" y="248"/>
                  <a:pt x="930" y="217"/>
                </a:cubicBezTo>
                <a:cubicBezTo>
                  <a:pt x="930" y="217"/>
                  <a:pt x="961" y="217"/>
                  <a:pt x="961" y="186"/>
                </a:cubicBezTo>
                <a:lnTo>
                  <a:pt x="961" y="186"/>
                </a:lnTo>
                <a:lnTo>
                  <a:pt x="992" y="186"/>
                </a:lnTo>
                <a:cubicBezTo>
                  <a:pt x="961" y="186"/>
                  <a:pt x="961" y="155"/>
                  <a:pt x="961" y="124"/>
                </a:cubicBezTo>
                <a:lnTo>
                  <a:pt x="961" y="124"/>
                </a:lnTo>
                <a:cubicBezTo>
                  <a:pt x="961" y="124"/>
                  <a:pt x="961" y="124"/>
                  <a:pt x="961" y="93"/>
                </a:cubicBezTo>
                <a:cubicBezTo>
                  <a:pt x="930" y="93"/>
                  <a:pt x="930" y="62"/>
                  <a:pt x="930" y="62"/>
                </a:cubicBezTo>
                <a:cubicBezTo>
                  <a:pt x="930" y="62"/>
                  <a:pt x="930" y="62"/>
                  <a:pt x="899" y="62"/>
                </a:cubicBezTo>
                <a:cubicBezTo>
                  <a:pt x="868" y="62"/>
                  <a:pt x="868" y="62"/>
                  <a:pt x="868" y="62"/>
                </a:cubicBezTo>
                <a:lnTo>
                  <a:pt x="868" y="62"/>
                </a:lnTo>
                <a:cubicBezTo>
                  <a:pt x="837" y="62"/>
                  <a:pt x="837" y="62"/>
                  <a:pt x="837" y="62"/>
                </a:cubicBezTo>
                <a:lnTo>
                  <a:pt x="837" y="62"/>
                </a:lnTo>
                <a:lnTo>
                  <a:pt x="837" y="62"/>
                </a:lnTo>
                <a:cubicBezTo>
                  <a:pt x="806" y="31"/>
                  <a:pt x="806" y="31"/>
                  <a:pt x="806" y="31"/>
                </a:cubicBezTo>
                <a:cubicBezTo>
                  <a:pt x="806" y="31"/>
                  <a:pt x="775" y="31"/>
                  <a:pt x="775" y="0"/>
                </a:cubicBezTo>
                <a:cubicBezTo>
                  <a:pt x="775" y="0"/>
                  <a:pt x="775" y="0"/>
                  <a:pt x="744" y="0"/>
                </a:cubicBezTo>
                <a:lnTo>
                  <a:pt x="744" y="0"/>
                </a:lnTo>
                <a:lnTo>
                  <a:pt x="713" y="0"/>
                </a:lnTo>
                <a:lnTo>
                  <a:pt x="682" y="0"/>
                </a:lnTo>
                <a:lnTo>
                  <a:pt x="682" y="0"/>
                </a:lnTo>
                <a:cubicBezTo>
                  <a:pt x="682" y="0"/>
                  <a:pt x="682" y="31"/>
                  <a:pt x="651" y="31"/>
                </a:cubicBezTo>
                <a:lnTo>
                  <a:pt x="651" y="31"/>
                </a:lnTo>
                <a:cubicBezTo>
                  <a:pt x="619" y="31"/>
                  <a:pt x="619" y="31"/>
                  <a:pt x="619" y="31"/>
                </a:cubicBezTo>
                <a:lnTo>
                  <a:pt x="619" y="31"/>
                </a:lnTo>
                <a:lnTo>
                  <a:pt x="619" y="31"/>
                </a:lnTo>
                <a:cubicBezTo>
                  <a:pt x="589" y="31"/>
                  <a:pt x="589" y="31"/>
                  <a:pt x="558" y="31"/>
                </a:cubicBezTo>
                <a:lnTo>
                  <a:pt x="558" y="31"/>
                </a:lnTo>
                <a:cubicBezTo>
                  <a:pt x="558" y="62"/>
                  <a:pt x="527" y="62"/>
                  <a:pt x="527" y="62"/>
                </a:cubicBezTo>
                <a:lnTo>
                  <a:pt x="527" y="62"/>
                </a:lnTo>
                <a:cubicBezTo>
                  <a:pt x="527" y="62"/>
                  <a:pt x="527" y="62"/>
                  <a:pt x="496" y="62"/>
                </a:cubicBezTo>
                <a:lnTo>
                  <a:pt x="465" y="62"/>
                </a:lnTo>
                <a:lnTo>
                  <a:pt x="434" y="62"/>
                </a:lnTo>
                <a:lnTo>
                  <a:pt x="434" y="62"/>
                </a:lnTo>
                <a:lnTo>
                  <a:pt x="434" y="62"/>
                </a:lnTo>
                <a:cubicBezTo>
                  <a:pt x="403" y="62"/>
                  <a:pt x="403" y="62"/>
                  <a:pt x="372" y="31"/>
                </a:cubicBezTo>
                <a:lnTo>
                  <a:pt x="372" y="31"/>
                </a:lnTo>
                <a:lnTo>
                  <a:pt x="372" y="31"/>
                </a:lnTo>
                <a:lnTo>
                  <a:pt x="372" y="0"/>
                </a:lnTo>
                <a:lnTo>
                  <a:pt x="372" y="0"/>
                </a:lnTo>
                <a:lnTo>
                  <a:pt x="341" y="0"/>
                </a:lnTo>
                <a:lnTo>
                  <a:pt x="341" y="31"/>
                </a:lnTo>
                <a:lnTo>
                  <a:pt x="341" y="31"/>
                </a:lnTo>
                <a:lnTo>
                  <a:pt x="341" y="31"/>
                </a:lnTo>
                <a:cubicBezTo>
                  <a:pt x="341" y="31"/>
                  <a:pt x="341" y="31"/>
                  <a:pt x="341" y="62"/>
                </a:cubicBezTo>
                <a:lnTo>
                  <a:pt x="341" y="62"/>
                </a:lnTo>
                <a:lnTo>
                  <a:pt x="341" y="62"/>
                </a:lnTo>
                <a:lnTo>
                  <a:pt x="341" y="62"/>
                </a:lnTo>
                <a:lnTo>
                  <a:pt x="341" y="62"/>
                </a:lnTo>
                <a:cubicBezTo>
                  <a:pt x="341" y="93"/>
                  <a:pt x="310" y="124"/>
                  <a:pt x="310" y="155"/>
                </a:cubicBezTo>
                <a:cubicBezTo>
                  <a:pt x="310" y="186"/>
                  <a:pt x="279" y="186"/>
                  <a:pt x="279" y="248"/>
                </a:cubicBezTo>
                <a:cubicBezTo>
                  <a:pt x="279" y="279"/>
                  <a:pt x="279" y="310"/>
                  <a:pt x="279" y="310"/>
                </a:cubicBezTo>
                <a:cubicBezTo>
                  <a:pt x="279" y="341"/>
                  <a:pt x="279" y="372"/>
                  <a:pt x="248" y="372"/>
                </a:cubicBezTo>
                <a:lnTo>
                  <a:pt x="248" y="372"/>
                </a:lnTo>
                <a:cubicBezTo>
                  <a:pt x="248" y="372"/>
                  <a:pt x="248" y="372"/>
                  <a:pt x="248" y="403"/>
                </a:cubicBezTo>
                <a:cubicBezTo>
                  <a:pt x="248" y="403"/>
                  <a:pt x="248" y="403"/>
                  <a:pt x="217" y="403"/>
                </a:cubicBezTo>
                <a:lnTo>
                  <a:pt x="217" y="403"/>
                </a:lnTo>
                <a:lnTo>
                  <a:pt x="217" y="403"/>
                </a:lnTo>
                <a:lnTo>
                  <a:pt x="217" y="434"/>
                </a:lnTo>
                <a:cubicBezTo>
                  <a:pt x="186" y="465"/>
                  <a:pt x="186" y="465"/>
                  <a:pt x="186" y="465"/>
                </a:cubicBezTo>
                <a:lnTo>
                  <a:pt x="186" y="465"/>
                </a:lnTo>
                <a:lnTo>
                  <a:pt x="186" y="496"/>
                </a:lnTo>
                <a:cubicBezTo>
                  <a:pt x="186" y="527"/>
                  <a:pt x="186" y="527"/>
                  <a:pt x="186" y="558"/>
                </a:cubicBezTo>
                <a:lnTo>
                  <a:pt x="186" y="558"/>
                </a:lnTo>
                <a:lnTo>
                  <a:pt x="186" y="558"/>
                </a:lnTo>
                <a:cubicBezTo>
                  <a:pt x="186" y="589"/>
                  <a:pt x="155" y="589"/>
                  <a:pt x="124" y="620"/>
                </a:cubicBezTo>
                <a:lnTo>
                  <a:pt x="124" y="620"/>
                </a:lnTo>
                <a:lnTo>
                  <a:pt x="124" y="620"/>
                </a:lnTo>
                <a:lnTo>
                  <a:pt x="124" y="620"/>
                </a:lnTo>
                <a:cubicBezTo>
                  <a:pt x="93" y="651"/>
                  <a:pt x="93" y="651"/>
                  <a:pt x="93" y="651"/>
                </a:cubicBezTo>
                <a:lnTo>
                  <a:pt x="93" y="651"/>
                </a:lnTo>
                <a:cubicBezTo>
                  <a:pt x="62" y="651"/>
                  <a:pt x="62" y="651"/>
                  <a:pt x="62" y="620"/>
                </a:cubicBezTo>
                <a:lnTo>
                  <a:pt x="62" y="620"/>
                </a:lnTo>
                <a:lnTo>
                  <a:pt x="62" y="620"/>
                </a:lnTo>
                <a:lnTo>
                  <a:pt x="62" y="620"/>
                </a:lnTo>
                <a:lnTo>
                  <a:pt x="62" y="620"/>
                </a:lnTo>
                <a:cubicBezTo>
                  <a:pt x="62" y="620"/>
                  <a:pt x="31" y="620"/>
                  <a:pt x="31" y="651"/>
                </a:cubicBezTo>
                <a:lnTo>
                  <a:pt x="31" y="651"/>
                </a:lnTo>
                <a:cubicBezTo>
                  <a:pt x="0" y="651"/>
                  <a:pt x="0" y="651"/>
                  <a:pt x="0" y="651"/>
                </a:cubicBezTo>
                <a:lnTo>
                  <a:pt x="0" y="651"/>
                </a:lnTo>
                <a:lnTo>
                  <a:pt x="0" y="651"/>
                </a:lnTo>
                <a:lnTo>
                  <a:pt x="0" y="651"/>
                </a:lnTo>
                <a:cubicBezTo>
                  <a:pt x="217" y="651"/>
                  <a:pt x="217" y="651"/>
                  <a:pt x="217" y="651"/>
                </a:cubicBezTo>
                <a:cubicBezTo>
                  <a:pt x="217" y="682"/>
                  <a:pt x="217" y="682"/>
                  <a:pt x="217" y="682"/>
                </a:cubicBezTo>
                <a:lnTo>
                  <a:pt x="217" y="713"/>
                </a:lnTo>
                <a:cubicBezTo>
                  <a:pt x="217" y="744"/>
                  <a:pt x="217" y="744"/>
                  <a:pt x="217" y="744"/>
                </a:cubicBezTo>
                <a:cubicBezTo>
                  <a:pt x="217" y="744"/>
                  <a:pt x="248" y="744"/>
                  <a:pt x="248" y="775"/>
                </a:cubicBezTo>
                <a:lnTo>
                  <a:pt x="248" y="775"/>
                </a:lnTo>
                <a:lnTo>
                  <a:pt x="248" y="806"/>
                </a:lnTo>
                <a:cubicBezTo>
                  <a:pt x="279" y="806"/>
                  <a:pt x="279" y="806"/>
                  <a:pt x="310" y="806"/>
                </a:cubicBezTo>
                <a:lnTo>
                  <a:pt x="310" y="806"/>
                </a:lnTo>
                <a:lnTo>
                  <a:pt x="310" y="806"/>
                </a:lnTo>
                <a:cubicBezTo>
                  <a:pt x="341" y="775"/>
                  <a:pt x="341" y="775"/>
                  <a:pt x="341" y="775"/>
                </a:cubicBezTo>
                <a:lnTo>
                  <a:pt x="341" y="775"/>
                </a:lnTo>
                <a:lnTo>
                  <a:pt x="341" y="775"/>
                </a:lnTo>
                <a:cubicBezTo>
                  <a:pt x="310" y="744"/>
                  <a:pt x="310" y="744"/>
                  <a:pt x="310" y="744"/>
                </a:cubicBezTo>
                <a:cubicBezTo>
                  <a:pt x="434" y="744"/>
                  <a:pt x="434" y="744"/>
                  <a:pt x="434" y="744"/>
                </a:cubicBezTo>
                <a:lnTo>
                  <a:pt x="434" y="744"/>
                </a:lnTo>
                <a:cubicBezTo>
                  <a:pt x="527" y="744"/>
                  <a:pt x="527" y="744"/>
                  <a:pt x="527" y="744"/>
                </a:cubicBezTo>
                <a:cubicBezTo>
                  <a:pt x="496" y="775"/>
                  <a:pt x="496" y="775"/>
                  <a:pt x="496" y="775"/>
                </a:cubicBezTo>
                <a:cubicBezTo>
                  <a:pt x="496" y="806"/>
                  <a:pt x="496" y="806"/>
                  <a:pt x="496" y="806"/>
                </a:cubicBezTo>
                <a:lnTo>
                  <a:pt x="496" y="806"/>
                </a:lnTo>
                <a:lnTo>
                  <a:pt x="496" y="806"/>
                </a:lnTo>
                <a:lnTo>
                  <a:pt x="496" y="837"/>
                </a:lnTo>
                <a:cubicBezTo>
                  <a:pt x="496" y="837"/>
                  <a:pt x="496" y="837"/>
                  <a:pt x="496" y="868"/>
                </a:cubicBezTo>
                <a:cubicBezTo>
                  <a:pt x="496" y="868"/>
                  <a:pt x="496" y="899"/>
                  <a:pt x="496" y="930"/>
                </a:cubicBezTo>
                <a:lnTo>
                  <a:pt x="496" y="930"/>
                </a:lnTo>
                <a:lnTo>
                  <a:pt x="496" y="930"/>
                </a:lnTo>
                <a:cubicBezTo>
                  <a:pt x="527" y="930"/>
                  <a:pt x="527" y="930"/>
                  <a:pt x="527" y="961"/>
                </a:cubicBezTo>
                <a:lnTo>
                  <a:pt x="527" y="961"/>
                </a:lnTo>
                <a:lnTo>
                  <a:pt x="527" y="961"/>
                </a:lnTo>
                <a:lnTo>
                  <a:pt x="527" y="961"/>
                </a:lnTo>
                <a:cubicBezTo>
                  <a:pt x="527" y="992"/>
                  <a:pt x="527" y="992"/>
                  <a:pt x="527" y="992"/>
                </a:cubicBezTo>
                <a:cubicBezTo>
                  <a:pt x="558" y="992"/>
                  <a:pt x="558" y="992"/>
                  <a:pt x="589" y="992"/>
                </a:cubicBezTo>
                <a:lnTo>
                  <a:pt x="589" y="992"/>
                </a:lnTo>
                <a:lnTo>
                  <a:pt x="589" y="992"/>
                </a:lnTo>
                <a:lnTo>
                  <a:pt x="589" y="992"/>
                </a:lnTo>
                <a:lnTo>
                  <a:pt x="589" y="992"/>
                </a:lnTo>
                <a:lnTo>
                  <a:pt x="619" y="992"/>
                </a:lnTo>
                <a:lnTo>
                  <a:pt x="619" y="992"/>
                </a:lnTo>
                <a:lnTo>
                  <a:pt x="619" y="992"/>
                </a:lnTo>
                <a:lnTo>
                  <a:pt x="619" y="992"/>
                </a:lnTo>
                <a:lnTo>
                  <a:pt x="619" y="992"/>
                </a:lnTo>
                <a:lnTo>
                  <a:pt x="651" y="1023"/>
                </a:lnTo>
                <a:lnTo>
                  <a:pt x="651" y="992"/>
                </a:lnTo>
                <a:lnTo>
                  <a:pt x="651" y="992"/>
                </a:lnTo>
                <a:cubicBezTo>
                  <a:pt x="682" y="992"/>
                  <a:pt x="682" y="1023"/>
                  <a:pt x="682" y="1023"/>
                </a:cubicBezTo>
                <a:lnTo>
                  <a:pt x="682" y="1023"/>
                </a:lnTo>
                <a:lnTo>
                  <a:pt x="682" y="1023"/>
                </a:lnTo>
                <a:cubicBezTo>
                  <a:pt x="713" y="1054"/>
                  <a:pt x="713" y="1054"/>
                  <a:pt x="713" y="1054"/>
                </a:cubicBezTo>
                <a:lnTo>
                  <a:pt x="744" y="1054"/>
                </a:lnTo>
                <a:lnTo>
                  <a:pt x="744" y="1054"/>
                </a:lnTo>
                <a:cubicBezTo>
                  <a:pt x="744" y="1054"/>
                  <a:pt x="744" y="1054"/>
                  <a:pt x="775" y="1023"/>
                </a:cubicBezTo>
                <a:lnTo>
                  <a:pt x="775" y="1023"/>
                </a:lnTo>
                <a:lnTo>
                  <a:pt x="775" y="1023"/>
                </a:lnTo>
                <a:lnTo>
                  <a:pt x="806" y="1054"/>
                </a:lnTo>
                <a:lnTo>
                  <a:pt x="806" y="1054"/>
                </a:lnTo>
                <a:lnTo>
                  <a:pt x="806" y="1054"/>
                </a:lnTo>
                <a:cubicBezTo>
                  <a:pt x="806" y="1054"/>
                  <a:pt x="806" y="1054"/>
                  <a:pt x="837" y="1085"/>
                </a:cubicBezTo>
                <a:cubicBezTo>
                  <a:pt x="806" y="1054"/>
                  <a:pt x="806" y="1054"/>
                  <a:pt x="806" y="1054"/>
                </a:cubicBezTo>
                <a:cubicBezTo>
                  <a:pt x="806" y="1023"/>
                  <a:pt x="837" y="1023"/>
                  <a:pt x="837" y="1023"/>
                </a:cubicBezTo>
                <a:cubicBezTo>
                  <a:pt x="837" y="992"/>
                  <a:pt x="837" y="992"/>
                  <a:pt x="837" y="992"/>
                </a:cubicBezTo>
                <a:cubicBezTo>
                  <a:pt x="837" y="992"/>
                  <a:pt x="837" y="992"/>
                  <a:pt x="837" y="961"/>
                </a:cubicBezTo>
                <a:cubicBezTo>
                  <a:pt x="837" y="961"/>
                  <a:pt x="837" y="961"/>
                  <a:pt x="837" y="930"/>
                </a:cubicBezTo>
                <a:lnTo>
                  <a:pt x="837" y="930"/>
                </a:lnTo>
                <a:lnTo>
                  <a:pt x="837" y="930"/>
                </a:lnTo>
                <a:cubicBezTo>
                  <a:pt x="837" y="930"/>
                  <a:pt x="806" y="930"/>
                  <a:pt x="806" y="899"/>
                </a:cubicBezTo>
                <a:lnTo>
                  <a:pt x="837" y="868"/>
                </a:lnTo>
                <a:lnTo>
                  <a:pt x="837" y="868"/>
                </a:lnTo>
                <a:cubicBezTo>
                  <a:pt x="837" y="837"/>
                  <a:pt x="868" y="837"/>
                  <a:pt x="868" y="837"/>
                </a:cubicBezTo>
                <a:cubicBezTo>
                  <a:pt x="868" y="837"/>
                  <a:pt x="868" y="837"/>
                  <a:pt x="899" y="837"/>
                </a:cubicBezTo>
                <a:cubicBezTo>
                  <a:pt x="899" y="806"/>
                  <a:pt x="930" y="806"/>
                  <a:pt x="930" y="806"/>
                </a:cubicBezTo>
                <a:lnTo>
                  <a:pt x="930" y="806"/>
                </a:lnTo>
                <a:cubicBezTo>
                  <a:pt x="930" y="775"/>
                  <a:pt x="930" y="775"/>
                  <a:pt x="899" y="775"/>
                </a:cubicBezTo>
                <a:cubicBezTo>
                  <a:pt x="899" y="744"/>
                  <a:pt x="899" y="744"/>
                  <a:pt x="899" y="74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45" name="Google Shape;1145;g627d42fa04_4_49"/>
          <p:cNvSpPr>
            <a:spLocks/>
          </p:cNvSpPr>
          <p:nvPr/>
        </p:nvSpPr>
        <p:spPr>
          <a:xfrm>
            <a:off x="7802041" y="7202033"/>
            <a:ext cx="38187" cy="19091"/>
          </a:xfrm>
          <a:custGeom>
            <a:avLst/>
            <a:gdLst/>
            <a:ahLst/>
            <a:cxnLst/>
            <a:rect l="l" t="t" r="r" b="b"/>
            <a:pathLst>
              <a:path w="63" h="32" extrusionOk="0">
                <a:moveTo>
                  <a:pt x="31" y="0"/>
                </a:moveTo>
                <a:lnTo>
                  <a:pt x="31" y="0"/>
                </a:lnTo>
                <a:lnTo>
                  <a:pt x="31" y="0"/>
                </a:lnTo>
                <a:cubicBezTo>
                  <a:pt x="31" y="0"/>
                  <a:pt x="31" y="0"/>
                  <a:pt x="0" y="0"/>
                </a:cubicBezTo>
                <a:lnTo>
                  <a:pt x="0" y="0"/>
                </a:lnTo>
                <a:lnTo>
                  <a:pt x="0" y="0"/>
                </a:lnTo>
                <a:lnTo>
                  <a:pt x="0" y="0"/>
                </a:lnTo>
                <a:lnTo>
                  <a:pt x="0" y="0"/>
                </a:lnTo>
                <a:cubicBezTo>
                  <a:pt x="0" y="31"/>
                  <a:pt x="0" y="31"/>
                  <a:pt x="0" y="31"/>
                </a:cubicBezTo>
                <a:lnTo>
                  <a:pt x="0" y="31"/>
                </a:lnTo>
                <a:cubicBezTo>
                  <a:pt x="31" y="0"/>
                  <a:pt x="31" y="0"/>
                  <a:pt x="31" y="0"/>
                </a:cubicBezTo>
                <a:cubicBezTo>
                  <a:pt x="62" y="0"/>
                  <a:pt x="62" y="0"/>
                  <a:pt x="62" y="0"/>
                </a:cubicBezTo>
                <a:lnTo>
                  <a:pt x="62" y="0"/>
                </a:lnTo>
                <a:lnTo>
                  <a:pt x="62" y="0"/>
                </a:lnTo>
                <a:lnTo>
                  <a:pt x="62" y="0"/>
                </a:lnTo>
                <a:lnTo>
                  <a:pt x="62" y="0"/>
                </a:lnTo>
                <a:cubicBezTo>
                  <a:pt x="31" y="0"/>
                  <a:pt x="31" y="0"/>
                  <a:pt x="31"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46" name="Google Shape;1146;g627d42fa04_4_49"/>
          <p:cNvSpPr>
            <a:spLocks/>
          </p:cNvSpPr>
          <p:nvPr/>
        </p:nvSpPr>
        <p:spPr>
          <a:xfrm>
            <a:off x="7802041" y="7240213"/>
            <a:ext cx="19094" cy="38180"/>
          </a:xfrm>
          <a:custGeom>
            <a:avLst/>
            <a:gdLst/>
            <a:ahLst/>
            <a:cxnLst/>
            <a:rect l="l" t="t" r="r" b="b"/>
            <a:pathLst>
              <a:path w="32" h="63" extrusionOk="0">
                <a:moveTo>
                  <a:pt x="31" y="62"/>
                </a:moveTo>
                <a:lnTo>
                  <a:pt x="31" y="62"/>
                </a:lnTo>
                <a:lnTo>
                  <a:pt x="31" y="31"/>
                </a:lnTo>
                <a:lnTo>
                  <a:pt x="31" y="31"/>
                </a:lnTo>
                <a:lnTo>
                  <a:pt x="31" y="31"/>
                </a:lnTo>
                <a:lnTo>
                  <a:pt x="31" y="31"/>
                </a:lnTo>
                <a:lnTo>
                  <a:pt x="31" y="31"/>
                </a:lnTo>
                <a:cubicBezTo>
                  <a:pt x="31" y="31"/>
                  <a:pt x="31" y="31"/>
                  <a:pt x="31" y="0"/>
                </a:cubicBezTo>
                <a:lnTo>
                  <a:pt x="31" y="0"/>
                </a:lnTo>
                <a:lnTo>
                  <a:pt x="31" y="0"/>
                </a:lnTo>
                <a:cubicBezTo>
                  <a:pt x="31" y="31"/>
                  <a:pt x="31" y="31"/>
                  <a:pt x="0" y="31"/>
                </a:cubicBezTo>
                <a:lnTo>
                  <a:pt x="0" y="31"/>
                </a:lnTo>
                <a:lnTo>
                  <a:pt x="0" y="31"/>
                </a:lnTo>
                <a:lnTo>
                  <a:pt x="0" y="31"/>
                </a:lnTo>
                <a:cubicBezTo>
                  <a:pt x="0" y="62"/>
                  <a:pt x="0" y="62"/>
                  <a:pt x="0" y="62"/>
                </a:cubicBezTo>
                <a:lnTo>
                  <a:pt x="0" y="62"/>
                </a:lnTo>
                <a:cubicBezTo>
                  <a:pt x="0" y="62"/>
                  <a:pt x="0" y="62"/>
                  <a:pt x="31" y="6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47" name="Google Shape;1147;g627d42fa04_4_49"/>
          <p:cNvSpPr>
            <a:spLocks/>
          </p:cNvSpPr>
          <p:nvPr/>
        </p:nvSpPr>
        <p:spPr>
          <a:xfrm>
            <a:off x="7821135" y="6989314"/>
            <a:ext cx="152748" cy="171813"/>
          </a:xfrm>
          <a:custGeom>
            <a:avLst/>
            <a:gdLst/>
            <a:ahLst/>
            <a:cxnLst/>
            <a:rect l="l" t="t" r="r" b="b"/>
            <a:pathLst>
              <a:path w="249" h="280" extrusionOk="0">
                <a:moveTo>
                  <a:pt x="186" y="186"/>
                </a:moveTo>
                <a:lnTo>
                  <a:pt x="186" y="186"/>
                </a:lnTo>
                <a:lnTo>
                  <a:pt x="186" y="186"/>
                </a:lnTo>
                <a:cubicBezTo>
                  <a:pt x="186" y="186"/>
                  <a:pt x="217" y="155"/>
                  <a:pt x="217" y="124"/>
                </a:cubicBezTo>
                <a:cubicBezTo>
                  <a:pt x="248" y="124"/>
                  <a:pt x="248" y="124"/>
                  <a:pt x="248" y="124"/>
                </a:cubicBezTo>
                <a:lnTo>
                  <a:pt x="248" y="93"/>
                </a:lnTo>
                <a:lnTo>
                  <a:pt x="248" y="62"/>
                </a:lnTo>
                <a:cubicBezTo>
                  <a:pt x="217" y="31"/>
                  <a:pt x="217" y="0"/>
                  <a:pt x="217" y="0"/>
                </a:cubicBezTo>
                <a:lnTo>
                  <a:pt x="217" y="0"/>
                </a:lnTo>
                <a:lnTo>
                  <a:pt x="217" y="0"/>
                </a:lnTo>
                <a:cubicBezTo>
                  <a:pt x="217" y="0"/>
                  <a:pt x="217" y="0"/>
                  <a:pt x="186" y="0"/>
                </a:cubicBezTo>
                <a:lnTo>
                  <a:pt x="186" y="0"/>
                </a:lnTo>
                <a:cubicBezTo>
                  <a:pt x="186" y="0"/>
                  <a:pt x="186" y="0"/>
                  <a:pt x="155" y="0"/>
                </a:cubicBezTo>
                <a:lnTo>
                  <a:pt x="155" y="0"/>
                </a:lnTo>
                <a:lnTo>
                  <a:pt x="155" y="0"/>
                </a:lnTo>
                <a:lnTo>
                  <a:pt x="155" y="0"/>
                </a:lnTo>
                <a:lnTo>
                  <a:pt x="124" y="0"/>
                </a:lnTo>
                <a:lnTo>
                  <a:pt x="124" y="0"/>
                </a:lnTo>
                <a:cubicBezTo>
                  <a:pt x="93" y="0"/>
                  <a:pt x="93" y="0"/>
                  <a:pt x="93" y="0"/>
                </a:cubicBezTo>
                <a:cubicBezTo>
                  <a:pt x="93" y="0"/>
                  <a:pt x="93" y="0"/>
                  <a:pt x="62" y="0"/>
                </a:cubicBezTo>
                <a:lnTo>
                  <a:pt x="62" y="0"/>
                </a:lnTo>
                <a:lnTo>
                  <a:pt x="62" y="0"/>
                </a:lnTo>
                <a:cubicBezTo>
                  <a:pt x="62" y="31"/>
                  <a:pt x="62" y="31"/>
                  <a:pt x="62" y="31"/>
                </a:cubicBezTo>
                <a:cubicBezTo>
                  <a:pt x="93" y="31"/>
                  <a:pt x="93" y="62"/>
                  <a:pt x="93" y="62"/>
                </a:cubicBezTo>
                <a:lnTo>
                  <a:pt x="93" y="62"/>
                </a:lnTo>
                <a:lnTo>
                  <a:pt x="93" y="93"/>
                </a:lnTo>
                <a:lnTo>
                  <a:pt x="93" y="93"/>
                </a:lnTo>
                <a:cubicBezTo>
                  <a:pt x="93" y="93"/>
                  <a:pt x="93" y="124"/>
                  <a:pt x="62" y="155"/>
                </a:cubicBezTo>
                <a:lnTo>
                  <a:pt x="62" y="155"/>
                </a:lnTo>
                <a:cubicBezTo>
                  <a:pt x="31" y="155"/>
                  <a:pt x="31" y="155"/>
                  <a:pt x="31" y="186"/>
                </a:cubicBezTo>
                <a:lnTo>
                  <a:pt x="0" y="217"/>
                </a:lnTo>
                <a:lnTo>
                  <a:pt x="0" y="248"/>
                </a:lnTo>
                <a:cubicBezTo>
                  <a:pt x="0" y="248"/>
                  <a:pt x="0" y="248"/>
                  <a:pt x="0" y="279"/>
                </a:cubicBezTo>
                <a:lnTo>
                  <a:pt x="0" y="279"/>
                </a:lnTo>
                <a:lnTo>
                  <a:pt x="0" y="279"/>
                </a:lnTo>
                <a:cubicBezTo>
                  <a:pt x="31" y="248"/>
                  <a:pt x="31" y="248"/>
                  <a:pt x="31" y="248"/>
                </a:cubicBezTo>
                <a:lnTo>
                  <a:pt x="31" y="248"/>
                </a:lnTo>
                <a:cubicBezTo>
                  <a:pt x="186" y="248"/>
                  <a:pt x="186" y="248"/>
                  <a:pt x="186" y="248"/>
                </a:cubicBezTo>
                <a:cubicBezTo>
                  <a:pt x="186" y="217"/>
                  <a:pt x="186" y="217"/>
                  <a:pt x="186" y="186"/>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48" name="Google Shape;1148;g627d42fa04_4_49"/>
          <p:cNvSpPr>
            <a:spLocks/>
          </p:cNvSpPr>
          <p:nvPr/>
        </p:nvSpPr>
        <p:spPr>
          <a:xfrm>
            <a:off x="7649293" y="5879358"/>
            <a:ext cx="346412" cy="365439"/>
          </a:xfrm>
          <a:custGeom>
            <a:avLst/>
            <a:gdLst/>
            <a:ahLst/>
            <a:cxnLst/>
            <a:rect l="l" t="t" r="r" b="b"/>
            <a:pathLst>
              <a:path w="559" h="590" extrusionOk="0">
                <a:moveTo>
                  <a:pt x="434" y="93"/>
                </a:moveTo>
                <a:lnTo>
                  <a:pt x="434" y="93"/>
                </a:lnTo>
                <a:cubicBezTo>
                  <a:pt x="434" y="93"/>
                  <a:pt x="465" y="124"/>
                  <a:pt x="465" y="154"/>
                </a:cubicBezTo>
                <a:cubicBezTo>
                  <a:pt x="465" y="185"/>
                  <a:pt x="496" y="185"/>
                  <a:pt x="496" y="185"/>
                </a:cubicBezTo>
                <a:lnTo>
                  <a:pt x="496" y="185"/>
                </a:lnTo>
                <a:lnTo>
                  <a:pt x="496" y="185"/>
                </a:lnTo>
                <a:lnTo>
                  <a:pt x="496" y="185"/>
                </a:lnTo>
                <a:lnTo>
                  <a:pt x="527" y="185"/>
                </a:lnTo>
                <a:cubicBezTo>
                  <a:pt x="527" y="154"/>
                  <a:pt x="527" y="154"/>
                  <a:pt x="527" y="124"/>
                </a:cubicBezTo>
                <a:lnTo>
                  <a:pt x="527" y="124"/>
                </a:lnTo>
                <a:cubicBezTo>
                  <a:pt x="527" y="93"/>
                  <a:pt x="527" y="93"/>
                  <a:pt x="527" y="93"/>
                </a:cubicBezTo>
                <a:cubicBezTo>
                  <a:pt x="496" y="93"/>
                  <a:pt x="496" y="61"/>
                  <a:pt x="496" y="61"/>
                </a:cubicBezTo>
                <a:cubicBezTo>
                  <a:pt x="496" y="61"/>
                  <a:pt x="496" y="61"/>
                  <a:pt x="496" y="30"/>
                </a:cubicBezTo>
                <a:lnTo>
                  <a:pt x="496" y="30"/>
                </a:lnTo>
                <a:lnTo>
                  <a:pt x="496" y="30"/>
                </a:lnTo>
                <a:lnTo>
                  <a:pt x="465" y="30"/>
                </a:lnTo>
                <a:lnTo>
                  <a:pt x="465" y="30"/>
                </a:lnTo>
                <a:cubicBezTo>
                  <a:pt x="434" y="30"/>
                  <a:pt x="403" y="30"/>
                  <a:pt x="403" y="30"/>
                </a:cubicBezTo>
                <a:lnTo>
                  <a:pt x="372" y="30"/>
                </a:lnTo>
                <a:cubicBezTo>
                  <a:pt x="372" y="30"/>
                  <a:pt x="341" y="30"/>
                  <a:pt x="341" y="0"/>
                </a:cubicBezTo>
                <a:lnTo>
                  <a:pt x="341" y="0"/>
                </a:lnTo>
                <a:cubicBezTo>
                  <a:pt x="341" y="0"/>
                  <a:pt x="341" y="30"/>
                  <a:pt x="310" y="30"/>
                </a:cubicBezTo>
                <a:lnTo>
                  <a:pt x="310" y="30"/>
                </a:lnTo>
                <a:cubicBezTo>
                  <a:pt x="279" y="30"/>
                  <a:pt x="248" y="61"/>
                  <a:pt x="217" y="61"/>
                </a:cubicBezTo>
                <a:lnTo>
                  <a:pt x="217" y="61"/>
                </a:lnTo>
                <a:lnTo>
                  <a:pt x="62" y="30"/>
                </a:lnTo>
                <a:lnTo>
                  <a:pt x="62" y="30"/>
                </a:lnTo>
                <a:lnTo>
                  <a:pt x="62" y="30"/>
                </a:lnTo>
                <a:lnTo>
                  <a:pt x="31" y="30"/>
                </a:lnTo>
                <a:lnTo>
                  <a:pt x="31" y="30"/>
                </a:lnTo>
                <a:lnTo>
                  <a:pt x="31" y="30"/>
                </a:lnTo>
                <a:lnTo>
                  <a:pt x="31" y="30"/>
                </a:lnTo>
                <a:lnTo>
                  <a:pt x="31" y="30"/>
                </a:lnTo>
                <a:cubicBezTo>
                  <a:pt x="31" y="61"/>
                  <a:pt x="31" y="61"/>
                  <a:pt x="31" y="93"/>
                </a:cubicBezTo>
                <a:lnTo>
                  <a:pt x="31" y="93"/>
                </a:lnTo>
                <a:cubicBezTo>
                  <a:pt x="0" y="93"/>
                  <a:pt x="0" y="93"/>
                  <a:pt x="0" y="93"/>
                </a:cubicBezTo>
                <a:cubicBezTo>
                  <a:pt x="0" y="93"/>
                  <a:pt x="31" y="93"/>
                  <a:pt x="31" y="124"/>
                </a:cubicBezTo>
                <a:lnTo>
                  <a:pt x="31" y="124"/>
                </a:lnTo>
                <a:lnTo>
                  <a:pt x="31" y="124"/>
                </a:lnTo>
                <a:cubicBezTo>
                  <a:pt x="31" y="154"/>
                  <a:pt x="31" y="154"/>
                  <a:pt x="31" y="185"/>
                </a:cubicBezTo>
                <a:lnTo>
                  <a:pt x="31" y="185"/>
                </a:lnTo>
                <a:cubicBezTo>
                  <a:pt x="31" y="217"/>
                  <a:pt x="31" y="248"/>
                  <a:pt x="31" y="341"/>
                </a:cubicBezTo>
                <a:cubicBezTo>
                  <a:pt x="31" y="433"/>
                  <a:pt x="31" y="526"/>
                  <a:pt x="31" y="589"/>
                </a:cubicBezTo>
                <a:cubicBezTo>
                  <a:pt x="341" y="589"/>
                  <a:pt x="341" y="589"/>
                  <a:pt x="341" y="589"/>
                </a:cubicBezTo>
                <a:cubicBezTo>
                  <a:pt x="341" y="557"/>
                  <a:pt x="341" y="557"/>
                  <a:pt x="372" y="557"/>
                </a:cubicBezTo>
                <a:lnTo>
                  <a:pt x="372" y="557"/>
                </a:lnTo>
                <a:lnTo>
                  <a:pt x="372" y="557"/>
                </a:lnTo>
                <a:cubicBezTo>
                  <a:pt x="372" y="557"/>
                  <a:pt x="372" y="589"/>
                  <a:pt x="403" y="589"/>
                </a:cubicBezTo>
                <a:cubicBezTo>
                  <a:pt x="496" y="589"/>
                  <a:pt x="496" y="589"/>
                  <a:pt x="496" y="589"/>
                </a:cubicBezTo>
                <a:lnTo>
                  <a:pt x="496" y="589"/>
                </a:lnTo>
                <a:lnTo>
                  <a:pt x="496" y="589"/>
                </a:lnTo>
                <a:cubicBezTo>
                  <a:pt x="496" y="557"/>
                  <a:pt x="496" y="557"/>
                  <a:pt x="527" y="557"/>
                </a:cubicBezTo>
                <a:lnTo>
                  <a:pt x="527" y="557"/>
                </a:lnTo>
                <a:lnTo>
                  <a:pt x="527" y="557"/>
                </a:lnTo>
                <a:cubicBezTo>
                  <a:pt x="527" y="557"/>
                  <a:pt x="527" y="557"/>
                  <a:pt x="527" y="526"/>
                </a:cubicBezTo>
                <a:cubicBezTo>
                  <a:pt x="527" y="526"/>
                  <a:pt x="527" y="526"/>
                  <a:pt x="558" y="526"/>
                </a:cubicBezTo>
                <a:lnTo>
                  <a:pt x="558" y="526"/>
                </a:lnTo>
                <a:lnTo>
                  <a:pt x="558" y="526"/>
                </a:lnTo>
                <a:cubicBezTo>
                  <a:pt x="527" y="465"/>
                  <a:pt x="496" y="372"/>
                  <a:pt x="496" y="372"/>
                </a:cubicBezTo>
                <a:cubicBezTo>
                  <a:pt x="496" y="341"/>
                  <a:pt x="496" y="341"/>
                  <a:pt x="465" y="309"/>
                </a:cubicBezTo>
                <a:lnTo>
                  <a:pt x="465" y="309"/>
                </a:lnTo>
                <a:cubicBezTo>
                  <a:pt x="465" y="278"/>
                  <a:pt x="465" y="248"/>
                  <a:pt x="465" y="217"/>
                </a:cubicBezTo>
                <a:cubicBezTo>
                  <a:pt x="434" y="217"/>
                  <a:pt x="403" y="185"/>
                  <a:pt x="403" y="154"/>
                </a:cubicBezTo>
                <a:cubicBezTo>
                  <a:pt x="372" y="154"/>
                  <a:pt x="372" y="154"/>
                  <a:pt x="372" y="154"/>
                </a:cubicBezTo>
                <a:cubicBezTo>
                  <a:pt x="403" y="30"/>
                  <a:pt x="403" y="30"/>
                  <a:pt x="403" y="30"/>
                </a:cubicBezTo>
                <a:lnTo>
                  <a:pt x="434" y="93"/>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49" name="Google Shape;1149;g627d42fa04_4_49"/>
          <p:cNvSpPr>
            <a:spLocks/>
          </p:cNvSpPr>
          <p:nvPr/>
        </p:nvSpPr>
        <p:spPr>
          <a:xfrm>
            <a:off x="7133769" y="5841178"/>
            <a:ext cx="499158" cy="479980"/>
          </a:xfrm>
          <a:custGeom>
            <a:avLst/>
            <a:gdLst/>
            <a:ahLst/>
            <a:cxnLst/>
            <a:rect l="l" t="t" r="r" b="b"/>
            <a:pathLst>
              <a:path w="805" h="777" extrusionOk="0">
                <a:moveTo>
                  <a:pt x="804" y="187"/>
                </a:moveTo>
                <a:lnTo>
                  <a:pt x="804" y="187"/>
                </a:lnTo>
                <a:lnTo>
                  <a:pt x="804" y="187"/>
                </a:lnTo>
                <a:cubicBezTo>
                  <a:pt x="804" y="187"/>
                  <a:pt x="804" y="187"/>
                  <a:pt x="804" y="156"/>
                </a:cubicBezTo>
                <a:cubicBezTo>
                  <a:pt x="804" y="156"/>
                  <a:pt x="804" y="156"/>
                  <a:pt x="804" y="124"/>
                </a:cubicBezTo>
                <a:lnTo>
                  <a:pt x="804" y="124"/>
                </a:lnTo>
                <a:lnTo>
                  <a:pt x="804" y="93"/>
                </a:lnTo>
                <a:lnTo>
                  <a:pt x="804" y="93"/>
                </a:lnTo>
                <a:lnTo>
                  <a:pt x="804" y="93"/>
                </a:lnTo>
                <a:lnTo>
                  <a:pt x="804" y="93"/>
                </a:lnTo>
                <a:cubicBezTo>
                  <a:pt x="804" y="63"/>
                  <a:pt x="804" y="63"/>
                  <a:pt x="804" y="63"/>
                </a:cubicBezTo>
                <a:cubicBezTo>
                  <a:pt x="804" y="63"/>
                  <a:pt x="774" y="63"/>
                  <a:pt x="774" y="32"/>
                </a:cubicBezTo>
                <a:cubicBezTo>
                  <a:pt x="774" y="32"/>
                  <a:pt x="774" y="32"/>
                  <a:pt x="743" y="32"/>
                </a:cubicBezTo>
                <a:lnTo>
                  <a:pt x="743" y="32"/>
                </a:lnTo>
                <a:cubicBezTo>
                  <a:pt x="743" y="32"/>
                  <a:pt x="712" y="32"/>
                  <a:pt x="712" y="0"/>
                </a:cubicBezTo>
                <a:lnTo>
                  <a:pt x="712" y="0"/>
                </a:lnTo>
                <a:lnTo>
                  <a:pt x="681" y="0"/>
                </a:lnTo>
                <a:lnTo>
                  <a:pt x="650" y="0"/>
                </a:lnTo>
                <a:cubicBezTo>
                  <a:pt x="650" y="0"/>
                  <a:pt x="588" y="0"/>
                  <a:pt x="588" y="32"/>
                </a:cubicBezTo>
                <a:lnTo>
                  <a:pt x="588" y="32"/>
                </a:lnTo>
                <a:cubicBezTo>
                  <a:pt x="588" y="32"/>
                  <a:pt x="588" y="32"/>
                  <a:pt x="588" y="63"/>
                </a:cubicBezTo>
                <a:lnTo>
                  <a:pt x="588" y="63"/>
                </a:lnTo>
                <a:cubicBezTo>
                  <a:pt x="588" y="93"/>
                  <a:pt x="557" y="156"/>
                  <a:pt x="526" y="156"/>
                </a:cubicBezTo>
                <a:cubicBezTo>
                  <a:pt x="526" y="156"/>
                  <a:pt x="526" y="156"/>
                  <a:pt x="495" y="156"/>
                </a:cubicBezTo>
                <a:lnTo>
                  <a:pt x="495" y="156"/>
                </a:lnTo>
                <a:cubicBezTo>
                  <a:pt x="495" y="156"/>
                  <a:pt x="464" y="156"/>
                  <a:pt x="433" y="124"/>
                </a:cubicBezTo>
                <a:lnTo>
                  <a:pt x="433" y="124"/>
                </a:lnTo>
                <a:cubicBezTo>
                  <a:pt x="402" y="93"/>
                  <a:pt x="402" y="93"/>
                  <a:pt x="371" y="93"/>
                </a:cubicBezTo>
                <a:lnTo>
                  <a:pt x="371" y="93"/>
                </a:lnTo>
                <a:cubicBezTo>
                  <a:pt x="340" y="93"/>
                  <a:pt x="309" y="93"/>
                  <a:pt x="309" y="63"/>
                </a:cubicBezTo>
                <a:lnTo>
                  <a:pt x="309" y="63"/>
                </a:lnTo>
                <a:lnTo>
                  <a:pt x="278" y="32"/>
                </a:lnTo>
                <a:lnTo>
                  <a:pt x="278" y="32"/>
                </a:lnTo>
                <a:lnTo>
                  <a:pt x="278" y="32"/>
                </a:lnTo>
                <a:lnTo>
                  <a:pt x="247" y="0"/>
                </a:lnTo>
                <a:lnTo>
                  <a:pt x="247" y="0"/>
                </a:lnTo>
                <a:cubicBezTo>
                  <a:pt x="216" y="0"/>
                  <a:pt x="216" y="0"/>
                  <a:pt x="216" y="0"/>
                </a:cubicBezTo>
                <a:lnTo>
                  <a:pt x="216" y="0"/>
                </a:lnTo>
                <a:lnTo>
                  <a:pt x="216" y="0"/>
                </a:lnTo>
                <a:cubicBezTo>
                  <a:pt x="185" y="0"/>
                  <a:pt x="185" y="0"/>
                  <a:pt x="185" y="0"/>
                </a:cubicBezTo>
                <a:lnTo>
                  <a:pt x="185" y="0"/>
                </a:lnTo>
                <a:cubicBezTo>
                  <a:pt x="154" y="0"/>
                  <a:pt x="154" y="0"/>
                  <a:pt x="154" y="0"/>
                </a:cubicBezTo>
                <a:cubicBezTo>
                  <a:pt x="123" y="0"/>
                  <a:pt x="123" y="0"/>
                  <a:pt x="123" y="0"/>
                </a:cubicBezTo>
                <a:lnTo>
                  <a:pt x="123" y="0"/>
                </a:lnTo>
                <a:cubicBezTo>
                  <a:pt x="123" y="32"/>
                  <a:pt x="92" y="32"/>
                  <a:pt x="92" y="32"/>
                </a:cubicBezTo>
                <a:cubicBezTo>
                  <a:pt x="62" y="32"/>
                  <a:pt x="63" y="63"/>
                  <a:pt x="31" y="63"/>
                </a:cubicBezTo>
                <a:cubicBezTo>
                  <a:pt x="31" y="63"/>
                  <a:pt x="31" y="63"/>
                  <a:pt x="31" y="93"/>
                </a:cubicBezTo>
                <a:lnTo>
                  <a:pt x="31" y="93"/>
                </a:lnTo>
                <a:cubicBezTo>
                  <a:pt x="31" y="124"/>
                  <a:pt x="31" y="124"/>
                  <a:pt x="31" y="124"/>
                </a:cubicBezTo>
                <a:lnTo>
                  <a:pt x="31" y="124"/>
                </a:lnTo>
                <a:cubicBezTo>
                  <a:pt x="31" y="156"/>
                  <a:pt x="31" y="156"/>
                  <a:pt x="0" y="156"/>
                </a:cubicBezTo>
                <a:lnTo>
                  <a:pt x="31" y="187"/>
                </a:lnTo>
                <a:lnTo>
                  <a:pt x="31" y="187"/>
                </a:lnTo>
                <a:lnTo>
                  <a:pt x="31" y="187"/>
                </a:lnTo>
                <a:cubicBezTo>
                  <a:pt x="31" y="217"/>
                  <a:pt x="31" y="217"/>
                  <a:pt x="31" y="217"/>
                </a:cubicBezTo>
                <a:lnTo>
                  <a:pt x="31" y="248"/>
                </a:lnTo>
                <a:lnTo>
                  <a:pt x="31" y="280"/>
                </a:lnTo>
                <a:cubicBezTo>
                  <a:pt x="31" y="311"/>
                  <a:pt x="31" y="311"/>
                  <a:pt x="31" y="311"/>
                </a:cubicBezTo>
                <a:lnTo>
                  <a:pt x="31" y="311"/>
                </a:lnTo>
                <a:cubicBezTo>
                  <a:pt x="31" y="311"/>
                  <a:pt x="31" y="311"/>
                  <a:pt x="31" y="341"/>
                </a:cubicBezTo>
                <a:cubicBezTo>
                  <a:pt x="31" y="341"/>
                  <a:pt x="31" y="341"/>
                  <a:pt x="31" y="372"/>
                </a:cubicBezTo>
                <a:lnTo>
                  <a:pt x="31" y="372"/>
                </a:lnTo>
                <a:lnTo>
                  <a:pt x="31" y="372"/>
                </a:lnTo>
                <a:lnTo>
                  <a:pt x="31" y="372"/>
                </a:lnTo>
                <a:lnTo>
                  <a:pt x="31" y="372"/>
                </a:lnTo>
                <a:cubicBezTo>
                  <a:pt x="31" y="372"/>
                  <a:pt x="31" y="404"/>
                  <a:pt x="0" y="404"/>
                </a:cubicBezTo>
                <a:cubicBezTo>
                  <a:pt x="31" y="404"/>
                  <a:pt x="31" y="404"/>
                  <a:pt x="31" y="435"/>
                </a:cubicBezTo>
                <a:cubicBezTo>
                  <a:pt x="31" y="435"/>
                  <a:pt x="31" y="435"/>
                  <a:pt x="31" y="465"/>
                </a:cubicBezTo>
                <a:lnTo>
                  <a:pt x="31" y="465"/>
                </a:lnTo>
                <a:lnTo>
                  <a:pt x="63" y="465"/>
                </a:lnTo>
                <a:cubicBezTo>
                  <a:pt x="63" y="465"/>
                  <a:pt x="92" y="496"/>
                  <a:pt x="123" y="496"/>
                </a:cubicBezTo>
                <a:lnTo>
                  <a:pt x="123" y="496"/>
                </a:lnTo>
                <a:cubicBezTo>
                  <a:pt x="123" y="496"/>
                  <a:pt x="123" y="528"/>
                  <a:pt x="154" y="558"/>
                </a:cubicBezTo>
                <a:cubicBezTo>
                  <a:pt x="185" y="558"/>
                  <a:pt x="185" y="558"/>
                  <a:pt x="216" y="558"/>
                </a:cubicBezTo>
                <a:lnTo>
                  <a:pt x="247" y="589"/>
                </a:lnTo>
                <a:cubicBezTo>
                  <a:pt x="247" y="589"/>
                  <a:pt x="247" y="589"/>
                  <a:pt x="278" y="589"/>
                </a:cubicBezTo>
                <a:lnTo>
                  <a:pt x="278" y="589"/>
                </a:lnTo>
                <a:lnTo>
                  <a:pt x="278" y="589"/>
                </a:lnTo>
                <a:lnTo>
                  <a:pt x="278" y="589"/>
                </a:lnTo>
                <a:cubicBezTo>
                  <a:pt x="278" y="558"/>
                  <a:pt x="278" y="558"/>
                  <a:pt x="309" y="558"/>
                </a:cubicBezTo>
                <a:lnTo>
                  <a:pt x="340" y="558"/>
                </a:lnTo>
                <a:cubicBezTo>
                  <a:pt x="340" y="528"/>
                  <a:pt x="340" y="528"/>
                  <a:pt x="340" y="528"/>
                </a:cubicBezTo>
                <a:cubicBezTo>
                  <a:pt x="743" y="776"/>
                  <a:pt x="743" y="776"/>
                  <a:pt x="743" y="776"/>
                </a:cubicBezTo>
                <a:lnTo>
                  <a:pt x="743" y="776"/>
                </a:lnTo>
                <a:cubicBezTo>
                  <a:pt x="804" y="776"/>
                  <a:pt x="804" y="776"/>
                  <a:pt x="804" y="776"/>
                </a:cubicBezTo>
                <a:cubicBezTo>
                  <a:pt x="804" y="744"/>
                  <a:pt x="804" y="713"/>
                  <a:pt x="804" y="682"/>
                </a:cubicBezTo>
                <a:lnTo>
                  <a:pt x="804" y="682"/>
                </a:lnTo>
                <a:cubicBezTo>
                  <a:pt x="804" y="589"/>
                  <a:pt x="804" y="496"/>
                  <a:pt x="804" y="404"/>
                </a:cubicBezTo>
                <a:cubicBezTo>
                  <a:pt x="804" y="311"/>
                  <a:pt x="804" y="280"/>
                  <a:pt x="804" y="248"/>
                </a:cubicBezTo>
                <a:lnTo>
                  <a:pt x="804" y="248"/>
                </a:lnTo>
                <a:cubicBezTo>
                  <a:pt x="804" y="217"/>
                  <a:pt x="804" y="217"/>
                  <a:pt x="804" y="217"/>
                </a:cubicBezTo>
                <a:lnTo>
                  <a:pt x="804" y="187"/>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50" name="Google Shape;1150;g627d42fa04_4_49"/>
          <p:cNvSpPr>
            <a:spLocks/>
          </p:cNvSpPr>
          <p:nvPr/>
        </p:nvSpPr>
        <p:spPr>
          <a:xfrm>
            <a:off x="7572919" y="6244798"/>
            <a:ext cx="518253" cy="728151"/>
          </a:xfrm>
          <a:custGeom>
            <a:avLst/>
            <a:gdLst/>
            <a:ahLst/>
            <a:cxnLst/>
            <a:rect l="l" t="t" r="r" b="b"/>
            <a:pathLst>
              <a:path w="838" h="1177" extrusionOk="0">
                <a:moveTo>
                  <a:pt x="651" y="1083"/>
                </a:moveTo>
                <a:lnTo>
                  <a:pt x="651" y="1083"/>
                </a:lnTo>
                <a:lnTo>
                  <a:pt x="651" y="1083"/>
                </a:lnTo>
                <a:lnTo>
                  <a:pt x="651" y="1083"/>
                </a:lnTo>
                <a:lnTo>
                  <a:pt x="651" y="1083"/>
                </a:lnTo>
                <a:lnTo>
                  <a:pt x="651" y="1083"/>
                </a:lnTo>
                <a:cubicBezTo>
                  <a:pt x="682" y="1083"/>
                  <a:pt x="682" y="1083"/>
                  <a:pt x="682" y="1083"/>
                </a:cubicBezTo>
                <a:lnTo>
                  <a:pt x="682" y="1083"/>
                </a:lnTo>
                <a:lnTo>
                  <a:pt x="682" y="1083"/>
                </a:lnTo>
                <a:cubicBezTo>
                  <a:pt x="682" y="1083"/>
                  <a:pt x="682" y="1083"/>
                  <a:pt x="682" y="1052"/>
                </a:cubicBezTo>
                <a:cubicBezTo>
                  <a:pt x="682" y="1052"/>
                  <a:pt x="682" y="1052"/>
                  <a:pt x="651" y="1052"/>
                </a:cubicBezTo>
                <a:lnTo>
                  <a:pt x="651" y="1052"/>
                </a:lnTo>
                <a:lnTo>
                  <a:pt x="651" y="1052"/>
                </a:lnTo>
                <a:lnTo>
                  <a:pt x="651" y="1021"/>
                </a:lnTo>
                <a:lnTo>
                  <a:pt x="651" y="1021"/>
                </a:lnTo>
                <a:cubicBezTo>
                  <a:pt x="651" y="1021"/>
                  <a:pt x="651" y="1021"/>
                  <a:pt x="651" y="991"/>
                </a:cubicBezTo>
                <a:lnTo>
                  <a:pt x="620" y="991"/>
                </a:lnTo>
                <a:lnTo>
                  <a:pt x="620" y="959"/>
                </a:lnTo>
                <a:cubicBezTo>
                  <a:pt x="589" y="959"/>
                  <a:pt x="589" y="959"/>
                  <a:pt x="589" y="959"/>
                </a:cubicBezTo>
                <a:lnTo>
                  <a:pt x="589" y="959"/>
                </a:lnTo>
                <a:lnTo>
                  <a:pt x="589" y="959"/>
                </a:lnTo>
                <a:cubicBezTo>
                  <a:pt x="558" y="959"/>
                  <a:pt x="558" y="959"/>
                  <a:pt x="558" y="928"/>
                </a:cubicBezTo>
                <a:lnTo>
                  <a:pt x="558" y="928"/>
                </a:lnTo>
                <a:lnTo>
                  <a:pt x="558" y="928"/>
                </a:lnTo>
                <a:lnTo>
                  <a:pt x="558" y="928"/>
                </a:lnTo>
                <a:cubicBezTo>
                  <a:pt x="558" y="897"/>
                  <a:pt x="558" y="897"/>
                  <a:pt x="558" y="897"/>
                </a:cubicBezTo>
                <a:cubicBezTo>
                  <a:pt x="558" y="867"/>
                  <a:pt x="558" y="867"/>
                  <a:pt x="558" y="867"/>
                </a:cubicBezTo>
                <a:lnTo>
                  <a:pt x="558" y="867"/>
                </a:lnTo>
                <a:cubicBezTo>
                  <a:pt x="558" y="867"/>
                  <a:pt x="558" y="835"/>
                  <a:pt x="589" y="835"/>
                </a:cubicBezTo>
                <a:lnTo>
                  <a:pt x="589" y="835"/>
                </a:lnTo>
                <a:cubicBezTo>
                  <a:pt x="589" y="835"/>
                  <a:pt x="589" y="867"/>
                  <a:pt x="620" y="867"/>
                </a:cubicBezTo>
                <a:cubicBezTo>
                  <a:pt x="620" y="835"/>
                  <a:pt x="620" y="835"/>
                  <a:pt x="620" y="835"/>
                </a:cubicBezTo>
                <a:lnTo>
                  <a:pt x="620" y="835"/>
                </a:lnTo>
                <a:cubicBezTo>
                  <a:pt x="620" y="835"/>
                  <a:pt x="620" y="835"/>
                  <a:pt x="620" y="804"/>
                </a:cubicBezTo>
                <a:lnTo>
                  <a:pt x="620" y="804"/>
                </a:lnTo>
                <a:lnTo>
                  <a:pt x="620" y="773"/>
                </a:lnTo>
                <a:lnTo>
                  <a:pt x="620" y="773"/>
                </a:lnTo>
                <a:lnTo>
                  <a:pt x="620" y="743"/>
                </a:lnTo>
                <a:lnTo>
                  <a:pt x="620" y="743"/>
                </a:lnTo>
                <a:cubicBezTo>
                  <a:pt x="620" y="743"/>
                  <a:pt x="620" y="711"/>
                  <a:pt x="651" y="711"/>
                </a:cubicBezTo>
                <a:lnTo>
                  <a:pt x="651" y="711"/>
                </a:lnTo>
                <a:lnTo>
                  <a:pt x="651" y="711"/>
                </a:lnTo>
                <a:cubicBezTo>
                  <a:pt x="651" y="680"/>
                  <a:pt x="651" y="680"/>
                  <a:pt x="651" y="649"/>
                </a:cubicBezTo>
                <a:lnTo>
                  <a:pt x="651" y="649"/>
                </a:lnTo>
                <a:lnTo>
                  <a:pt x="682" y="619"/>
                </a:lnTo>
                <a:cubicBezTo>
                  <a:pt x="682" y="619"/>
                  <a:pt x="682" y="619"/>
                  <a:pt x="713" y="587"/>
                </a:cubicBezTo>
                <a:lnTo>
                  <a:pt x="713" y="587"/>
                </a:lnTo>
                <a:lnTo>
                  <a:pt x="713" y="587"/>
                </a:lnTo>
                <a:lnTo>
                  <a:pt x="713" y="556"/>
                </a:lnTo>
                <a:cubicBezTo>
                  <a:pt x="713" y="556"/>
                  <a:pt x="744" y="556"/>
                  <a:pt x="744" y="525"/>
                </a:cubicBezTo>
                <a:cubicBezTo>
                  <a:pt x="744" y="525"/>
                  <a:pt x="744" y="525"/>
                  <a:pt x="744" y="495"/>
                </a:cubicBezTo>
                <a:lnTo>
                  <a:pt x="744" y="463"/>
                </a:lnTo>
                <a:cubicBezTo>
                  <a:pt x="744" y="433"/>
                  <a:pt x="744" y="433"/>
                  <a:pt x="744" y="402"/>
                </a:cubicBezTo>
                <a:lnTo>
                  <a:pt x="744" y="402"/>
                </a:lnTo>
                <a:lnTo>
                  <a:pt x="744" y="402"/>
                </a:lnTo>
                <a:cubicBezTo>
                  <a:pt x="775" y="402"/>
                  <a:pt x="775" y="402"/>
                  <a:pt x="775" y="372"/>
                </a:cubicBezTo>
                <a:lnTo>
                  <a:pt x="775" y="372"/>
                </a:lnTo>
                <a:lnTo>
                  <a:pt x="775" y="372"/>
                </a:lnTo>
                <a:cubicBezTo>
                  <a:pt x="775" y="372"/>
                  <a:pt x="775" y="372"/>
                  <a:pt x="775" y="340"/>
                </a:cubicBezTo>
                <a:lnTo>
                  <a:pt x="775" y="340"/>
                </a:lnTo>
                <a:cubicBezTo>
                  <a:pt x="775" y="309"/>
                  <a:pt x="775" y="309"/>
                  <a:pt x="806" y="309"/>
                </a:cubicBezTo>
                <a:cubicBezTo>
                  <a:pt x="806" y="278"/>
                  <a:pt x="837" y="278"/>
                  <a:pt x="837" y="278"/>
                </a:cubicBezTo>
                <a:lnTo>
                  <a:pt x="837" y="278"/>
                </a:lnTo>
                <a:lnTo>
                  <a:pt x="837" y="278"/>
                </a:lnTo>
                <a:lnTo>
                  <a:pt x="806" y="248"/>
                </a:lnTo>
                <a:cubicBezTo>
                  <a:pt x="806" y="216"/>
                  <a:pt x="775" y="154"/>
                  <a:pt x="775" y="124"/>
                </a:cubicBezTo>
                <a:lnTo>
                  <a:pt x="775" y="92"/>
                </a:lnTo>
                <a:lnTo>
                  <a:pt x="775" y="92"/>
                </a:lnTo>
                <a:cubicBezTo>
                  <a:pt x="775" y="92"/>
                  <a:pt x="775" y="92"/>
                  <a:pt x="775" y="61"/>
                </a:cubicBezTo>
                <a:lnTo>
                  <a:pt x="775" y="61"/>
                </a:lnTo>
                <a:cubicBezTo>
                  <a:pt x="775" y="30"/>
                  <a:pt x="775" y="30"/>
                  <a:pt x="775" y="30"/>
                </a:cubicBezTo>
                <a:lnTo>
                  <a:pt x="775" y="30"/>
                </a:lnTo>
                <a:lnTo>
                  <a:pt x="744" y="30"/>
                </a:lnTo>
                <a:lnTo>
                  <a:pt x="744" y="30"/>
                </a:lnTo>
                <a:cubicBezTo>
                  <a:pt x="744" y="0"/>
                  <a:pt x="713" y="0"/>
                  <a:pt x="713" y="0"/>
                </a:cubicBezTo>
                <a:cubicBezTo>
                  <a:pt x="713" y="0"/>
                  <a:pt x="713" y="0"/>
                  <a:pt x="682" y="0"/>
                </a:cubicBezTo>
                <a:lnTo>
                  <a:pt x="682" y="0"/>
                </a:lnTo>
                <a:lnTo>
                  <a:pt x="682" y="0"/>
                </a:lnTo>
                <a:lnTo>
                  <a:pt x="682" y="0"/>
                </a:lnTo>
                <a:cubicBezTo>
                  <a:pt x="682" y="0"/>
                  <a:pt x="682" y="30"/>
                  <a:pt x="651" y="30"/>
                </a:cubicBezTo>
                <a:lnTo>
                  <a:pt x="651" y="30"/>
                </a:lnTo>
                <a:lnTo>
                  <a:pt x="651" y="30"/>
                </a:lnTo>
                <a:lnTo>
                  <a:pt x="651" y="30"/>
                </a:lnTo>
                <a:lnTo>
                  <a:pt x="651" y="61"/>
                </a:lnTo>
                <a:cubicBezTo>
                  <a:pt x="620" y="61"/>
                  <a:pt x="620" y="61"/>
                  <a:pt x="620" y="61"/>
                </a:cubicBezTo>
                <a:lnTo>
                  <a:pt x="620" y="61"/>
                </a:lnTo>
                <a:lnTo>
                  <a:pt x="620" y="61"/>
                </a:lnTo>
                <a:lnTo>
                  <a:pt x="620" y="61"/>
                </a:lnTo>
                <a:cubicBezTo>
                  <a:pt x="589" y="61"/>
                  <a:pt x="589" y="61"/>
                  <a:pt x="589" y="61"/>
                </a:cubicBezTo>
                <a:lnTo>
                  <a:pt x="589" y="61"/>
                </a:lnTo>
                <a:lnTo>
                  <a:pt x="589" y="61"/>
                </a:lnTo>
                <a:cubicBezTo>
                  <a:pt x="496" y="61"/>
                  <a:pt x="496" y="61"/>
                  <a:pt x="496" y="61"/>
                </a:cubicBezTo>
                <a:lnTo>
                  <a:pt x="496" y="61"/>
                </a:lnTo>
                <a:cubicBezTo>
                  <a:pt x="155" y="61"/>
                  <a:pt x="155" y="61"/>
                  <a:pt x="155" y="61"/>
                </a:cubicBezTo>
                <a:cubicBezTo>
                  <a:pt x="155" y="61"/>
                  <a:pt x="155" y="92"/>
                  <a:pt x="155" y="124"/>
                </a:cubicBezTo>
                <a:cubicBezTo>
                  <a:pt x="155" y="185"/>
                  <a:pt x="155" y="185"/>
                  <a:pt x="155" y="185"/>
                </a:cubicBezTo>
                <a:cubicBezTo>
                  <a:pt x="92" y="185"/>
                  <a:pt x="92" y="185"/>
                  <a:pt x="92" y="185"/>
                </a:cubicBezTo>
                <a:cubicBezTo>
                  <a:pt x="92" y="433"/>
                  <a:pt x="92" y="433"/>
                  <a:pt x="92" y="433"/>
                </a:cubicBezTo>
                <a:cubicBezTo>
                  <a:pt x="31" y="433"/>
                  <a:pt x="31" y="433"/>
                  <a:pt x="31" y="433"/>
                </a:cubicBezTo>
                <a:cubicBezTo>
                  <a:pt x="31" y="463"/>
                  <a:pt x="31" y="463"/>
                  <a:pt x="31" y="463"/>
                </a:cubicBezTo>
                <a:cubicBezTo>
                  <a:pt x="31" y="463"/>
                  <a:pt x="31" y="463"/>
                  <a:pt x="31" y="495"/>
                </a:cubicBezTo>
                <a:cubicBezTo>
                  <a:pt x="31" y="495"/>
                  <a:pt x="31" y="495"/>
                  <a:pt x="0" y="525"/>
                </a:cubicBezTo>
                <a:lnTo>
                  <a:pt x="0" y="525"/>
                </a:lnTo>
                <a:lnTo>
                  <a:pt x="0" y="525"/>
                </a:lnTo>
                <a:lnTo>
                  <a:pt x="0" y="525"/>
                </a:lnTo>
                <a:lnTo>
                  <a:pt x="0" y="556"/>
                </a:lnTo>
                <a:lnTo>
                  <a:pt x="0" y="556"/>
                </a:lnTo>
                <a:lnTo>
                  <a:pt x="0" y="556"/>
                </a:lnTo>
                <a:lnTo>
                  <a:pt x="0" y="556"/>
                </a:lnTo>
                <a:cubicBezTo>
                  <a:pt x="0" y="587"/>
                  <a:pt x="0" y="587"/>
                  <a:pt x="0" y="587"/>
                </a:cubicBezTo>
                <a:lnTo>
                  <a:pt x="0" y="619"/>
                </a:lnTo>
                <a:lnTo>
                  <a:pt x="0" y="619"/>
                </a:lnTo>
                <a:cubicBezTo>
                  <a:pt x="0" y="619"/>
                  <a:pt x="31" y="619"/>
                  <a:pt x="31" y="649"/>
                </a:cubicBezTo>
                <a:lnTo>
                  <a:pt x="31" y="649"/>
                </a:lnTo>
                <a:lnTo>
                  <a:pt x="31" y="649"/>
                </a:lnTo>
                <a:lnTo>
                  <a:pt x="31" y="649"/>
                </a:lnTo>
                <a:lnTo>
                  <a:pt x="31" y="649"/>
                </a:lnTo>
                <a:lnTo>
                  <a:pt x="31" y="680"/>
                </a:lnTo>
                <a:lnTo>
                  <a:pt x="31" y="680"/>
                </a:lnTo>
                <a:lnTo>
                  <a:pt x="31" y="680"/>
                </a:lnTo>
                <a:lnTo>
                  <a:pt x="31" y="711"/>
                </a:lnTo>
                <a:lnTo>
                  <a:pt x="31" y="711"/>
                </a:lnTo>
                <a:cubicBezTo>
                  <a:pt x="31" y="711"/>
                  <a:pt x="62" y="711"/>
                  <a:pt x="62" y="743"/>
                </a:cubicBezTo>
                <a:lnTo>
                  <a:pt x="62" y="743"/>
                </a:lnTo>
                <a:lnTo>
                  <a:pt x="62" y="743"/>
                </a:lnTo>
                <a:cubicBezTo>
                  <a:pt x="62" y="773"/>
                  <a:pt x="92" y="773"/>
                  <a:pt x="92" y="804"/>
                </a:cubicBezTo>
                <a:lnTo>
                  <a:pt x="92" y="804"/>
                </a:lnTo>
                <a:cubicBezTo>
                  <a:pt x="62" y="804"/>
                  <a:pt x="62" y="835"/>
                  <a:pt x="62" y="835"/>
                </a:cubicBezTo>
                <a:lnTo>
                  <a:pt x="62" y="835"/>
                </a:lnTo>
                <a:cubicBezTo>
                  <a:pt x="92" y="835"/>
                  <a:pt x="92" y="835"/>
                  <a:pt x="92" y="835"/>
                </a:cubicBezTo>
                <a:lnTo>
                  <a:pt x="92" y="835"/>
                </a:lnTo>
                <a:lnTo>
                  <a:pt x="92" y="867"/>
                </a:lnTo>
                <a:cubicBezTo>
                  <a:pt x="124" y="867"/>
                  <a:pt x="124" y="867"/>
                  <a:pt x="124" y="867"/>
                </a:cubicBezTo>
                <a:lnTo>
                  <a:pt x="124" y="897"/>
                </a:lnTo>
                <a:lnTo>
                  <a:pt x="124" y="897"/>
                </a:lnTo>
                <a:cubicBezTo>
                  <a:pt x="124" y="897"/>
                  <a:pt x="124" y="897"/>
                  <a:pt x="155" y="897"/>
                </a:cubicBezTo>
                <a:lnTo>
                  <a:pt x="155" y="897"/>
                </a:lnTo>
                <a:cubicBezTo>
                  <a:pt x="155" y="897"/>
                  <a:pt x="155" y="897"/>
                  <a:pt x="155" y="928"/>
                </a:cubicBezTo>
                <a:lnTo>
                  <a:pt x="186" y="928"/>
                </a:lnTo>
                <a:lnTo>
                  <a:pt x="186" y="928"/>
                </a:lnTo>
                <a:lnTo>
                  <a:pt x="186" y="928"/>
                </a:lnTo>
                <a:lnTo>
                  <a:pt x="186" y="928"/>
                </a:lnTo>
                <a:lnTo>
                  <a:pt x="186" y="928"/>
                </a:lnTo>
                <a:cubicBezTo>
                  <a:pt x="217" y="959"/>
                  <a:pt x="217" y="959"/>
                  <a:pt x="217" y="959"/>
                </a:cubicBezTo>
                <a:cubicBezTo>
                  <a:pt x="217" y="991"/>
                  <a:pt x="248" y="991"/>
                  <a:pt x="248" y="1021"/>
                </a:cubicBezTo>
                <a:lnTo>
                  <a:pt x="248" y="1021"/>
                </a:lnTo>
                <a:lnTo>
                  <a:pt x="248" y="1021"/>
                </a:lnTo>
                <a:lnTo>
                  <a:pt x="248" y="1021"/>
                </a:lnTo>
                <a:lnTo>
                  <a:pt x="248" y="1021"/>
                </a:lnTo>
                <a:cubicBezTo>
                  <a:pt x="279" y="1021"/>
                  <a:pt x="279" y="1021"/>
                  <a:pt x="279" y="1021"/>
                </a:cubicBezTo>
                <a:cubicBezTo>
                  <a:pt x="279" y="1052"/>
                  <a:pt x="279" y="1052"/>
                  <a:pt x="279" y="1052"/>
                </a:cubicBezTo>
                <a:lnTo>
                  <a:pt x="279" y="1052"/>
                </a:lnTo>
                <a:cubicBezTo>
                  <a:pt x="279" y="1083"/>
                  <a:pt x="279" y="1083"/>
                  <a:pt x="279" y="1083"/>
                </a:cubicBezTo>
                <a:lnTo>
                  <a:pt x="279" y="1083"/>
                </a:lnTo>
                <a:lnTo>
                  <a:pt x="279" y="1083"/>
                </a:lnTo>
                <a:lnTo>
                  <a:pt x="279" y="1083"/>
                </a:lnTo>
                <a:lnTo>
                  <a:pt x="279" y="1083"/>
                </a:lnTo>
                <a:cubicBezTo>
                  <a:pt x="279" y="1083"/>
                  <a:pt x="279" y="1083"/>
                  <a:pt x="279" y="1114"/>
                </a:cubicBezTo>
                <a:cubicBezTo>
                  <a:pt x="310" y="1114"/>
                  <a:pt x="310" y="1114"/>
                  <a:pt x="310" y="1114"/>
                </a:cubicBezTo>
                <a:cubicBezTo>
                  <a:pt x="341" y="1114"/>
                  <a:pt x="341" y="1114"/>
                  <a:pt x="341" y="1114"/>
                </a:cubicBezTo>
                <a:cubicBezTo>
                  <a:pt x="372" y="1114"/>
                  <a:pt x="372" y="1114"/>
                  <a:pt x="372" y="1114"/>
                </a:cubicBezTo>
                <a:cubicBezTo>
                  <a:pt x="403" y="1083"/>
                  <a:pt x="403" y="1083"/>
                  <a:pt x="403" y="1083"/>
                </a:cubicBezTo>
                <a:cubicBezTo>
                  <a:pt x="403" y="1114"/>
                  <a:pt x="403" y="1114"/>
                  <a:pt x="403" y="1114"/>
                </a:cubicBezTo>
                <a:lnTo>
                  <a:pt x="434" y="1145"/>
                </a:lnTo>
                <a:cubicBezTo>
                  <a:pt x="434" y="1145"/>
                  <a:pt x="434" y="1145"/>
                  <a:pt x="465" y="1176"/>
                </a:cubicBezTo>
                <a:cubicBezTo>
                  <a:pt x="465" y="1176"/>
                  <a:pt x="465" y="1176"/>
                  <a:pt x="465" y="1145"/>
                </a:cubicBezTo>
                <a:lnTo>
                  <a:pt x="465" y="1145"/>
                </a:lnTo>
                <a:lnTo>
                  <a:pt x="465" y="1145"/>
                </a:lnTo>
                <a:lnTo>
                  <a:pt x="465" y="1145"/>
                </a:lnTo>
                <a:cubicBezTo>
                  <a:pt x="496" y="1145"/>
                  <a:pt x="496" y="1145"/>
                  <a:pt x="496" y="1145"/>
                </a:cubicBezTo>
                <a:lnTo>
                  <a:pt x="527" y="1145"/>
                </a:lnTo>
                <a:lnTo>
                  <a:pt x="558" y="1145"/>
                </a:lnTo>
                <a:lnTo>
                  <a:pt x="558" y="1145"/>
                </a:lnTo>
                <a:cubicBezTo>
                  <a:pt x="589" y="1145"/>
                  <a:pt x="589" y="1145"/>
                  <a:pt x="589" y="1145"/>
                </a:cubicBezTo>
                <a:lnTo>
                  <a:pt x="589" y="1145"/>
                </a:lnTo>
                <a:lnTo>
                  <a:pt x="589" y="1145"/>
                </a:lnTo>
                <a:lnTo>
                  <a:pt x="589" y="1145"/>
                </a:lnTo>
                <a:cubicBezTo>
                  <a:pt x="620" y="1145"/>
                  <a:pt x="620" y="1145"/>
                  <a:pt x="620" y="1145"/>
                </a:cubicBezTo>
                <a:lnTo>
                  <a:pt x="620" y="1145"/>
                </a:lnTo>
                <a:cubicBezTo>
                  <a:pt x="620" y="1114"/>
                  <a:pt x="620" y="1114"/>
                  <a:pt x="620" y="1114"/>
                </a:cubicBezTo>
                <a:lnTo>
                  <a:pt x="620" y="1114"/>
                </a:lnTo>
                <a:cubicBezTo>
                  <a:pt x="620" y="1114"/>
                  <a:pt x="620" y="1114"/>
                  <a:pt x="651" y="1083"/>
                </a:cubicBezTo>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51" name="Google Shape;1151;g627d42fa04_4_49"/>
          <p:cNvSpPr>
            <a:spLocks/>
          </p:cNvSpPr>
          <p:nvPr/>
        </p:nvSpPr>
        <p:spPr>
          <a:xfrm>
            <a:off x="7073761" y="5666639"/>
            <a:ext cx="98195" cy="212718"/>
          </a:xfrm>
          <a:custGeom>
            <a:avLst/>
            <a:gdLst/>
            <a:ahLst/>
            <a:cxnLst/>
            <a:rect l="l" t="t" r="r" b="b"/>
            <a:pathLst>
              <a:path w="157" h="343" extrusionOk="0">
                <a:moveTo>
                  <a:pt x="32" y="248"/>
                </a:moveTo>
                <a:lnTo>
                  <a:pt x="32" y="248"/>
                </a:lnTo>
                <a:lnTo>
                  <a:pt x="32" y="248"/>
                </a:lnTo>
                <a:lnTo>
                  <a:pt x="32" y="248"/>
                </a:lnTo>
                <a:cubicBezTo>
                  <a:pt x="32" y="279"/>
                  <a:pt x="32" y="279"/>
                  <a:pt x="32" y="279"/>
                </a:cubicBezTo>
                <a:cubicBezTo>
                  <a:pt x="62" y="279"/>
                  <a:pt x="62" y="279"/>
                  <a:pt x="62" y="279"/>
                </a:cubicBezTo>
                <a:cubicBezTo>
                  <a:pt x="93" y="311"/>
                  <a:pt x="93" y="311"/>
                  <a:pt x="93" y="342"/>
                </a:cubicBezTo>
                <a:cubicBezTo>
                  <a:pt x="93" y="311"/>
                  <a:pt x="93" y="311"/>
                  <a:pt x="93" y="311"/>
                </a:cubicBezTo>
                <a:cubicBezTo>
                  <a:pt x="124" y="311"/>
                  <a:pt x="156" y="279"/>
                  <a:pt x="156" y="279"/>
                </a:cubicBezTo>
                <a:lnTo>
                  <a:pt x="156" y="279"/>
                </a:lnTo>
                <a:cubicBezTo>
                  <a:pt x="156" y="248"/>
                  <a:pt x="156" y="248"/>
                  <a:pt x="156" y="248"/>
                </a:cubicBezTo>
                <a:lnTo>
                  <a:pt x="156" y="218"/>
                </a:lnTo>
                <a:lnTo>
                  <a:pt x="124" y="218"/>
                </a:lnTo>
                <a:lnTo>
                  <a:pt x="124" y="218"/>
                </a:lnTo>
                <a:cubicBezTo>
                  <a:pt x="124" y="218"/>
                  <a:pt x="93" y="218"/>
                  <a:pt x="93" y="187"/>
                </a:cubicBezTo>
                <a:cubicBezTo>
                  <a:pt x="93" y="155"/>
                  <a:pt x="93" y="124"/>
                  <a:pt x="124" y="94"/>
                </a:cubicBezTo>
                <a:cubicBezTo>
                  <a:pt x="124" y="94"/>
                  <a:pt x="124" y="94"/>
                  <a:pt x="156" y="94"/>
                </a:cubicBezTo>
                <a:lnTo>
                  <a:pt x="156" y="94"/>
                </a:lnTo>
                <a:lnTo>
                  <a:pt x="156" y="94"/>
                </a:lnTo>
                <a:cubicBezTo>
                  <a:pt x="124" y="94"/>
                  <a:pt x="124" y="63"/>
                  <a:pt x="124" y="63"/>
                </a:cubicBezTo>
                <a:lnTo>
                  <a:pt x="124" y="63"/>
                </a:lnTo>
                <a:lnTo>
                  <a:pt x="124" y="63"/>
                </a:lnTo>
                <a:cubicBezTo>
                  <a:pt x="124" y="31"/>
                  <a:pt x="124" y="31"/>
                  <a:pt x="124" y="31"/>
                </a:cubicBezTo>
                <a:cubicBezTo>
                  <a:pt x="124" y="0"/>
                  <a:pt x="93" y="0"/>
                  <a:pt x="93" y="0"/>
                </a:cubicBezTo>
                <a:lnTo>
                  <a:pt x="62" y="0"/>
                </a:lnTo>
                <a:lnTo>
                  <a:pt x="32" y="0"/>
                </a:lnTo>
                <a:lnTo>
                  <a:pt x="32" y="31"/>
                </a:lnTo>
                <a:lnTo>
                  <a:pt x="32" y="31"/>
                </a:lnTo>
                <a:lnTo>
                  <a:pt x="32" y="31"/>
                </a:lnTo>
                <a:lnTo>
                  <a:pt x="32" y="63"/>
                </a:lnTo>
                <a:cubicBezTo>
                  <a:pt x="32" y="63"/>
                  <a:pt x="32" y="63"/>
                  <a:pt x="32" y="94"/>
                </a:cubicBezTo>
                <a:lnTo>
                  <a:pt x="32" y="94"/>
                </a:lnTo>
                <a:lnTo>
                  <a:pt x="32" y="94"/>
                </a:lnTo>
                <a:lnTo>
                  <a:pt x="32" y="94"/>
                </a:lnTo>
                <a:lnTo>
                  <a:pt x="32" y="94"/>
                </a:lnTo>
                <a:lnTo>
                  <a:pt x="32" y="94"/>
                </a:lnTo>
                <a:lnTo>
                  <a:pt x="32" y="94"/>
                </a:lnTo>
                <a:cubicBezTo>
                  <a:pt x="32" y="124"/>
                  <a:pt x="0" y="155"/>
                  <a:pt x="0" y="187"/>
                </a:cubicBezTo>
                <a:lnTo>
                  <a:pt x="0" y="187"/>
                </a:lnTo>
                <a:lnTo>
                  <a:pt x="0" y="187"/>
                </a:lnTo>
                <a:cubicBezTo>
                  <a:pt x="0" y="187"/>
                  <a:pt x="0" y="187"/>
                  <a:pt x="0" y="218"/>
                </a:cubicBezTo>
                <a:lnTo>
                  <a:pt x="0" y="218"/>
                </a:lnTo>
                <a:lnTo>
                  <a:pt x="0" y="218"/>
                </a:lnTo>
                <a:cubicBezTo>
                  <a:pt x="0" y="218"/>
                  <a:pt x="32" y="218"/>
                  <a:pt x="32" y="248"/>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52" name="Google Shape;1152;g627d42fa04_4_49"/>
          <p:cNvSpPr>
            <a:spLocks/>
          </p:cNvSpPr>
          <p:nvPr/>
        </p:nvSpPr>
        <p:spPr>
          <a:xfrm>
            <a:off x="8762171" y="7930187"/>
            <a:ext cx="2729" cy="2726"/>
          </a:xfrm>
          <a:custGeom>
            <a:avLst/>
            <a:gdLst/>
            <a:ahLst/>
            <a:cxnLst/>
            <a:rect l="l" t="t" r="r" b="b"/>
            <a:pathLst>
              <a:path w="1" h="1" extrusionOk="0">
                <a:moveTo>
                  <a:pt x="0" y="0"/>
                </a:moveTo>
                <a:lnTo>
                  <a:pt x="0"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53" name="Google Shape;1153;g627d42fa04_4_49"/>
          <p:cNvSpPr>
            <a:spLocks/>
          </p:cNvSpPr>
          <p:nvPr/>
        </p:nvSpPr>
        <p:spPr>
          <a:xfrm>
            <a:off x="8762171" y="7930187"/>
            <a:ext cx="2729" cy="2726"/>
          </a:xfrm>
          <a:custGeom>
            <a:avLst/>
            <a:gdLst/>
            <a:ahLst/>
            <a:cxnLst/>
            <a:rect l="l" t="t" r="r" b="b"/>
            <a:pathLst>
              <a:path w="1" h="1" extrusionOk="0">
                <a:moveTo>
                  <a:pt x="0" y="0"/>
                </a:moveTo>
                <a:lnTo>
                  <a:pt x="0"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54" name="Google Shape;1154;g627d42fa04_4_49"/>
          <p:cNvSpPr>
            <a:spLocks/>
          </p:cNvSpPr>
          <p:nvPr/>
        </p:nvSpPr>
        <p:spPr>
          <a:xfrm>
            <a:off x="8590330" y="6165710"/>
            <a:ext cx="231849" cy="267262"/>
          </a:xfrm>
          <a:custGeom>
            <a:avLst/>
            <a:gdLst/>
            <a:ahLst/>
            <a:cxnLst/>
            <a:rect l="l" t="t" r="r" b="b"/>
            <a:pathLst>
              <a:path w="373" h="434" extrusionOk="0">
                <a:moveTo>
                  <a:pt x="217" y="0"/>
                </a:moveTo>
                <a:lnTo>
                  <a:pt x="217" y="0"/>
                </a:lnTo>
                <a:cubicBezTo>
                  <a:pt x="217" y="0"/>
                  <a:pt x="217" y="0"/>
                  <a:pt x="217" y="30"/>
                </a:cubicBezTo>
                <a:lnTo>
                  <a:pt x="217" y="30"/>
                </a:lnTo>
                <a:lnTo>
                  <a:pt x="217" y="30"/>
                </a:lnTo>
                <a:cubicBezTo>
                  <a:pt x="186" y="30"/>
                  <a:pt x="186" y="30"/>
                  <a:pt x="186" y="30"/>
                </a:cubicBezTo>
                <a:lnTo>
                  <a:pt x="186" y="61"/>
                </a:lnTo>
                <a:cubicBezTo>
                  <a:pt x="186" y="61"/>
                  <a:pt x="186" y="61"/>
                  <a:pt x="186" y="92"/>
                </a:cubicBezTo>
                <a:lnTo>
                  <a:pt x="186" y="92"/>
                </a:lnTo>
                <a:lnTo>
                  <a:pt x="186" y="92"/>
                </a:lnTo>
                <a:cubicBezTo>
                  <a:pt x="217" y="92"/>
                  <a:pt x="217" y="92"/>
                  <a:pt x="217" y="92"/>
                </a:cubicBezTo>
                <a:cubicBezTo>
                  <a:pt x="154" y="278"/>
                  <a:pt x="154" y="278"/>
                  <a:pt x="154" y="278"/>
                </a:cubicBezTo>
                <a:cubicBezTo>
                  <a:pt x="154" y="309"/>
                  <a:pt x="154" y="309"/>
                  <a:pt x="154" y="309"/>
                </a:cubicBezTo>
                <a:lnTo>
                  <a:pt x="124" y="309"/>
                </a:lnTo>
                <a:cubicBezTo>
                  <a:pt x="93" y="309"/>
                  <a:pt x="93" y="309"/>
                  <a:pt x="62" y="309"/>
                </a:cubicBezTo>
                <a:cubicBezTo>
                  <a:pt x="62" y="309"/>
                  <a:pt x="62" y="340"/>
                  <a:pt x="30" y="340"/>
                </a:cubicBezTo>
                <a:cubicBezTo>
                  <a:pt x="0" y="340"/>
                  <a:pt x="0" y="340"/>
                  <a:pt x="0" y="372"/>
                </a:cubicBezTo>
                <a:lnTo>
                  <a:pt x="0" y="372"/>
                </a:lnTo>
                <a:lnTo>
                  <a:pt x="0" y="372"/>
                </a:lnTo>
                <a:lnTo>
                  <a:pt x="0" y="372"/>
                </a:lnTo>
                <a:cubicBezTo>
                  <a:pt x="30" y="402"/>
                  <a:pt x="30" y="402"/>
                  <a:pt x="30" y="433"/>
                </a:cubicBezTo>
                <a:lnTo>
                  <a:pt x="30" y="433"/>
                </a:lnTo>
                <a:lnTo>
                  <a:pt x="30" y="433"/>
                </a:lnTo>
                <a:lnTo>
                  <a:pt x="30" y="433"/>
                </a:lnTo>
                <a:lnTo>
                  <a:pt x="30" y="433"/>
                </a:lnTo>
                <a:cubicBezTo>
                  <a:pt x="62" y="433"/>
                  <a:pt x="93" y="433"/>
                  <a:pt x="124" y="433"/>
                </a:cubicBezTo>
                <a:lnTo>
                  <a:pt x="124" y="433"/>
                </a:lnTo>
                <a:lnTo>
                  <a:pt x="124" y="433"/>
                </a:lnTo>
                <a:lnTo>
                  <a:pt x="124" y="433"/>
                </a:lnTo>
                <a:lnTo>
                  <a:pt x="124" y="433"/>
                </a:lnTo>
                <a:cubicBezTo>
                  <a:pt x="154" y="372"/>
                  <a:pt x="186" y="372"/>
                  <a:pt x="186" y="372"/>
                </a:cubicBezTo>
                <a:lnTo>
                  <a:pt x="217" y="372"/>
                </a:lnTo>
                <a:lnTo>
                  <a:pt x="217" y="372"/>
                </a:lnTo>
                <a:lnTo>
                  <a:pt x="217" y="372"/>
                </a:lnTo>
                <a:cubicBezTo>
                  <a:pt x="217" y="340"/>
                  <a:pt x="217" y="340"/>
                  <a:pt x="248" y="309"/>
                </a:cubicBezTo>
                <a:lnTo>
                  <a:pt x="248" y="309"/>
                </a:lnTo>
                <a:cubicBezTo>
                  <a:pt x="278" y="309"/>
                  <a:pt x="278" y="309"/>
                  <a:pt x="278" y="309"/>
                </a:cubicBezTo>
                <a:lnTo>
                  <a:pt x="278" y="309"/>
                </a:lnTo>
                <a:cubicBezTo>
                  <a:pt x="278" y="309"/>
                  <a:pt x="278" y="278"/>
                  <a:pt x="278" y="248"/>
                </a:cubicBezTo>
                <a:cubicBezTo>
                  <a:pt x="310" y="248"/>
                  <a:pt x="310" y="216"/>
                  <a:pt x="310" y="216"/>
                </a:cubicBezTo>
                <a:cubicBezTo>
                  <a:pt x="310" y="216"/>
                  <a:pt x="310" y="216"/>
                  <a:pt x="341" y="216"/>
                </a:cubicBezTo>
                <a:cubicBezTo>
                  <a:pt x="341" y="185"/>
                  <a:pt x="341" y="185"/>
                  <a:pt x="341" y="185"/>
                </a:cubicBezTo>
                <a:cubicBezTo>
                  <a:pt x="372" y="154"/>
                  <a:pt x="372" y="124"/>
                  <a:pt x="372" y="124"/>
                </a:cubicBezTo>
                <a:lnTo>
                  <a:pt x="372" y="124"/>
                </a:lnTo>
                <a:cubicBezTo>
                  <a:pt x="372" y="92"/>
                  <a:pt x="372" y="92"/>
                  <a:pt x="372" y="92"/>
                </a:cubicBezTo>
                <a:cubicBezTo>
                  <a:pt x="341" y="61"/>
                  <a:pt x="341" y="61"/>
                  <a:pt x="341" y="61"/>
                </a:cubicBezTo>
                <a:cubicBezTo>
                  <a:pt x="310" y="61"/>
                  <a:pt x="310" y="61"/>
                  <a:pt x="310" y="61"/>
                </a:cubicBezTo>
                <a:lnTo>
                  <a:pt x="310" y="61"/>
                </a:lnTo>
                <a:cubicBezTo>
                  <a:pt x="278" y="61"/>
                  <a:pt x="248" y="30"/>
                  <a:pt x="248" y="30"/>
                </a:cubicBezTo>
                <a:lnTo>
                  <a:pt x="217" y="30"/>
                </a:lnTo>
                <a:cubicBezTo>
                  <a:pt x="217" y="30"/>
                  <a:pt x="217" y="30"/>
                  <a:pt x="217"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55" name="Google Shape;1155;g627d42fa04_4_49"/>
          <p:cNvSpPr>
            <a:spLocks/>
          </p:cNvSpPr>
          <p:nvPr/>
        </p:nvSpPr>
        <p:spPr>
          <a:xfrm>
            <a:off x="8205732" y="6664782"/>
            <a:ext cx="346412" cy="499070"/>
          </a:xfrm>
          <a:custGeom>
            <a:avLst/>
            <a:gdLst/>
            <a:ahLst/>
            <a:cxnLst/>
            <a:rect l="l" t="t" r="r" b="b"/>
            <a:pathLst>
              <a:path w="559" h="807" extrusionOk="0">
                <a:moveTo>
                  <a:pt x="124" y="93"/>
                </a:moveTo>
                <a:lnTo>
                  <a:pt x="124" y="93"/>
                </a:lnTo>
                <a:cubicBezTo>
                  <a:pt x="124" y="124"/>
                  <a:pt x="154" y="124"/>
                  <a:pt x="154" y="155"/>
                </a:cubicBezTo>
                <a:lnTo>
                  <a:pt x="154" y="155"/>
                </a:lnTo>
                <a:lnTo>
                  <a:pt x="186" y="155"/>
                </a:lnTo>
                <a:lnTo>
                  <a:pt x="217" y="155"/>
                </a:lnTo>
                <a:cubicBezTo>
                  <a:pt x="248" y="155"/>
                  <a:pt x="278" y="187"/>
                  <a:pt x="278" y="187"/>
                </a:cubicBezTo>
                <a:cubicBezTo>
                  <a:pt x="310" y="187"/>
                  <a:pt x="310" y="217"/>
                  <a:pt x="310" y="217"/>
                </a:cubicBezTo>
                <a:lnTo>
                  <a:pt x="310" y="217"/>
                </a:lnTo>
                <a:cubicBezTo>
                  <a:pt x="341" y="217"/>
                  <a:pt x="341" y="217"/>
                  <a:pt x="341" y="217"/>
                </a:cubicBezTo>
                <a:cubicBezTo>
                  <a:pt x="341" y="217"/>
                  <a:pt x="341" y="217"/>
                  <a:pt x="372" y="217"/>
                </a:cubicBezTo>
                <a:lnTo>
                  <a:pt x="372" y="217"/>
                </a:lnTo>
                <a:lnTo>
                  <a:pt x="402" y="217"/>
                </a:lnTo>
                <a:lnTo>
                  <a:pt x="402" y="217"/>
                </a:lnTo>
                <a:lnTo>
                  <a:pt x="402" y="248"/>
                </a:lnTo>
                <a:lnTo>
                  <a:pt x="402" y="248"/>
                </a:lnTo>
                <a:cubicBezTo>
                  <a:pt x="402" y="248"/>
                  <a:pt x="402" y="248"/>
                  <a:pt x="372" y="279"/>
                </a:cubicBezTo>
                <a:lnTo>
                  <a:pt x="372" y="279"/>
                </a:lnTo>
                <a:lnTo>
                  <a:pt x="372" y="279"/>
                </a:lnTo>
                <a:cubicBezTo>
                  <a:pt x="372" y="279"/>
                  <a:pt x="372" y="279"/>
                  <a:pt x="341" y="279"/>
                </a:cubicBezTo>
                <a:cubicBezTo>
                  <a:pt x="217" y="465"/>
                  <a:pt x="217" y="465"/>
                  <a:pt x="217" y="465"/>
                </a:cubicBezTo>
                <a:lnTo>
                  <a:pt x="217" y="465"/>
                </a:lnTo>
                <a:lnTo>
                  <a:pt x="154" y="465"/>
                </a:lnTo>
                <a:lnTo>
                  <a:pt x="154" y="465"/>
                </a:lnTo>
                <a:lnTo>
                  <a:pt x="124" y="465"/>
                </a:lnTo>
                <a:lnTo>
                  <a:pt x="124" y="465"/>
                </a:lnTo>
                <a:cubicBezTo>
                  <a:pt x="124" y="496"/>
                  <a:pt x="124" y="496"/>
                  <a:pt x="93" y="496"/>
                </a:cubicBezTo>
                <a:cubicBezTo>
                  <a:pt x="93" y="496"/>
                  <a:pt x="93" y="496"/>
                  <a:pt x="62" y="496"/>
                </a:cubicBezTo>
                <a:lnTo>
                  <a:pt x="62" y="496"/>
                </a:lnTo>
                <a:cubicBezTo>
                  <a:pt x="30" y="558"/>
                  <a:pt x="30" y="558"/>
                  <a:pt x="30" y="558"/>
                </a:cubicBezTo>
                <a:lnTo>
                  <a:pt x="30" y="558"/>
                </a:lnTo>
                <a:cubicBezTo>
                  <a:pt x="30" y="558"/>
                  <a:pt x="30" y="558"/>
                  <a:pt x="30" y="589"/>
                </a:cubicBezTo>
                <a:cubicBezTo>
                  <a:pt x="0" y="589"/>
                  <a:pt x="0" y="589"/>
                  <a:pt x="0" y="589"/>
                </a:cubicBezTo>
                <a:cubicBezTo>
                  <a:pt x="0" y="589"/>
                  <a:pt x="0" y="589"/>
                  <a:pt x="0" y="620"/>
                </a:cubicBezTo>
                <a:cubicBezTo>
                  <a:pt x="0" y="651"/>
                  <a:pt x="0" y="682"/>
                  <a:pt x="0" y="744"/>
                </a:cubicBezTo>
                <a:lnTo>
                  <a:pt x="0" y="775"/>
                </a:lnTo>
                <a:cubicBezTo>
                  <a:pt x="30" y="806"/>
                  <a:pt x="30" y="806"/>
                  <a:pt x="30" y="806"/>
                </a:cubicBezTo>
                <a:lnTo>
                  <a:pt x="30" y="775"/>
                </a:lnTo>
                <a:cubicBezTo>
                  <a:pt x="62" y="775"/>
                  <a:pt x="62" y="775"/>
                  <a:pt x="62" y="744"/>
                </a:cubicBezTo>
                <a:lnTo>
                  <a:pt x="62" y="744"/>
                </a:lnTo>
                <a:cubicBezTo>
                  <a:pt x="93" y="713"/>
                  <a:pt x="154" y="651"/>
                  <a:pt x="154" y="620"/>
                </a:cubicBezTo>
                <a:cubicBezTo>
                  <a:pt x="186" y="620"/>
                  <a:pt x="248" y="558"/>
                  <a:pt x="278" y="558"/>
                </a:cubicBezTo>
                <a:cubicBezTo>
                  <a:pt x="278" y="558"/>
                  <a:pt x="310" y="527"/>
                  <a:pt x="310" y="496"/>
                </a:cubicBezTo>
                <a:cubicBezTo>
                  <a:pt x="341" y="465"/>
                  <a:pt x="341" y="434"/>
                  <a:pt x="372" y="434"/>
                </a:cubicBezTo>
                <a:cubicBezTo>
                  <a:pt x="372" y="434"/>
                  <a:pt x="372" y="403"/>
                  <a:pt x="402" y="403"/>
                </a:cubicBezTo>
                <a:cubicBezTo>
                  <a:pt x="402" y="372"/>
                  <a:pt x="434" y="311"/>
                  <a:pt x="465" y="248"/>
                </a:cubicBezTo>
                <a:cubicBezTo>
                  <a:pt x="526" y="155"/>
                  <a:pt x="526" y="124"/>
                  <a:pt x="526" y="124"/>
                </a:cubicBezTo>
                <a:lnTo>
                  <a:pt x="526" y="124"/>
                </a:lnTo>
                <a:cubicBezTo>
                  <a:pt x="526" y="63"/>
                  <a:pt x="526" y="63"/>
                  <a:pt x="558" y="63"/>
                </a:cubicBezTo>
                <a:cubicBezTo>
                  <a:pt x="558" y="31"/>
                  <a:pt x="526" y="0"/>
                  <a:pt x="526" y="0"/>
                </a:cubicBezTo>
                <a:lnTo>
                  <a:pt x="526" y="0"/>
                </a:lnTo>
                <a:cubicBezTo>
                  <a:pt x="526" y="0"/>
                  <a:pt x="526" y="0"/>
                  <a:pt x="496" y="31"/>
                </a:cubicBezTo>
                <a:lnTo>
                  <a:pt x="496" y="31"/>
                </a:lnTo>
                <a:cubicBezTo>
                  <a:pt x="465" y="31"/>
                  <a:pt x="434" y="31"/>
                  <a:pt x="434" y="31"/>
                </a:cubicBezTo>
                <a:lnTo>
                  <a:pt x="434" y="31"/>
                </a:lnTo>
                <a:lnTo>
                  <a:pt x="434" y="31"/>
                </a:lnTo>
                <a:cubicBezTo>
                  <a:pt x="402" y="63"/>
                  <a:pt x="402" y="63"/>
                  <a:pt x="402" y="63"/>
                </a:cubicBezTo>
                <a:lnTo>
                  <a:pt x="402" y="63"/>
                </a:lnTo>
                <a:cubicBezTo>
                  <a:pt x="372" y="63"/>
                  <a:pt x="372" y="63"/>
                  <a:pt x="341" y="63"/>
                </a:cubicBezTo>
                <a:lnTo>
                  <a:pt x="341" y="63"/>
                </a:lnTo>
                <a:lnTo>
                  <a:pt x="310" y="63"/>
                </a:lnTo>
                <a:cubicBezTo>
                  <a:pt x="310" y="93"/>
                  <a:pt x="310" y="93"/>
                  <a:pt x="310" y="93"/>
                </a:cubicBezTo>
                <a:cubicBezTo>
                  <a:pt x="278" y="93"/>
                  <a:pt x="278" y="93"/>
                  <a:pt x="278" y="93"/>
                </a:cubicBezTo>
                <a:lnTo>
                  <a:pt x="248" y="93"/>
                </a:lnTo>
                <a:lnTo>
                  <a:pt x="248" y="93"/>
                </a:lnTo>
                <a:lnTo>
                  <a:pt x="248" y="93"/>
                </a:lnTo>
                <a:cubicBezTo>
                  <a:pt x="217" y="93"/>
                  <a:pt x="217" y="93"/>
                  <a:pt x="186" y="93"/>
                </a:cubicBezTo>
                <a:cubicBezTo>
                  <a:pt x="154" y="93"/>
                  <a:pt x="154" y="93"/>
                  <a:pt x="124" y="63"/>
                </a:cubicBezTo>
                <a:lnTo>
                  <a:pt x="124" y="63"/>
                </a:lnTo>
                <a:lnTo>
                  <a:pt x="124" y="63"/>
                </a:lnTo>
                <a:lnTo>
                  <a:pt x="124" y="93"/>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56" name="Google Shape;1156;g627d42fa04_4_49"/>
          <p:cNvSpPr>
            <a:spLocks/>
          </p:cNvSpPr>
          <p:nvPr/>
        </p:nvSpPr>
        <p:spPr>
          <a:xfrm>
            <a:off x="8282106" y="6397520"/>
            <a:ext cx="308225" cy="209991"/>
          </a:xfrm>
          <a:custGeom>
            <a:avLst/>
            <a:gdLst/>
            <a:ahLst/>
            <a:cxnLst/>
            <a:rect l="l" t="t" r="r" b="b"/>
            <a:pathLst>
              <a:path w="497" h="340" extrusionOk="0">
                <a:moveTo>
                  <a:pt x="496" y="61"/>
                </a:moveTo>
                <a:lnTo>
                  <a:pt x="496" y="61"/>
                </a:lnTo>
                <a:lnTo>
                  <a:pt x="496" y="61"/>
                </a:lnTo>
                <a:lnTo>
                  <a:pt x="496" y="61"/>
                </a:lnTo>
                <a:cubicBezTo>
                  <a:pt x="496" y="61"/>
                  <a:pt x="496" y="61"/>
                  <a:pt x="465" y="61"/>
                </a:cubicBezTo>
                <a:cubicBezTo>
                  <a:pt x="465" y="30"/>
                  <a:pt x="465" y="30"/>
                  <a:pt x="465" y="30"/>
                </a:cubicBezTo>
                <a:cubicBezTo>
                  <a:pt x="465" y="30"/>
                  <a:pt x="465" y="30"/>
                  <a:pt x="465" y="0"/>
                </a:cubicBezTo>
                <a:lnTo>
                  <a:pt x="465" y="0"/>
                </a:lnTo>
                <a:cubicBezTo>
                  <a:pt x="434" y="0"/>
                  <a:pt x="434" y="0"/>
                  <a:pt x="434" y="0"/>
                </a:cubicBezTo>
                <a:cubicBezTo>
                  <a:pt x="434" y="0"/>
                  <a:pt x="434" y="0"/>
                  <a:pt x="402" y="0"/>
                </a:cubicBezTo>
                <a:lnTo>
                  <a:pt x="402" y="0"/>
                </a:lnTo>
                <a:cubicBezTo>
                  <a:pt x="372" y="30"/>
                  <a:pt x="372" y="30"/>
                  <a:pt x="341" y="30"/>
                </a:cubicBezTo>
                <a:lnTo>
                  <a:pt x="341" y="30"/>
                </a:lnTo>
                <a:lnTo>
                  <a:pt x="341" y="30"/>
                </a:lnTo>
                <a:cubicBezTo>
                  <a:pt x="310" y="30"/>
                  <a:pt x="310" y="30"/>
                  <a:pt x="310" y="30"/>
                </a:cubicBezTo>
                <a:lnTo>
                  <a:pt x="310" y="30"/>
                </a:lnTo>
                <a:cubicBezTo>
                  <a:pt x="310" y="61"/>
                  <a:pt x="278" y="61"/>
                  <a:pt x="248" y="61"/>
                </a:cubicBezTo>
                <a:cubicBezTo>
                  <a:pt x="248" y="92"/>
                  <a:pt x="248" y="92"/>
                  <a:pt x="248" y="92"/>
                </a:cubicBezTo>
                <a:cubicBezTo>
                  <a:pt x="248" y="92"/>
                  <a:pt x="248" y="92"/>
                  <a:pt x="248" y="124"/>
                </a:cubicBezTo>
                <a:cubicBezTo>
                  <a:pt x="217" y="124"/>
                  <a:pt x="217" y="124"/>
                  <a:pt x="217" y="124"/>
                </a:cubicBezTo>
                <a:lnTo>
                  <a:pt x="217" y="124"/>
                </a:lnTo>
                <a:cubicBezTo>
                  <a:pt x="217" y="154"/>
                  <a:pt x="217" y="154"/>
                  <a:pt x="186" y="154"/>
                </a:cubicBezTo>
                <a:lnTo>
                  <a:pt x="186" y="154"/>
                </a:lnTo>
                <a:lnTo>
                  <a:pt x="186" y="154"/>
                </a:lnTo>
                <a:cubicBezTo>
                  <a:pt x="154" y="154"/>
                  <a:pt x="154" y="154"/>
                  <a:pt x="154" y="154"/>
                </a:cubicBezTo>
                <a:cubicBezTo>
                  <a:pt x="154" y="124"/>
                  <a:pt x="124" y="124"/>
                  <a:pt x="124" y="124"/>
                </a:cubicBezTo>
                <a:cubicBezTo>
                  <a:pt x="93" y="124"/>
                  <a:pt x="93" y="92"/>
                  <a:pt x="93" y="92"/>
                </a:cubicBezTo>
                <a:lnTo>
                  <a:pt x="62" y="92"/>
                </a:lnTo>
                <a:cubicBezTo>
                  <a:pt x="62" y="92"/>
                  <a:pt x="62" y="92"/>
                  <a:pt x="30" y="92"/>
                </a:cubicBezTo>
                <a:cubicBezTo>
                  <a:pt x="30" y="92"/>
                  <a:pt x="30" y="92"/>
                  <a:pt x="0" y="92"/>
                </a:cubicBezTo>
                <a:lnTo>
                  <a:pt x="0" y="92"/>
                </a:lnTo>
                <a:lnTo>
                  <a:pt x="0" y="92"/>
                </a:lnTo>
                <a:lnTo>
                  <a:pt x="0" y="92"/>
                </a:lnTo>
                <a:cubicBezTo>
                  <a:pt x="0" y="124"/>
                  <a:pt x="0" y="124"/>
                  <a:pt x="0" y="124"/>
                </a:cubicBezTo>
                <a:lnTo>
                  <a:pt x="0" y="124"/>
                </a:lnTo>
                <a:cubicBezTo>
                  <a:pt x="0" y="124"/>
                  <a:pt x="0" y="124"/>
                  <a:pt x="0" y="154"/>
                </a:cubicBezTo>
                <a:lnTo>
                  <a:pt x="0" y="185"/>
                </a:lnTo>
                <a:lnTo>
                  <a:pt x="0" y="185"/>
                </a:lnTo>
                <a:cubicBezTo>
                  <a:pt x="0" y="215"/>
                  <a:pt x="0" y="215"/>
                  <a:pt x="0" y="215"/>
                </a:cubicBezTo>
                <a:cubicBezTo>
                  <a:pt x="0" y="247"/>
                  <a:pt x="0" y="277"/>
                  <a:pt x="0" y="308"/>
                </a:cubicBezTo>
                <a:cubicBezTo>
                  <a:pt x="0" y="308"/>
                  <a:pt x="0" y="308"/>
                  <a:pt x="0" y="339"/>
                </a:cubicBezTo>
                <a:lnTo>
                  <a:pt x="30" y="339"/>
                </a:lnTo>
                <a:lnTo>
                  <a:pt x="30" y="339"/>
                </a:lnTo>
                <a:cubicBezTo>
                  <a:pt x="62" y="339"/>
                  <a:pt x="62" y="339"/>
                  <a:pt x="93" y="339"/>
                </a:cubicBezTo>
                <a:lnTo>
                  <a:pt x="93" y="339"/>
                </a:lnTo>
                <a:lnTo>
                  <a:pt x="93" y="308"/>
                </a:lnTo>
                <a:cubicBezTo>
                  <a:pt x="124" y="277"/>
                  <a:pt x="124" y="277"/>
                  <a:pt x="124" y="277"/>
                </a:cubicBezTo>
                <a:cubicBezTo>
                  <a:pt x="124" y="308"/>
                  <a:pt x="124" y="308"/>
                  <a:pt x="124" y="308"/>
                </a:cubicBezTo>
                <a:lnTo>
                  <a:pt x="124" y="308"/>
                </a:lnTo>
                <a:cubicBezTo>
                  <a:pt x="124" y="308"/>
                  <a:pt x="154" y="308"/>
                  <a:pt x="154" y="277"/>
                </a:cubicBezTo>
                <a:cubicBezTo>
                  <a:pt x="186" y="277"/>
                  <a:pt x="186" y="277"/>
                  <a:pt x="217" y="277"/>
                </a:cubicBezTo>
                <a:cubicBezTo>
                  <a:pt x="217" y="247"/>
                  <a:pt x="248" y="247"/>
                  <a:pt x="248" y="247"/>
                </a:cubicBezTo>
                <a:cubicBezTo>
                  <a:pt x="278" y="247"/>
                  <a:pt x="278" y="247"/>
                  <a:pt x="278" y="247"/>
                </a:cubicBezTo>
                <a:lnTo>
                  <a:pt x="278" y="247"/>
                </a:lnTo>
                <a:cubicBezTo>
                  <a:pt x="278" y="247"/>
                  <a:pt x="310" y="215"/>
                  <a:pt x="341" y="215"/>
                </a:cubicBezTo>
                <a:lnTo>
                  <a:pt x="372" y="185"/>
                </a:lnTo>
                <a:cubicBezTo>
                  <a:pt x="372" y="185"/>
                  <a:pt x="372" y="185"/>
                  <a:pt x="402" y="185"/>
                </a:cubicBezTo>
                <a:lnTo>
                  <a:pt x="402" y="185"/>
                </a:lnTo>
                <a:lnTo>
                  <a:pt x="402" y="185"/>
                </a:lnTo>
                <a:cubicBezTo>
                  <a:pt x="402" y="185"/>
                  <a:pt x="434" y="185"/>
                  <a:pt x="465" y="154"/>
                </a:cubicBezTo>
                <a:lnTo>
                  <a:pt x="465" y="154"/>
                </a:lnTo>
                <a:lnTo>
                  <a:pt x="465" y="154"/>
                </a:lnTo>
                <a:lnTo>
                  <a:pt x="465" y="124"/>
                </a:lnTo>
                <a:cubicBezTo>
                  <a:pt x="496" y="124"/>
                  <a:pt x="496" y="124"/>
                  <a:pt x="496" y="92"/>
                </a:cubicBezTo>
                <a:lnTo>
                  <a:pt x="496" y="92"/>
                </a:lnTo>
                <a:lnTo>
                  <a:pt x="496" y="61"/>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57" name="Google Shape;1157;g627d42fa04_4_49"/>
          <p:cNvSpPr>
            <a:spLocks/>
          </p:cNvSpPr>
          <p:nvPr/>
        </p:nvSpPr>
        <p:spPr>
          <a:xfrm>
            <a:off x="6211826" y="6473880"/>
            <a:ext cx="193662" cy="152721"/>
          </a:xfrm>
          <a:custGeom>
            <a:avLst/>
            <a:gdLst/>
            <a:ahLst/>
            <a:cxnLst/>
            <a:rect l="l" t="t" r="r" b="b"/>
            <a:pathLst>
              <a:path w="312" h="248" extrusionOk="0">
                <a:moveTo>
                  <a:pt x="63" y="153"/>
                </a:moveTo>
                <a:lnTo>
                  <a:pt x="63" y="153"/>
                </a:lnTo>
                <a:lnTo>
                  <a:pt x="63" y="153"/>
                </a:lnTo>
                <a:lnTo>
                  <a:pt x="63" y="153"/>
                </a:lnTo>
                <a:lnTo>
                  <a:pt x="63" y="153"/>
                </a:lnTo>
                <a:cubicBezTo>
                  <a:pt x="93" y="153"/>
                  <a:pt x="93" y="123"/>
                  <a:pt x="93" y="123"/>
                </a:cubicBezTo>
                <a:lnTo>
                  <a:pt x="93" y="123"/>
                </a:lnTo>
                <a:lnTo>
                  <a:pt x="124" y="123"/>
                </a:lnTo>
                <a:lnTo>
                  <a:pt x="124" y="123"/>
                </a:lnTo>
                <a:lnTo>
                  <a:pt x="124" y="123"/>
                </a:lnTo>
                <a:cubicBezTo>
                  <a:pt x="155" y="123"/>
                  <a:pt x="155" y="153"/>
                  <a:pt x="155" y="153"/>
                </a:cubicBezTo>
                <a:cubicBezTo>
                  <a:pt x="187" y="153"/>
                  <a:pt x="187" y="153"/>
                  <a:pt x="187" y="153"/>
                </a:cubicBezTo>
                <a:lnTo>
                  <a:pt x="187" y="153"/>
                </a:lnTo>
                <a:cubicBezTo>
                  <a:pt x="187" y="153"/>
                  <a:pt x="187" y="184"/>
                  <a:pt x="217" y="184"/>
                </a:cubicBezTo>
                <a:lnTo>
                  <a:pt x="217" y="184"/>
                </a:lnTo>
                <a:lnTo>
                  <a:pt x="217" y="184"/>
                </a:lnTo>
                <a:lnTo>
                  <a:pt x="217" y="184"/>
                </a:lnTo>
                <a:lnTo>
                  <a:pt x="217" y="184"/>
                </a:lnTo>
                <a:lnTo>
                  <a:pt x="217" y="184"/>
                </a:lnTo>
                <a:cubicBezTo>
                  <a:pt x="217" y="184"/>
                  <a:pt x="217" y="215"/>
                  <a:pt x="187" y="215"/>
                </a:cubicBezTo>
                <a:lnTo>
                  <a:pt x="187" y="215"/>
                </a:lnTo>
                <a:lnTo>
                  <a:pt x="187" y="215"/>
                </a:lnTo>
                <a:lnTo>
                  <a:pt x="187" y="215"/>
                </a:lnTo>
                <a:cubicBezTo>
                  <a:pt x="217" y="215"/>
                  <a:pt x="217" y="215"/>
                  <a:pt x="248" y="215"/>
                </a:cubicBezTo>
                <a:cubicBezTo>
                  <a:pt x="248" y="247"/>
                  <a:pt x="248" y="247"/>
                  <a:pt x="248" y="247"/>
                </a:cubicBezTo>
                <a:lnTo>
                  <a:pt x="279" y="247"/>
                </a:lnTo>
                <a:cubicBezTo>
                  <a:pt x="279" y="247"/>
                  <a:pt x="279" y="247"/>
                  <a:pt x="311" y="247"/>
                </a:cubicBezTo>
                <a:cubicBezTo>
                  <a:pt x="279" y="247"/>
                  <a:pt x="279" y="247"/>
                  <a:pt x="279" y="215"/>
                </a:cubicBezTo>
                <a:lnTo>
                  <a:pt x="279" y="215"/>
                </a:lnTo>
                <a:cubicBezTo>
                  <a:pt x="279" y="215"/>
                  <a:pt x="248" y="215"/>
                  <a:pt x="248" y="184"/>
                </a:cubicBezTo>
                <a:lnTo>
                  <a:pt x="248" y="184"/>
                </a:lnTo>
                <a:lnTo>
                  <a:pt x="248" y="153"/>
                </a:lnTo>
                <a:lnTo>
                  <a:pt x="248" y="153"/>
                </a:lnTo>
                <a:lnTo>
                  <a:pt x="248" y="153"/>
                </a:lnTo>
                <a:lnTo>
                  <a:pt x="248" y="123"/>
                </a:lnTo>
                <a:lnTo>
                  <a:pt x="248" y="123"/>
                </a:lnTo>
                <a:cubicBezTo>
                  <a:pt x="248" y="123"/>
                  <a:pt x="217" y="123"/>
                  <a:pt x="217" y="91"/>
                </a:cubicBezTo>
                <a:lnTo>
                  <a:pt x="187" y="61"/>
                </a:lnTo>
                <a:cubicBezTo>
                  <a:pt x="187" y="61"/>
                  <a:pt x="187" y="61"/>
                  <a:pt x="155" y="30"/>
                </a:cubicBezTo>
                <a:lnTo>
                  <a:pt x="155" y="30"/>
                </a:lnTo>
                <a:lnTo>
                  <a:pt x="155" y="30"/>
                </a:lnTo>
                <a:lnTo>
                  <a:pt x="124" y="0"/>
                </a:lnTo>
                <a:cubicBezTo>
                  <a:pt x="124" y="0"/>
                  <a:pt x="124" y="0"/>
                  <a:pt x="124" y="30"/>
                </a:cubicBezTo>
                <a:cubicBezTo>
                  <a:pt x="93" y="30"/>
                  <a:pt x="93" y="30"/>
                  <a:pt x="63" y="30"/>
                </a:cubicBezTo>
                <a:lnTo>
                  <a:pt x="63" y="30"/>
                </a:lnTo>
                <a:lnTo>
                  <a:pt x="31" y="61"/>
                </a:lnTo>
                <a:lnTo>
                  <a:pt x="31" y="61"/>
                </a:lnTo>
                <a:cubicBezTo>
                  <a:pt x="31" y="91"/>
                  <a:pt x="31" y="91"/>
                  <a:pt x="0" y="123"/>
                </a:cubicBezTo>
                <a:cubicBezTo>
                  <a:pt x="31" y="123"/>
                  <a:pt x="31" y="123"/>
                  <a:pt x="31" y="123"/>
                </a:cubicBezTo>
                <a:lnTo>
                  <a:pt x="31" y="123"/>
                </a:lnTo>
                <a:cubicBezTo>
                  <a:pt x="31" y="123"/>
                  <a:pt x="31" y="153"/>
                  <a:pt x="63" y="153"/>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58" name="Google Shape;1158;g627d42fa04_4_49"/>
          <p:cNvSpPr>
            <a:spLocks/>
          </p:cNvSpPr>
          <p:nvPr/>
        </p:nvSpPr>
        <p:spPr>
          <a:xfrm>
            <a:off x="6364574" y="6741143"/>
            <a:ext cx="57280" cy="95450"/>
          </a:xfrm>
          <a:custGeom>
            <a:avLst/>
            <a:gdLst/>
            <a:ahLst/>
            <a:cxnLst/>
            <a:rect l="l" t="t" r="r" b="b"/>
            <a:pathLst>
              <a:path w="94" h="156" extrusionOk="0">
                <a:moveTo>
                  <a:pt x="93" y="93"/>
                </a:moveTo>
                <a:lnTo>
                  <a:pt x="93" y="93"/>
                </a:lnTo>
                <a:lnTo>
                  <a:pt x="93" y="93"/>
                </a:lnTo>
                <a:cubicBezTo>
                  <a:pt x="93" y="63"/>
                  <a:pt x="93" y="63"/>
                  <a:pt x="93" y="63"/>
                </a:cubicBezTo>
                <a:lnTo>
                  <a:pt x="93" y="63"/>
                </a:lnTo>
                <a:cubicBezTo>
                  <a:pt x="93" y="63"/>
                  <a:pt x="63" y="31"/>
                  <a:pt x="63" y="0"/>
                </a:cubicBezTo>
                <a:lnTo>
                  <a:pt x="63" y="0"/>
                </a:lnTo>
                <a:lnTo>
                  <a:pt x="63" y="0"/>
                </a:lnTo>
                <a:lnTo>
                  <a:pt x="63" y="0"/>
                </a:lnTo>
                <a:cubicBezTo>
                  <a:pt x="31" y="0"/>
                  <a:pt x="31" y="31"/>
                  <a:pt x="31" y="31"/>
                </a:cubicBezTo>
                <a:cubicBezTo>
                  <a:pt x="31" y="31"/>
                  <a:pt x="0" y="31"/>
                  <a:pt x="0" y="63"/>
                </a:cubicBezTo>
                <a:lnTo>
                  <a:pt x="0" y="63"/>
                </a:lnTo>
                <a:cubicBezTo>
                  <a:pt x="0" y="63"/>
                  <a:pt x="0" y="63"/>
                  <a:pt x="0" y="93"/>
                </a:cubicBezTo>
                <a:lnTo>
                  <a:pt x="0" y="93"/>
                </a:lnTo>
                <a:lnTo>
                  <a:pt x="0" y="93"/>
                </a:lnTo>
                <a:lnTo>
                  <a:pt x="31" y="124"/>
                </a:lnTo>
                <a:lnTo>
                  <a:pt x="31" y="124"/>
                </a:lnTo>
                <a:cubicBezTo>
                  <a:pt x="31" y="124"/>
                  <a:pt x="31" y="124"/>
                  <a:pt x="31" y="155"/>
                </a:cubicBezTo>
                <a:cubicBezTo>
                  <a:pt x="63" y="124"/>
                  <a:pt x="63" y="124"/>
                  <a:pt x="93" y="124"/>
                </a:cubicBezTo>
                <a:lnTo>
                  <a:pt x="93" y="93"/>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59" name="Google Shape;1159;g627d42fa04_4_49"/>
          <p:cNvSpPr>
            <a:spLocks/>
          </p:cNvSpPr>
          <p:nvPr/>
        </p:nvSpPr>
        <p:spPr>
          <a:xfrm>
            <a:off x="6307293" y="6645691"/>
            <a:ext cx="212757" cy="171813"/>
          </a:xfrm>
          <a:custGeom>
            <a:avLst/>
            <a:gdLst/>
            <a:ahLst/>
            <a:cxnLst/>
            <a:rect l="l" t="t" r="r" b="b"/>
            <a:pathLst>
              <a:path w="342" h="280" extrusionOk="0">
                <a:moveTo>
                  <a:pt x="93" y="124"/>
                </a:moveTo>
                <a:lnTo>
                  <a:pt x="93" y="124"/>
                </a:lnTo>
                <a:cubicBezTo>
                  <a:pt x="93" y="124"/>
                  <a:pt x="93" y="124"/>
                  <a:pt x="124" y="124"/>
                </a:cubicBezTo>
                <a:lnTo>
                  <a:pt x="124" y="94"/>
                </a:lnTo>
                <a:cubicBezTo>
                  <a:pt x="124" y="94"/>
                  <a:pt x="124" y="94"/>
                  <a:pt x="156" y="94"/>
                </a:cubicBezTo>
                <a:lnTo>
                  <a:pt x="156" y="94"/>
                </a:lnTo>
                <a:cubicBezTo>
                  <a:pt x="186" y="94"/>
                  <a:pt x="186" y="124"/>
                  <a:pt x="217" y="124"/>
                </a:cubicBezTo>
                <a:cubicBezTo>
                  <a:pt x="217" y="155"/>
                  <a:pt x="217" y="155"/>
                  <a:pt x="217" y="155"/>
                </a:cubicBezTo>
                <a:cubicBezTo>
                  <a:pt x="217" y="155"/>
                  <a:pt x="217" y="186"/>
                  <a:pt x="217" y="218"/>
                </a:cubicBezTo>
                <a:cubicBezTo>
                  <a:pt x="248" y="186"/>
                  <a:pt x="248" y="186"/>
                  <a:pt x="248" y="186"/>
                </a:cubicBezTo>
                <a:lnTo>
                  <a:pt x="280" y="218"/>
                </a:lnTo>
                <a:lnTo>
                  <a:pt x="280" y="218"/>
                </a:lnTo>
                <a:lnTo>
                  <a:pt x="280" y="248"/>
                </a:lnTo>
                <a:lnTo>
                  <a:pt x="280" y="248"/>
                </a:lnTo>
                <a:lnTo>
                  <a:pt x="280" y="279"/>
                </a:lnTo>
                <a:cubicBezTo>
                  <a:pt x="310" y="248"/>
                  <a:pt x="310" y="248"/>
                  <a:pt x="310" y="248"/>
                </a:cubicBezTo>
                <a:lnTo>
                  <a:pt x="310" y="248"/>
                </a:lnTo>
                <a:lnTo>
                  <a:pt x="310" y="248"/>
                </a:lnTo>
                <a:lnTo>
                  <a:pt x="310" y="248"/>
                </a:lnTo>
                <a:lnTo>
                  <a:pt x="310" y="248"/>
                </a:lnTo>
                <a:cubicBezTo>
                  <a:pt x="310" y="248"/>
                  <a:pt x="310" y="248"/>
                  <a:pt x="310" y="218"/>
                </a:cubicBezTo>
                <a:lnTo>
                  <a:pt x="310" y="218"/>
                </a:lnTo>
                <a:cubicBezTo>
                  <a:pt x="310" y="218"/>
                  <a:pt x="310" y="218"/>
                  <a:pt x="341" y="218"/>
                </a:cubicBezTo>
                <a:cubicBezTo>
                  <a:pt x="341" y="218"/>
                  <a:pt x="341" y="218"/>
                  <a:pt x="341" y="186"/>
                </a:cubicBezTo>
                <a:lnTo>
                  <a:pt x="341" y="186"/>
                </a:lnTo>
                <a:cubicBezTo>
                  <a:pt x="310" y="186"/>
                  <a:pt x="310" y="155"/>
                  <a:pt x="310" y="155"/>
                </a:cubicBezTo>
                <a:lnTo>
                  <a:pt x="310" y="124"/>
                </a:lnTo>
                <a:lnTo>
                  <a:pt x="310" y="124"/>
                </a:lnTo>
                <a:cubicBezTo>
                  <a:pt x="310" y="94"/>
                  <a:pt x="310" y="94"/>
                  <a:pt x="310" y="94"/>
                </a:cubicBezTo>
                <a:lnTo>
                  <a:pt x="310" y="94"/>
                </a:lnTo>
                <a:lnTo>
                  <a:pt x="310" y="62"/>
                </a:lnTo>
                <a:lnTo>
                  <a:pt x="310" y="62"/>
                </a:lnTo>
                <a:lnTo>
                  <a:pt x="310" y="62"/>
                </a:lnTo>
                <a:lnTo>
                  <a:pt x="310" y="62"/>
                </a:lnTo>
                <a:cubicBezTo>
                  <a:pt x="280" y="31"/>
                  <a:pt x="280" y="31"/>
                  <a:pt x="280" y="0"/>
                </a:cubicBezTo>
                <a:cubicBezTo>
                  <a:pt x="280" y="31"/>
                  <a:pt x="280" y="31"/>
                  <a:pt x="280" y="31"/>
                </a:cubicBezTo>
                <a:lnTo>
                  <a:pt x="280" y="31"/>
                </a:lnTo>
                <a:lnTo>
                  <a:pt x="280" y="31"/>
                </a:lnTo>
                <a:cubicBezTo>
                  <a:pt x="248" y="31"/>
                  <a:pt x="248" y="31"/>
                  <a:pt x="248" y="31"/>
                </a:cubicBezTo>
                <a:cubicBezTo>
                  <a:pt x="217" y="31"/>
                  <a:pt x="217" y="31"/>
                  <a:pt x="217" y="31"/>
                </a:cubicBezTo>
                <a:lnTo>
                  <a:pt x="217" y="31"/>
                </a:lnTo>
                <a:lnTo>
                  <a:pt x="217" y="31"/>
                </a:lnTo>
                <a:cubicBezTo>
                  <a:pt x="217" y="31"/>
                  <a:pt x="217" y="31"/>
                  <a:pt x="186" y="31"/>
                </a:cubicBezTo>
                <a:lnTo>
                  <a:pt x="186" y="31"/>
                </a:lnTo>
                <a:lnTo>
                  <a:pt x="186" y="31"/>
                </a:lnTo>
                <a:lnTo>
                  <a:pt x="186" y="31"/>
                </a:lnTo>
                <a:cubicBezTo>
                  <a:pt x="186" y="31"/>
                  <a:pt x="186" y="31"/>
                  <a:pt x="156" y="31"/>
                </a:cubicBezTo>
                <a:lnTo>
                  <a:pt x="156" y="31"/>
                </a:lnTo>
                <a:cubicBezTo>
                  <a:pt x="156" y="31"/>
                  <a:pt x="156" y="31"/>
                  <a:pt x="124" y="31"/>
                </a:cubicBezTo>
                <a:lnTo>
                  <a:pt x="124" y="31"/>
                </a:lnTo>
                <a:cubicBezTo>
                  <a:pt x="124" y="31"/>
                  <a:pt x="93" y="31"/>
                  <a:pt x="93" y="0"/>
                </a:cubicBezTo>
                <a:cubicBezTo>
                  <a:pt x="93" y="0"/>
                  <a:pt x="93" y="0"/>
                  <a:pt x="62" y="0"/>
                </a:cubicBezTo>
                <a:lnTo>
                  <a:pt x="62" y="0"/>
                </a:lnTo>
                <a:lnTo>
                  <a:pt x="62" y="0"/>
                </a:lnTo>
                <a:lnTo>
                  <a:pt x="62" y="0"/>
                </a:lnTo>
                <a:cubicBezTo>
                  <a:pt x="62" y="0"/>
                  <a:pt x="62" y="0"/>
                  <a:pt x="62" y="31"/>
                </a:cubicBezTo>
                <a:lnTo>
                  <a:pt x="62" y="31"/>
                </a:lnTo>
                <a:lnTo>
                  <a:pt x="62" y="31"/>
                </a:lnTo>
                <a:cubicBezTo>
                  <a:pt x="62" y="62"/>
                  <a:pt x="32" y="62"/>
                  <a:pt x="32" y="62"/>
                </a:cubicBezTo>
                <a:lnTo>
                  <a:pt x="32" y="62"/>
                </a:lnTo>
                <a:lnTo>
                  <a:pt x="0" y="62"/>
                </a:lnTo>
                <a:lnTo>
                  <a:pt x="0" y="62"/>
                </a:lnTo>
                <a:lnTo>
                  <a:pt x="0" y="62"/>
                </a:lnTo>
                <a:lnTo>
                  <a:pt x="0" y="62"/>
                </a:lnTo>
                <a:lnTo>
                  <a:pt x="0" y="62"/>
                </a:lnTo>
                <a:cubicBezTo>
                  <a:pt x="32" y="94"/>
                  <a:pt x="32" y="94"/>
                  <a:pt x="62" y="124"/>
                </a:cubicBezTo>
                <a:lnTo>
                  <a:pt x="62" y="124"/>
                </a:lnTo>
                <a:lnTo>
                  <a:pt x="62" y="124"/>
                </a:lnTo>
                <a:cubicBezTo>
                  <a:pt x="62" y="155"/>
                  <a:pt x="62" y="155"/>
                  <a:pt x="62" y="155"/>
                </a:cubicBezTo>
                <a:lnTo>
                  <a:pt x="62" y="155"/>
                </a:lnTo>
                <a:lnTo>
                  <a:pt x="62" y="155"/>
                </a:lnTo>
                <a:lnTo>
                  <a:pt x="62" y="155"/>
                </a:lnTo>
                <a:lnTo>
                  <a:pt x="62" y="124"/>
                </a:lnTo>
                <a:lnTo>
                  <a:pt x="93" y="124"/>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60" name="Google Shape;1160;g627d42fa04_4_49"/>
          <p:cNvSpPr>
            <a:spLocks/>
          </p:cNvSpPr>
          <p:nvPr/>
        </p:nvSpPr>
        <p:spPr>
          <a:xfrm>
            <a:off x="6250013" y="6645691"/>
            <a:ext cx="57280" cy="19091"/>
          </a:xfrm>
          <a:custGeom>
            <a:avLst/>
            <a:gdLst/>
            <a:ahLst/>
            <a:cxnLst/>
            <a:rect l="l" t="t" r="r" b="b"/>
            <a:pathLst>
              <a:path w="93" h="32" extrusionOk="0">
                <a:moveTo>
                  <a:pt x="92" y="0"/>
                </a:moveTo>
                <a:lnTo>
                  <a:pt x="92" y="0"/>
                </a:lnTo>
                <a:lnTo>
                  <a:pt x="92" y="0"/>
                </a:lnTo>
                <a:lnTo>
                  <a:pt x="92" y="0"/>
                </a:lnTo>
                <a:cubicBezTo>
                  <a:pt x="61" y="0"/>
                  <a:pt x="30" y="0"/>
                  <a:pt x="30" y="0"/>
                </a:cubicBezTo>
                <a:lnTo>
                  <a:pt x="0" y="0"/>
                </a:lnTo>
                <a:lnTo>
                  <a:pt x="30" y="0"/>
                </a:lnTo>
                <a:lnTo>
                  <a:pt x="30" y="31"/>
                </a:lnTo>
                <a:lnTo>
                  <a:pt x="30" y="31"/>
                </a:lnTo>
                <a:cubicBezTo>
                  <a:pt x="61" y="31"/>
                  <a:pt x="61" y="31"/>
                  <a:pt x="61" y="31"/>
                </a:cubicBezTo>
                <a:lnTo>
                  <a:pt x="61" y="31"/>
                </a:lnTo>
                <a:cubicBezTo>
                  <a:pt x="61" y="0"/>
                  <a:pt x="92" y="0"/>
                  <a:pt x="92"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61" name="Google Shape;1161;g627d42fa04_4_49"/>
          <p:cNvSpPr>
            <a:spLocks/>
          </p:cNvSpPr>
          <p:nvPr/>
        </p:nvSpPr>
        <p:spPr>
          <a:xfrm>
            <a:off x="6691891" y="6702962"/>
            <a:ext cx="114561" cy="229082"/>
          </a:xfrm>
          <a:custGeom>
            <a:avLst/>
            <a:gdLst/>
            <a:ahLst/>
            <a:cxnLst/>
            <a:rect l="l" t="t" r="r" b="b"/>
            <a:pathLst>
              <a:path w="187" h="372" extrusionOk="0">
                <a:moveTo>
                  <a:pt x="186" y="248"/>
                </a:moveTo>
                <a:lnTo>
                  <a:pt x="186" y="248"/>
                </a:lnTo>
                <a:lnTo>
                  <a:pt x="186" y="248"/>
                </a:lnTo>
                <a:lnTo>
                  <a:pt x="186" y="216"/>
                </a:lnTo>
                <a:lnTo>
                  <a:pt x="186" y="216"/>
                </a:lnTo>
                <a:cubicBezTo>
                  <a:pt x="186" y="216"/>
                  <a:pt x="186" y="216"/>
                  <a:pt x="186" y="185"/>
                </a:cubicBezTo>
                <a:lnTo>
                  <a:pt x="186" y="185"/>
                </a:lnTo>
                <a:lnTo>
                  <a:pt x="186" y="154"/>
                </a:lnTo>
                <a:lnTo>
                  <a:pt x="186" y="154"/>
                </a:lnTo>
                <a:cubicBezTo>
                  <a:pt x="186" y="124"/>
                  <a:pt x="186" y="124"/>
                  <a:pt x="186" y="92"/>
                </a:cubicBezTo>
                <a:cubicBezTo>
                  <a:pt x="186" y="92"/>
                  <a:pt x="186" y="92"/>
                  <a:pt x="156" y="92"/>
                </a:cubicBezTo>
                <a:lnTo>
                  <a:pt x="156" y="92"/>
                </a:lnTo>
                <a:cubicBezTo>
                  <a:pt x="156" y="61"/>
                  <a:pt x="156" y="61"/>
                  <a:pt x="156" y="61"/>
                </a:cubicBezTo>
                <a:cubicBezTo>
                  <a:pt x="156" y="30"/>
                  <a:pt x="156" y="30"/>
                  <a:pt x="156" y="30"/>
                </a:cubicBezTo>
                <a:cubicBezTo>
                  <a:pt x="156" y="0"/>
                  <a:pt x="156" y="0"/>
                  <a:pt x="156" y="0"/>
                </a:cubicBezTo>
                <a:cubicBezTo>
                  <a:pt x="156" y="0"/>
                  <a:pt x="124" y="0"/>
                  <a:pt x="62" y="0"/>
                </a:cubicBezTo>
                <a:lnTo>
                  <a:pt x="32" y="0"/>
                </a:lnTo>
                <a:cubicBezTo>
                  <a:pt x="32" y="30"/>
                  <a:pt x="62" y="30"/>
                  <a:pt x="62" y="30"/>
                </a:cubicBezTo>
                <a:lnTo>
                  <a:pt x="62" y="30"/>
                </a:lnTo>
                <a:cubicBezTo>
                  <a:pt x="62" y="30"/>
                  <a:pt x="62" y="30"/>
                  <a:pt x="62" y="61"/>
                </a:cubicBezTo>
                <a:cubicBezTo>
                  <a:pt x="62" y="61"/>
                  <a:pt x="62" y="61"/>
                  <a:pt x="32" y="61"/>
                </a:cubicBezTo>
                <a:cubicBezTo>
                  <a:pt x="32" y="92"/>
                  <a:pt x="32" y="92"/>
                  <a:pt x="32" y="92"/>
                </a:cubicBezTo>
                <a:lnTo>
                  <a:pt x="32" y="92"/>
                </a:lnTo>
                <a:cubicBezTo>
                  <a:pt x="62" y="92"/>
                  <a:pt x="62" y="124"/>
                  <a:pt x="62" y="124"/>
                </a:cubicBezTo>
                <a:lnTo>
                  <a:pt x="62" y="124"/>
                </a:lnTo>
                <a:lnTo>
                  <a:pt x="62" y="124"/>
                </a:lnTo>
                <a:cubicBezTo>
                  <a:pt x="62" y="124"/>
                  <a:pt x="62" y="124"/>
                  <a:pt x="62" y="154"/>
                </a:cubicBezTo>
                <a:lnTo>
                  <a:pt x="62" y="154"/>
                </a:lnTo>
                <a:cubicBezTo>
                  <a:pt x="62" y="185"/>
                  <a:pt x="62" y="185"/>
                  <a:pt x="32" y="216"/>
                </a:cubicBezTo>
                <a:lnTo>
                  <a:pt x="32" y="216"/>
                </a:lnTo>
                <a:lnTo>
                  <a:pt x="32" y="216"/>
                </a:lnTo>
                <a:lnTo>
                  <a:pt x="32" y="216"/>
                </a:lnTo>
                <a:lnTo>
                  <a:pt x="32" y="216"/>
                </a:lnTo>
                <a:lnTo>
                  <a:pt x="32" y="216"/>
                </a:lnTo>
                <a:cubicBezTo>
                  <a:pt x="32" y="248"/>
                  <a:pt x="32" y="248"/>
                  <a:pt x="0" y="278"/>
                </a:cubicBezTo>
                <a:lnTo>
                  <a:pt x="0" y="278"/>
                </a:lnTo>
                <a:lnTo>
                  <a:pt x="32" y="278"/>
                </a:lnTo>
                <a:cubicBezTo>
                  <a:pt x="32" y="309"/>
                  <a:pt x="32" y="309"/>
                  <a:pt x="32" y="309"/>
                </a:cubicBezTo>
                <a:lnTo>
                  <a:pt x="32" y="309"/>
                </a:lnTo>
                <a:lnTo>
                  <a:pt x="32" y="340"/>
                </a:lnTo>
                <a:lnTo>
                  <a:pt x="32" y="340"/>
                </a:lnTo>
                <a:cubicBezTo>
                  <a:pt x="32" y="340"/>
                  <a:pt x="62" y="340"/>
                  <a:pt x="62" y="371"/>
                </a:cubicBezTo>
                <a:lnTo>
                  <a:pt x="62" y="371"/>
                </a:lnTo>
                <a:lnTo>
                  <a:pt x="62" y="340"/>
                </a:lnTo>
                <a:cubicBezTo>
                  <a:pt x="93" y="340"/>
                  <a:pt x="124" y="309"/>
                  <a:pt x="156" y="309"/>
                </a:cubicBezTo>
                <a:lnTo>
                  <a:pt x="156" y="309"/>
                </a:lnTo>
                <a:lnTo>
                  <a:pt x="186" y="278"/>
                </a:lnTo>
                <a:cubicBezTo>
                  <a:pt x="186" y="278"/>
                  <a:pt x="186" y="278"/>
                  <a:pt x="186" y="248"/>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62" name="Google Shape;1162;g627d42fa04_4_49"/>
          <p:cNvSpPr>
            <a:spLocks/>
          </p:cNvSpPr>
          <p:nvPr/>
        </p:nvSpPr>
        <p:spPr>
          <a:xfrm>
            <a:off x="7840228" y="7564747"/>
            <a:ext cx="327317" cy="575433"/>
          </a:xfrm>
          <a:custGeom>
            <a:avLst/>
            <a:gdLst/>
            <a:ahLst/>
            <a:cxnLst/>
            <a:rect l="l" t="t" r="r" b="b"/>
            <a:pathLst>
              <a:path w="527" h="930" extrusionOk="0">
                <a:moveTo>
                  <a:pt x="526" y="217"/>
                </a:moveTo>
                <a:lnTo>
                  <a:pt x="526" y="217"/>
                </a:lnTo>
                <a:lnTo>
                  <a:pt x="526" y="186"/>
                </a:lnTo>
                <a:lnTo>
                  <a:pt x="526" y="186"/>
                </a:lnTo>
                <a:cubicBezTo>
                  <a:pt x="526" y="92"/>
                  <a:pt x="526" y="31"/>
                  <a:pt x="526" y="0"/>
                </a:cubicBezTo>
                <a:cubicBezTo>
                  <a:pt x="526" y="31"/>
                  <a:pt x="496" y="31"/>
                  <a:pt x="496" y="31"/>
                </a:cubicBezTo>
                <a:cubicBezTo>
                  <a:pt x="496" y="31"/>
                  <a:pt x="496" y="31"/>
                  <a:pt x="465" y="31"/>
                </a:cubicBezTo>
                <a:lnTo>
                  <a:pt x="465" y="31"/>
                </a:lnTo>
                <a:cubicBezTo>
                  <a:pt x="465" y="31"/>
                  <a:pt x="465" y="62"/>
                  <a:pt x="434" y="62"/>
                </a:cubicBezTo>
                <a:lnTo>
                  <a:pt x="434" y="62"/>
                </a:lnTo>
                <a:cubicBezTo>
                  <a:pt x="434" y="62"/>
                  <a:pt x="434" y="62"/>
                  <a:pt x="434" y="31"/>
                </a:cubicBezTo>
                <a:lnTo>
                  <a:pt x="434" y="31"/>
                </a:lnTo>
                <a:cubicBezTo>
                  <a:pt x="403" y="31"/>
                  <a:pt x="403" y="62"/>
                  <a:pt x="403" y="62"/>
                </a:cubicBezTo>
                <a:lnTo>
                  <a:pt x="403" y="62"/>
                </a:lnTo>
                <a:lnTo>
                  <a:pt x="372" y="62"/>
                </a:lnTo>
                <a:lnTo>
                  <a:pt x="372" y="62"/>
                </a:lnTo>
                <a:cubicBezTo>
                  <a:pt x="341" y="62"/>
                  <a:pt x="341" y="62"/>
                  <a:pt x="341" y="62"/>
                </a:cubicBezTo>
                <a:cubicBezTo>
                  <a:pt x="310" y="62"/>
                  <a:pt x="310" y="62"/>
                  <a:pt x="310" y="62"/>
                </a:cubicBezTo>
                <a:lnTo>
                  <a:pt x="310" y="62"/>
                </a:lnTo>
                <a:cubicBezTo>
                  <a:pt x="310" y="62"/>
                  <a:pt x="310" y="62"/>
                  <a:pt x="279" y="62"/>
                </a:cubicBezTo>
                <a:lnTo>
                  <a:pt x="279" y="62"/>
                </a:lnTo>
                <a:lnTo>
                  <a:pt x="279" y="62"/>
                </a:lnTo>
                <a:lnTo>
                  <a:pt x="279" y="62"/>
                </a:lnTo>
                <a:lnTo>
                  <a:pt x="279" y="62"/>
                </a:lnTo>
                <a:lnTo>
                  <a:pt x="279" y="62"/>
                </a:lnTo>
                <a:cubicBezTo>
                  <a:pt x="248" y="62"/>
                  <a:pt x="248" y="62"/>
                  <a:pt x="248" y="62"/>
                </a:cubicBezTo>
                <a:lnTo>
                  <a:pt x="248" y="62"/>
                </a:lnTo>
                <a:lnTo>
                  <a:pt x="248" y="92"/>
                </a:lnTo>
                <a:lnTo>
                  <a:pt x="248" y="92"/>
                </a:lnTo>
                <a:cubicBezTo>
                  <a:pt x="248" y="92"/>
                  <a:pt x="248" y="92"/>
                  <a:pt x="248" y="124"/>
                </a:cubicBezTo>
                <a:lnTo>
                  <a:pt x="248" y="124"/>
                </a:lnTo>
                <a:lnTo>
                  <a:pt x="248" y="124"/>
                </a:lnTo>
                <a:lnTo>
                  <a:pt x="248" y="124"/>
                </a:lnTo>
                <a:cubicBezTo>
                  <a:pt x="248" y="124"/>
                  <a:pt x="248" y="124"/>
                  <a:pt x="279" y="124"/>
                </a:cubicBezTo>
                <a:cubicBezTo>
                  <a:pt x="279" y="155"/>
                  <a:pt x="279" y="186"/>
                  <a:pt x="310" y="186"/>
                </a:cubicBezTo>
                <a:cubicBezTo>
                  <a:pt x="310" y="217"/>
                  <a:pt x="310" y="217"/>
                  <a:pt x="310" y="217"/>
                </a:cubicBezTo>
                <a:lnTo>
                  <a:pt x="310" y="217"/>
                </a:lnTo>
                <a:lnTo>
                  <a:pt x="310" y="217"/>
                </a:lnTo>
                <a:lnTo>
                  <a:pt x="310" y="217"/>
                </a:lnTo>
                <a:lnTo>
                  <a:pt x="310" y="217"/>
                </a:lnTo>
                <a:cubicBezTo>
                  <a:pt x="310" y="248"/>
                  <a:pt x="310" y="248"/>
                  <a:pt x="310" y="248"/>
                </a:cubicBezTo>
                <a:lnTo>
                  <a:pt x="310" y="279"/>
                </a:lnTo>
                <a:lnTo>
                  <a:pt x="310" y="279"/>
                </a:lnTo>
                <a:lnTo>
                  <a:pt x="310" y="279"/>
                </a:lnTo>
                <a:cubicBezTo>
                  <a:pt x="310" y="309"/>
                  <a:pt x="310" y="341"/>
                  <a:pt x="279" y="341"/>
                </a:cubicBezTo>
                <a:lnTo>
                  <a:pt x="279" y="372"/>
                </a:lnTo>
                <a:cubicBezTo>
                  <a:pt x="279" y="403"/>
                  <a:pt x="279" y="403"/>
                  <a:pt x="248" y="403"/>
                </a:cubicBezTo>
                <a:lnTo>
                  <a:pt x="248" y="403"/>
                </a:lnTo>
                <a:lnTo>
                  <a:pt x="248" y="403"/>
                </a:lnTo>
                <a:lnTo>
                  <a:pt x="248" y="403"/>
                </a:lnTo>
                <a:lnTo>
                  <a:pt x="217" y="372"/>
                </a:lnTo>
                <a:cubicBezTo>
                  <a:pt x="217" y="372"/>
                  <a:pt x="217" y="372"/>
                  <a:pt x="217" y="341"/>
                </a:cubicBezTo>
                <a:cubicBezTo>
                  <a:pt x="186" y="341"/>
                  <a:pt x="186" y="341"/>
                  <a:pt x="186" y="309"/>
                </a:cubicBezTo>
                <a:lnTo>
                  <a:pt x="186" y="279"/>
                </a:lnTo>
                <a:cubicBezTo>
                  <a:pt x="186" y="279"/>
                  <a:pt x="186" y="279"/>
                  <a:pt x="186" y="248"/>
                </a:cubicBezTo>
                <a:lnTo>
                  <a:pt x="186" y="248"/>
                </a:lnTo>
                <a:lnTo>
                  <a:pt x="186" y="248"/>
                </a:lnTo>
                <a:lnTo>
                  <a:pt x="186" y="248"/>
                </a:lnTo>
                <a:lnTo>
                  <a:pt x="186" y="248"/>
                </a:lnTo>
                <a:cubicBezTo>
                  <a:pt x="186" y="248"/>
                  <a:pt x="186" y="248"/>
                  <a:pt x="155" y="248"/>
                </a:cubicBezTo>
                <a:cubicBezTo>
                  <a:pt x="155" y="248"/>
                  <a:pt x="155" y="248"/>
                  <a:pt x="155" y="217"/>
                </a:cubicBezTo>
                <a:cubicBezTo>
                  <a:pt x="155" y="217"/>
                  <a:pt x="155" y="217"/>
                  <a:pt x="124" y="217"/>
                </a:cubicBezTo>
                <a:cubicBezTo>
                  <a:pt x="124" y="217"/>
                  <a:pt x="124" y="248"/>
                  <a:pt x="93" y="248"/>
                </a:cubicBezTo>
                <a:cubicBezTo>
                  <a:pt x="93" y="248"/>
                  <a:pt x="31" y="248"/>
                  <a:pt x="0" y="248"/>
                </a:cubicBezTo>
                <a:cubicBezTo>
                  <a:pt x="0" y="279"/>
                  <a:pt x="0" y="279"/>
                  <a:pt x="0" y="279"/>
                </a:cubicBezTo>
                <a:cubicBezTo>
                  <a:pt x="0" y="279"/>
                  <a:pt x="0" y="279"/>
                  <a:pt x="31" y="279"/>
                </a:cubicBezTo>
                <a:lnTo>
                  <a:pt x="31" y="279"/>
                </a:lnTo>
                <a:lnTo>
                  <a:pt x="31" y="279"/>
                </a:lnTo>
                <a:lnTo>
                  <a:pt x="31" y="279"/>
                </a:lnTo>
                <a:lnTo>
                  <a:pt x="31" y="279"/>
                </a:lnTo>
                <a:cubicBezTo>
                  <a:pt x="31" y="279"/>
                  <a:pt x="31" y="279"/>
                  <a:pt x="62" y="279"/>
                </a:cubicBezTo>
                <a:cubicBezTo>
                  <a:pt x="62" y="279"/>
                  <a:pt x="62" y="279"/>
                  <a:pt x="62" y="309"/>
                </a:cubicBezTo>
                <a:cubicBezTo>
                  <a:pt x="93" y="309"/>
                  <a:pt x="93" y="309"/>
                  <a:pt x="124" y="309"/>
                </a:cubicBezTo>
                <a:cubicBezTo>
                  <a:pt x="124" y="341"/>
                  <a:pt x="155" y="341"/>
                  <a:pt x="155" y="341"/>
                </a:cubicBezTo>
                <a:lnTo>
                  <a:pt x="155" y="341"/>
                </a:lnTo>
                <a:cubicBezTo>
                  <a:pt x="155" y="372"/>
                  <a:pt x="155" y="372"/>
                  <a:pt x="155" y="403"/>
                </a:cubicBezTo>
                <a:lnTo>
                  <a:pt x="155" y="403"/>
                </a:lnTo>
                <a:lnTo>
                  <a:pt x="155" y="403"/>
                </a:lnTo>
                <a:lnTo>
                  <a:pt x="155" y="433"/>
                </a:lnTo>
                <a:lnTo>
                  <a:pt x="155" y="433"/>
                </a:lnTo>
                <a:lnTo>
                  <a:pt x="155" y="465"/>
                </a:lnTo>
                <a:lnTo>
                  <a:pt x="155" y="496"/>
                </a:lnTo>
                <a:lnTo>
                  <a:pt x="155" y="496"/>
                </a:lnTo>
                <a:lnTo>
                  <a:pt x="155" y="496"/>
                </a:lnTo>
                <a:cubicBezTo>
                  <a:pt x="155" y="527"/>
                  <a:pt x="155" y="527"/>
                  <a:pt x="155" y="557"/>
                </a:cubicBezTo>
                <a:lnTo>
                  <a:pt x="155" y="557"/>
                </a:lnTo>
                <a:lnTo>
                  <a:pt x="155" y="557"/>
                </a:lnTo>
                <a:cubicBezTo>
                  <a:pt x="155" y="589"/>
                  <a:pt x="155" y="620"/>
                  <a:pt x="124" y="620"/>
                </a:cubicBezTo>
                <a:lnTo>
                  <a:pt x="124" y="620"/>
                </a:lnTo>
                <a:lnTo>
                  <a:pt x="124" y="620"/>
                </a:lnTo>
                <a:lnTo>
                  <a:pt x="124" y="620"/>
                </a:lnTo>
                <a:lnTo>
                  <a:pt x="124" y="620"/>
                </a:lnTo>
                <a:cubicBezTo>
                  <a:pt x="124" y="651"/>
                  <a:pt x="124" y="651"/>
                  <a:pt x="124" y="651"/>
                </a:cubicBezTo>
                <a:cubicBezTo>
                  <a:pt x="124" y="681"/>
                  <a:pt x="124" y="681"/>
                  <a:pt x="93" y="681"/>
                </a:cubicBezTo>
                <a:cubicBezTo>
                  <a:pt x="93" y="681"/>
                  <a:pt x="93" y="681"/>
                  <a:pt x="93" y="713"/>
                </a:cubicBezTo>
                <a:cubicBezTo>
                  <a:pt x="93" y="713"/>
                  <a:pt x="93" y="713"/>
                  <a:pt x="62" y="713"/>
                </a:cubicBezTo>
                <a:lnTo>
                  <a:pt x="62" y="744"/>
                </a:lnTo>
                <a:cubicBezTo>
                  <a:pt x="93" y="744"/>
                  <a:pt x="93" y="744"/>
                  <a:pt x="93" y="744"/>
                </a:cubicBezTo>
                <a:cubicBezTo>
                  <a:pt x="62" y="744"/>
                  <a:pt x="62" y="744"/>
                  <a:pt x="62" y="744"/>
                </a:cubicBezTo>
                <a:lnTo>
                  <a:pt x="62" y="744"/>
                </a:lnTo>
                <a:cubicBezTo>
                  <a:pt x="62" y="775"/>
                  <a:pt x="62" y="775"/>
                  <a:pt x="62" y="775"/>
                </a:cubicBezTo>
                <a:cubicBezTo>
                  <a:pt x="93" y="805"/>
                  <a:pt x="93" y="837"/>
                  <a:pt x="93" y="868"/>
                </a:cubicBezTo>
                <a:cubicBezTo>
                  <a:pt x="93" y="899"/>
                  <a:pt x="93" y="899"/>
                  <a:pt x="93" y="929"/>
                </a:cubicBezTo>
                <a:lnTo>
                  <a:pt x="93" y="929"/>
                </a:lnTo>
                <a:cubicBezTo>
                  <a:pt x="124" y="929"/>
                  <a:pt x="124" y="929"/>
                  <a:pt x="124" y="929"/>
                </a:cubicBezTo>
                <a:lnTo>
                  <a:pt x="124" y="929"/>
                </a:lnTo>
                <a:cubicBezTo>
                  <a:pt x="124" y="899"/>
                  <a:pt x="124" y="899"/>
                  <a:pt x="155" y="868"/>
                </a:cubicBezTo>
                <a:cubicBezTo>
                  <a:pt x="186" y="868"/>
                  <a:pt x="217" y="868"/>
                  <a:pt x="217" y="868"/>
                </a:cubicBezTo>
                <a:lnTo>
                  <a:pt x="217" y="868"/>
                </a:lnTo>
                <a:lnTo>
                  <a:pt x="217" y="868"/>
                </a:lnTo>
                <a:cubicBezTo>
                  <a:pt x="248" y="837"/>
                  <a:pt x="248" y="837"/>
                  <a:pt x="248" y="805"/>
                </a:cubicBezTo>
                <a:cubicBezTo>
                  <a:pt x="248" y="805"/>
                  <a:pt x="248" y="775"/>
                  <a:pt x="248" y="744"/>
                </a:cubicBezTo>
                <a:cubicBezTo>
                  <a:pt x="248" y="713"/>
                  <a:pt x="248" y="713"/>
                  <a:pt x="248" y="713"/>
                </a:cubicBezTo>
                <a:cubicBezTo>
                  <a:pt x="248" y="713"/>
                  <a:pt x="248" y="681"/>
                  <a:pt x="217" y="651"/>
                </a:cubicBezTo>
                <a:cubicBezTo>
                  <a:pt x="217" y="651"/>
                  <a:pt x="217" y="620"/>
                  <a:pt x="217" y="589"/>
                </a:cubicBezTo>
                <a:cubicBezTo>
                  <a:pt x="217" y="589"/>
                  <a:pt x="217" y="589"/>
                  <a:pt x="217" y="557"/>
                </a:cubicBezTo>
                <a:lnTo>
                  <a:pt x="217" y="557"/>
                </a:lnTo>
                <a:cubicBezTo>
                  <a:pt x="217" y="527"/>
                  <a:pt x="217" y="527"/>
                  <a:pt x="217" y="527"/>
                </a:cubicBezTo>
                <a:lnTo>
                  <a:pt x="217" y="527"/>
                </a:lnTo>
                <a:cubicBezTo>
                  <a:pt x="248" y="496"/>
                  <a:pt x="310" y="465"/>
                  <a:pt x="310" y="465"/>
                </a:cubicBezTo>
                <a:lnTo>
                  <a:pt x="310" y="465"/>
                </a:lnTo>
                <a:cubicBezTo>
                  <a:pt x="310" y="465"/>
                  <a:pt x="310" y="433"/>
                  <a:pt x="341" y="433"/>
                </a:cubicBezTo>
                <a:lnTo>
                  <a:pt x="341" y="433"/>
                </a:lnTo>
                <a:cubicBezTo>
                  <a:pt x="341" y="403"/>
                  <a:pt x="372" y="403"/>
                  <a:pt x="372" y="403"/>
                </a:cubicBezTo>
                <a:cubicBezTo>
                  <a:pt x="372" y="372"/>
                  <a:pt x="403" y="372"/>
                  <a:pt x="434" y="372"/>
                </a:cubicBezTo>
                <a:lnTo>
                  <a:pt x="465" y="341"/>
                </a:lnTo>
                <a:lnTo>
                  <a:pt x="465" y="341"/>
                </a:lnTo>
                <a:cubicBezTo>
                  <a:pt x="465" y="341"/>
                  <a:pt x="496" y="309"/>
                  <a:pt x="526" y="309"/>
                </a:cubicBezTo>
                <a:lnTo>
                  <a:pt x="526" y="279"/>
                </a:lnTo>
                <a:cubicBezTo>
                  <a:pt x="526" y="248"/>
                  <a:pt x="526" y="248"/>
                  <a:pt x="526" y="248"/>
                </a:cubicBezTo>
                <a:lnTo>
                  <a:pt x="526" y="217"/>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63" name="Google Shape;1163;g627d42fa04_4_49"/>
          <p:cNvSpPr>
            <a:spLocks/>
          </p:cNvSpPr>
          <p:nvPr/>
        </p:nvSpPr>
        <p:spPr>
          <a:xfrm>
            <a:off x="7878415" y="7736557"/>
            <a:ext cx="2729" cy="2728"/>
          </a:xfrm>
          <a:custGeom>
            <a:avLst/>
            <a:gdLst/>
            <a:ahLst/>
            <a:cxnLst/>
            <a:rect l="l" t="t" r="r" b="b"/>
            <a:pathLst>
              <a:path w="1" h="1" extrusionOk="0">
                <a:moveTo>
                  <a:pt x="0" y="0"/>
                </a:moveTo>
                <a:lnTo>
                  <a:pt x="0"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64" name="Google Shape;1164;g627d42fa04_4_49"/>
          <p:cNvSpPr>
            <a:spLocks/>
          </p:cNvSpPr>
          <p:nvPr/>
        </p:nvSpPr>
        <p:spPr>
          <a:xfrm>
            <a:off x="7381984" y="8254719"/>
            <a:ext cx="2729" cy="19091"/>
          </a:xfrm>
          <a:custGeom>
            <a:avLst/>
            <a:gdLst/>
            <a:ahLst/>
            <a:cxnLst/>
            <a:rect l="l" t="t" r="r" b="b"/>
            <a:pathLst>
              <a:path w="1" h="32" extrusionOk="0">
                <a:moveTo>
                  <a:pt x="0" y="31"/>
                </a:moveTo>
                <a:lnTo>
                  <a:pt x="0" y="31"/>
                </a:lnTo>
                <a:cubicBezTo>
                  <a:pt x="0" y="31"/>
                  <a:pt x="0" y="31"/>
                  <a:pt x="0" y="0"/>
                </a:cubicBezTo>
                <a:lnTo>
                  <a:pt x="0" y="31"/>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65" name="Google Shape;1165;g627d42fa04_4_49"/>
          <p:cNvSpPr>
            <a:spLocks/>
          </p:cNvSpPr>
          <p:nvPr/>
        </p:nvSpPr>
        <p:spPr>
          <a:xfrm>
            <a:off x="7381984" y="8025637"/>
            <a:ext cx="518253" cy="460891"/>
          </a:xfrm>
          <a:custGeom>
            <a:avLst/>
            <a:gdLst/>
            <a:ahLst/>
            <a:cxnLst/>
            <a:rect l="l" t="t" r="r" b="b"/>
            <a:pathLst>
              <a:path w="838" h="745" extrusionOk="0">
                <a:moveTo>
                  <a:pt x="806" y="341"/>
                </a:moveTo>
                <a:lnTo>
                  <a:pt x="806" y="341"/>
                </a:lnTo>
                <a:lnTo>
                  <a:pt x="806" y="341"/>
                </a:lnTo>
                <a:lnTo>
                  <a:pt x="806" y="341"/>
                </a:lnTo>
                <a:cubicBezTo>
                  <a:pt x="806" y="309"/>
                  <a:pt x="806" y="309"/>
                  <a:pt x="806" y="309"/>
                </a:cubicBezTo>
                <a:cubicBezTo>
                  <a:pt x="775" y="309"/>
                  <a:pt x="775" y="309"/>
                  <a:pt x="775" y="309"/>
                </a:cubicBezTo>
                <a:lnTo>
                  <a:pt x="775" y="309"/>
                </a:lnTo>
                <a:lnTo>
                  <a:pt x="775" y="309"/>
                </a:lnTo>
                <a:cubicBezTo>
                  <a:pt x="744" y="309"/>
                  <a:pt x="744" y="279"/>
                  <a:pt x="744" y="279"/>
                </a:cubicBezTo>
                <a:lnTo>
                  <a:pt x="744" y="279"/>
                </a:lnTo>
                <a:lnTo>
                  <a:pt x="744" y="248"/>
                </a:lnTo>
                <a:lnTo>
                  <a:pt x="744" y="248"/>
                </a:lnTo>
                <a:lnTo>
                  <a:pt x="744" y="248"/>
                </a:lnTo>
                <a:cubicBezTo>
                  <a:pt x="744" y="217"/>
                  <a:pt x="744" y="217"/>
                  <a:pt x="744" y="217"/>
                </a:cubicBezTo>
                <a:cubicBezTo>
                  <a:pt x="744" y="185"/>
                  <a:pt x="775" y="185"/>
                  <a:pt x="775" y="185"/>
                </a:cubicBezTo>
                <a:cubicBezTo>
                  <a:pt x="775" y="185"/>
                  <a:pt x="775" y="155"/>
                  <a:pt x="806" y="155"/>
                </a:cubicBezTo>
                <a:lnTo>
                  <a:pt x="806" y="155"/>
                </a:lnTo>
                <a:lnTo>
                  <a:pt x="806" y="155"/>
                </a:lnTo>
                <a:lnTo>
                  <a:pt x="806" y="124"/>
                </a:lnTo>
                <a:cubicBezTo>
                  <a:pt x="806" y="124"/>
                  <a:pt x="775" y="93"/>
                  <a:pt x="775" y="61"/>
                </a:cubicBezTo>
                <a:lnTo>
                  <a:pt x="775" y="61"/>
                </a:lnTo>
                <a:cubicBezTo>
                  <a:pt x="775" y="61"/>
                  <a:pt x="775" y="31"/>
                  <a:pt x="775" y="0"/>
                </a:cubicBezTo>
                <a:lnTo>
                  <a:pt x="775" y="0"/>
                </a:lnTo>
                <a:cubicBezTo>
                  <a:pt x="744" y="0"/>
                  <a:pt x="744" y="0"/>
                  <a:pt x="713" y="0"/>
                </a:cubicBezTo>
                <a:lnTo>
                  <a:pt x="713" y="0"/>
                </a:lnTo>
                <a:lnTo>
                  <a:pt x="682" y="0"/>
                </a:lnTo>
                <a:lnTo>
                  <a:pt x="682" y="0"/>
                </a:lnTo>
                <a:lnTo>
                  <a:pt x="682" y="0"/>
                </a:lnTo>
                <a:cubicBezTo>
                  <a:pt x="682" y="0"/>
                  <a:pt x="682" y="31"/>
                  <a:pt x="651" y="31"/>
                </a:cubicBezTo>
                <a:lnTo>
                  <a:pt x="651" y="31"/>
                </a:lnTo>
                <a:lnTo>
                  <a:pt x="651" y="31"/>
                </a:lnTo>
                <a:lnTo>
                  <a:pt x="651" y="31"/>
                </a:lnTo>
                <a:lnTo>
                  <a:pt x="651" y="31"/>
                </a:lnTo>
                <a:lnTo>
                  <a:pt x="651" y="31"/>
                </a:lnTo>
                <a:cubicBezTo>
                  <a:pt x="651" y="31"/>
                  <a:pt x="651" y="31"/>
                  <a:pt x="620" y="31"/>
                </a:cubicBezTo>
                <a:lnTo>
                  <a:pt x="620" y="61"/>
                </a:lnTo>
                <a:cubicBezTo>
                  <a:pt x="589" y="61"/>
                  <a:pt x="589" y="93"/>
                  <a:pt x="589" y="93"/>
                </a:cubicBezTo>
                <a:lnTo>
                  <a:pt x="589" y="93"/>
                </a:lnTo>
                <a:lnTo>
                  <a:pt x="558" y="93"/>
                </a:lnTo>
                <a:cubicBezTo>
                  <a:pt x="558" y="124"/>
                  <a:pt x="558" y="124"/>
                  <a:pt x="527" y="155"/>
                </a:cubicBezTo>
                <a:lnTo>
                  <a:pt x="527" y="155"/>
                </a:lnTo>
                <a:lnTo>
                  <a:pt x="527" y="155"/>
                </a:lnTo>
                <a:lnTo>
                  <a:pt x="527" y="155"/>
                </a:lnTo>
                <a:lnTo>
                  <a:pt x="527" y="155"/>
                </a:lnTo>
                <a:cubicBezTo>
                  <a:pt x="496" y="155"/>
                  <a:pt x="496" y="185"/>
                  <a:pt x="496" y="185"/>
                </a:cubicBezTo>
                <a:cubicBezTo>
                  <a:pt x="496" y="217"/>
                  <a:pt x="496" y="217"/>
                  <a:pt x="465" y="217"/>
                </a:cubicBezTo>
                <a:cubicBezTo>
                  <a:pt x="434" y="217"/>
                  <a:pt x="402" y="217"/>
                  <a:pt x="402" y="217"/>
                </a:cubicBezTo>
                <a:lnTo>
                  <a:pt x="402" y="217"/>
                </a:lnTo>
                <a:cubicBezTo>
                  <a:pt x="372" y="217"/>
                  <a:pt x="372" y="217"/>
                  <a:pt x="372" y="217"/>
                </a:cubicBezTo>
                <a:lnTo>
                  <a:pt x="372" y="217"/>
                </a:lnTo>
                <a:lnTo>
                  <a:pt x="341" y="217"/>
                </a:lnTo>
                <a:lnTo>
                  <a:pt x="341" y="217"/>
                </a:lnTo>
                <a:lnTo>
                  <a:pt x="341" y="248"/>
                </a:lnTo>
                <a:cubicBezTo>
                  <a:pt x="310" y="248"/>
                  <a:pt x="310" y="248"/>
                  <a:pt x="310" y="248"/>
                </a:cubicBezTo>
                <a:lnTo>
                  <a:pt x="310" y="248"/>
                </a:lnTo>
                <a:lnTo>
                  <a:pt x="279" y="279"/>
                </a:lnTo>
                <a:lnTo>
                  <a:pt x="279" y="279"/>
                </a:lnTo>
                <a:cubicBezTo>
                  <a:pt x="248" y="279"/>
                  <a:pt x="248" y="279"/>
                  <a:pt x="248" y="279"/>
                </a:cubicBezTo>
                <a:cubicBezTo>
                  <a:pt x="186" y="309"/>
                  <a:pt x="186" y="309"/>
                  <a:pt x="186" y="309"/>
                </a:cubicBezTo>
                <a:cubicBezTo>
                  <a:pt x="186" y="403"/>
                  <a:pt x="186" y="403"/>
                  <a:pt x="186" y="403"/>
                </a:cubicBezTo>
                <a:cubicBezTo>
                  <a:pt x="155" y="403"/>
                  <a:pt x="155" y="403"/>
                  <a:pt x="155" y="403"/>
                </a:cubicBezTo>
                <a:lnTo>
                  <a:pt x="155" y="403"/>
                </a:lnTo>
                <a:lnTo>
                  <a:pt x="155" y="403"/>
                </a:lnTo>
                <a:cubicBezTo>
                  <a:pt x="124" y="433"/>
                  <a:pt x="124" y="433"/>
                  <a:pt x="93" y="433"/>
                </a:cubicBezTo>
                <a:lnTo>
                  <a:pt x="93" y="433"/>
                </a:lnTo>
                <a:lnTo>
                  <a:pt x="93" y="433"/>
                </a:lnTo>
                <a:lnTo>
                  <a:pt x="62" y="433"/>
                </a:lnTo>
                <a:cubicBezTo>
                  <a:pt x="62" y="433"/>
                  <a:pt x="62" y="433"/>
                  <a:pt x="31" y="433"/>
                </a:cubicBezTo>
                <a:lnTo>
                  <a:pt x="31" y="433"/>
                </a:lnTo>
                <a:lnTo>
                  <a:pt x="31" y="433"/>
                </a:lnTo>
                <a:lnTo>
                  <a:pt x="31" y="433"/>
                </a:lnTo>
                <a:lnTo>
                  <a:pt x="31" y="433"/>
                </a:lnTo>
                <a:lnTo>
                  <a:pt x="0" y="403"/>
                </a:lnTo>
                <a:lnTo>
                  <a:pt x="0" y="403"/>
                </a:lnTo>
                <a:cubicBezTo>
                  <a:pt x="0" y="433"/>
                  <a:pt x="0" y="433"/>
                  <a:pt x="31" y="465"/>
                </a:cubicBezTo>
                <a:lnTo>
                  <a:pt x="31" y="465"/>
                </a:lnTo>
                <a:cubicBezTo>
                  <a:pt x="31" y="496"/>
                  <a:pt x="62" y="557"/>
                  <a:pt x="93" y="557"/>
                </a:cubicBezTo>
                <a:cubicBezTo>
                  <a:pt x="93" y="589"/>
                  <a:pt x="93" y="589"/>
                  <a:pt x="93" y="589"/>
                </a:cubicBezTo>
                <a:lnTo>
                  <a:pt x="93" y="589"/>
                </a:lnTo>
                <a:lnTo>
                  <a:pt x="93" y="620"/>
                </a:lnTo>
                <a:cubicBezTo>
                  <a:pt x="93" y="651"/>
                  <a:pt x="93" y="651"/>
                  <a:pt x="62" y="651"/>
                </a:cubicBezTo>
                <a:cubicBezTo>
                  <a:pt x="62" y="651"/>
                  <a:pt x="62" y="651"/>
                  <a:pt x="93" y="681"/>
                </a:cubicBezTo>
                <a:lnTo>
                  <a:pt x="93" y="713"/>
                </a:lnTo>
                <a:cubicBezTo>
                  <a:pt x="93" y="713"/>
                  <a:pt x="93" y="713"/>
                  <a:pt x="93" y="744"/>
                </a:cubicBezTo>
                <a:cubicBezTo>
                  <a:pt x="93" y="744"/>
                  <a:pt x="124" y="744"/>
                  <a:pt x="155" y="744"/>
                </a:cubicBezTo>
                <a:lnTo>
                  <a:pt x="155" y="744"/>
                </a:lnTo>
                <a:lnTo>
                  <a:pt x="155" y="744"/>
                </a:lnTo>
                <a:lnTo>
                  <a:pt x="186" y="744"/>
                </a:lnTo>
                <a:lnTo>
                  <a:pt x="217" y="713"/>
                </a:lnTo>
                <a:lnTo>
                  <a:pt x="248" y="713"/>
                </a:lnTo>
                <a:lnTo>
                  <a:pt x="248" y="713"/>
                </a:lnTo>
                <a:lnTo>
                  <a:pt x="279" y="713"/>
                </a:lnTo>
                <a:cubicBezTo>
                  <a:pt x="279" y="713"/>
                  <a:pt x="279" y="713"/>
                  <a:pt x="310" y="713"/>
                </a:cubicBezTo>
                <a:lnTo>
                  <a:pt x="310" y="713"/>
                </a:lnTo>
                <a:cubicBezTo>
                  <a:pt x="341" y="713"/>
                  <a:pt x="402" y="713"/>
                  <a:pt x="402" y="713"/>
                </a:cubicBezTo>
                <a:cubicBezTo>
                  <a:pt x="434" y="713"/>
                  <a:pt x="434" y="713"/>
                  <a:pt x="434" y="713"/>
                </a:cubicBezTo>
                <a:cubicBezTo>
                  <a:pt x="434" y="681"/>
                  <a:pt x="434" y="681"/>
                  <a:pt x="434" y="681"/>
                </a:cubicBezTo>
                <a:cubicBezTo>
                  <a:pt x="465" y="681"/>
                  <a:pt x="465" y="681"/>
                  <a:pt x="465" y="681"/>
                </a:cubicBezTo>
                <a:lnTo>
                  <a:pt x="496" y="681"/>
                </a:lnTo>
                <a:lnTo>
                  <a:pt x="496" y="681"/>
                </a:lnTo>
                <a:lnTo>
                  <a:pt x="496" y="681"/>
                </a:lnTo>
                <a:cubicBezTo>
                  <a:pt x="527" y="681"/>
                  <a:pt x="558" y="651"/>
                  <a:pt x="589" y="620"/>
                </a:cubicBezTo>
                <a:lnTo>
                  <a:pt x="620" y="620"/>
                </a:lnTo>
                <a:cubicBezTo>
                  <a:pt x="651" y="589"/>
                  <a:pt x="713" y="527"/>
                  <a:pt x="744" y="465"/>
                </a:cubicBezTo>
                <a:cubicBezTo>
                  <a:pt x="744" y="465"/>
                  <a:pt x="744" y="465"/>
                  <a:pt x="744" y="433"/>
                </a:cubicBezTo>
                <a:cubicBezTo>
                  <a:pt x="775" y="433"/>
                  <a:pt x="806" y="372"/>
                  <a:pt x="837" y="341"/>
                </a:cubicBezTo>
                <a:cubicBezTo>
                  <a:pt x="837" y="341"/>
                  <a:pt x="837" y="341"/>
                  <a:pt x="837" y="309"/>
                </a:cubicBezTo>
                <a:cubicBezTo>
                  <a:pt x="837" y="309"/>
                  <a:pt x="837" y="341"/>
                  <a:pt x="806" y="341"/>
                </a:cubicBezTo>
                <a:close/>
                <a:moveTo>
                  <a:pt x="713" y="403"/>
                </a:moveTo>
                <a:lnTo>
                  <a:pt x="713" y="403"/>
                </a:lnTo>
                <a:cubicBezTo>
                  <a:pt x="682" y="433"/>
                  <a:pt x="682" y="465"/>
                  <a:pt x="682" y="465"/>
                </a:cubicBezTo>
                <a:cubicBezTo>
                  <a:pt x="682" y="496"/>
                  <a:pt x="651" y="496"/>
                  <a:pt x="651" y="496"/>
                </a:cubicBezTo>
                <a:lnTo>
                  <a:pt x="651" y="496"/>
                </a:lnTo>
                <a:lnTo>
                  <a:pt x="620" y="527"/>
                </a:lnTo>
                <a:cubicBezTo>
                  <a:pt x="620" y="527"/>
                  <a:pt x="620" y="527"/>
                  <a:pt x="589" y="527"/>
                </a:cubicBezTo>
                <a:lnTo>
                  <a:pt x="589" y="527"/>
                </a:lnTo>
                <a:lnTo>
                  <a:pt x="589" y="527"/>
                </a:lnTo>
                <a:lnTo>
                  <a:pt x="589" y="527"/>
                </a:lnTo>
                <a:lnTo>
                  <a:pt x="589" y="527"/>
                </a:lnTo>
                <a:cubicBezTo>
                  <a:pt x="558" y="527"/>
                  <a:pt x="558" y="527"/>
                  <a:pt x="558" y="527"/>
                </a:cubicBezTo>
                <a:cubicBezTo>
                  <a:pt x="558" y="496"/>
                  <a:pt x="558" y="496"/>
                  <a:pt x="527" y="496"/>
                </a:cubicBezTo>
                <a:cubicBezTo>
                  <a:pt x="527" y="465"/>
                  <a:pt x="527" y="465"/>
                  <a:pt x="527" y="465"/>
                </a:cubicBezTo>
                <a:lnTo>
                  <a:pt x="527" y="465"/>
                </a:lnTo>
                <a:lnTo>
                  <a:pt x="527" y="465"/>
                </a:lnTo>
                <a:lnTo>
                  <a:pt x="527" y="465"/>
                </a:lnTo>
                <a:lnTo>
                  <a:pt x="527" y="465"/>
                </a:lnTo>
                <a:lnTo>
                  <a:pt x="527" y="433"/>
                </a:lnTo>
                <a:lnTo>
                  <a:pt x="527" y="433"/>
                </a:lnTo>
                <a:lnTo>
                  <a:pt x="527" y="433"/>
                </a:lnTo>
                <a:lnTo>
                  <a:pt x="527" y="433"/>
                </a:lnTo>
                <a:lnTo>
                  <a:pt x="527" y="433"/>
                </a:lnTo>
                <a:cubicBezTo>
                  <a:pt x="558" y="403"/>
                  <a:pt x="558" y="403"/>
                  <a:pt x="558" y="403"/>
                </a:cubicBezTo>
                <a:lnTo>
                  <a:pt x="589" y="372"/>
                </a:lnTo>
                <a:lnTo>
                  <a:pt x="620" y="372"/>
                </a:lnTo>
                <a:cubicBezTo>
                  <a:pt x="620" y="372"/>
                  <a:pt x="620" y="372"/>
                  <a:pt x="620" y="341"/>
                </a:cubicBezTo>
                <a:cubicBezTo>
                  <a:pt x="651" y="341"/>
                  <a:pt x="651" y="341"/>
                  <a:pt x="651" y="341"/>
                </a:cubicBezTo>
                <a:lnTo>
                  <a:pt x="651" y="341"/>
                </a:lnTo>
                <a:lnTo>
                  <a:pt x="682" y="372"/>
                </a:lnTo>
                <a:lnTo>
                  <a:pt x="682" y="372"/>
                </a:lnTo>
                <a:cubicBezTo>
                  <a:pt x="713" y="403"/>
                  <a:pt x="713" y="403"/>
                  <a:pt x="713" y="403"/>
                </a:cubicBezTo>
                <a:close/>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66" name="Google Shape;1166;g627d42fa04_4_49"/>
          <p:cNvSpPr>
            <a:spLocks/>
          </p:cNvSpPr>
          <p:nvPr/>
        </p:nvSpPr>
        <p:spPr>
          <a:xfrm>
            <a:off x="7859322" y="8159269"/>
            <a:ext cx="19093" cy="38180"/>
          </a:xfrm>
          <a:custGeom>
            <a:avLst/>
            <a:gdLst/>
            <a:ahLst/>
            <a:cxnLst/>
            <a:rect l="l" t="t" r="r" b="b"/>
            <a:pathLst>
              <a:path w="32" h="63" extrusionOk="0">
                <a:moveTo>
                  <a:pt x="31" y="0"/>
                </a:moveTo>
                <a:lnTo>
                  <a:pt x="31" y="0"/>
                </a:lnTo>
                <a:lnTo>
                  <a:pt x="31" y="0"/>
                </a:lnTo>
                <a:lnTo>
                  <a:pt x="31" y="0"/>
                </a:lnTo>
                <a:lnTo>
                  <a:pt x="31" y="0"/>
                </a:lnTo>
                <a:cubicBezTo>
                  <a:pt x="31" y="31"/>
                  <a:pt x="31" y="31"/>
                  <a:pt x="0" y="31"/>
                </a:cubicBezTo>
                <a:lnTo>
                  <a:pt x="0" y="31"/>
                </a:lnTo>
                <a:lnTo>
                  <a:pt x="0" y="31"/>
                </a:lnTo>
                <a:lnTo>
                  <a:pt x="0" y="31"/>
                </a:lnTo>
                <a:lnTo>
                  <a:pt x="0" y="31"/>
                </a:lnTo>
                <a:cubicBezTo>
                  <a:pt x="31" y="31"/>
                  <a:pt x="31" y="62"/>
                  <a:pt x="31" y="62"/>
                </a:cubicBezTo>
                <a:lnTo>
                  <a:pt x="31" y="62"/>
                </a:lnTo>
                <a:cubicBezTo>
                  <a:pt x="31" y="31"/>
                  <a:pt x="31" y="31"/>
                  <a:pt x="31" y="31"/>
                </a:cubicBezTo>
                <a:lnTo>
                  <a:pt x="31" y="31"/>
                </a:lnTo>
                <a:lnTo>
                  <a:pt x="31"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67" name="Google Shape;1167;g627d42fa04_4_49"/>
          <p:cNvSpPr>
            <a:spLocks/>
          </p:cNvSpPr>
          <p:nvPr/>
        </p:nvSpPr>
        <p:spPr>
          <a:xfrm>
            <a:off x="8282106" y="7641108"/>
            <a:ext cx="231851" cy="479983"/>
          </a:xfrm>
          <a:custGeom>
            <a:avLst/>
            <a:gdLst/>
            <a:ahLst/>
            <a:cxnLst/>
            <a:rect l="l" t="t" r="r" b="b"/>
            <a:pathLst>
              <a:path w="373" h="776" extrusionOk="0">
                <a:moveTo>
                  <a:pt x="341" y="93"/>
                </a:moveTo>
                <a:lnTo>
                  <a:pt x="341" y="93"/>
                </a:lnTo>
                <a:cubicBezTo>
                  <a:pt x="341" y="62"/>
                  <a:pt x="341" y="31"/>
                  <a:pt x="341" y="31"/>
                </a:cubicBezTo>
                <a:lnTo>
                  <a:pt x="341" y="0"/>
                </a:lnTo>
                <a:cubicBezTo>
                  <a:pt x="341" y="31"/>
                  <a:pt x="310" y="62"/>
                  <a:pt x="310" y="62"/>
                </a:cubicBezTo>
                <a:lnTo>
                  <a:pt x="278" y="62"/>
                </a:lnTo>
                <a:lnTo>
                  <a:pt x="278" y="62"/>
                </a:lnTo>
                <a:cubicBezTo>
                  <a:pt x="278" y="93"/>
                  <a:pt x="278" y="93"/>
                  <a:pt x="278" y="93"/>
                </a:cubicBezTo>
                <a:lnTo>
                  <a:pt x="278" y="93"/>
                </a:lnTo>
                <a:lnTo>
                  <a:pt x="278" y="124"/>
                </a:lnTo>
                <a:cubicBezTo>
                  <a:pt x="248" y="155"/>
                  <a:pt x="248" y="155"/>
                  <a:pt x="217" y="155"/>
                </a:cubicBezTo>
                <a:lnTo>
                  <a:pt x="186" y="155"/>
                </a:lnTo>
                <a:lnTo>
                  <a:pt x="186" y="155"/>
                </a:lnTo>
                <a:cubicBezTo>
                  <a:pt x="186" y="185"/>
                  <a:pt x="186" y="185"/>
                  <a:pt x="186" y="217"/>
                </a:cubicBezTo>
                <a:cubicBezTo>
                  <a:pt x="186" y="217"/>
                  <a:pt x="186" y="217"/>
                  <a:pt x="154" y="217"/>
                </a:cubicBezTo>
                <a:lnTo>
                  <a:pt x="154" y="217"/>
                </a:lnTo>
                <a:lnTo>
                  <a:pt x="154" y="217"/>
                </a:lnTo>
                <a:lnTo>
                  <a:pt x="154" y="217"/>
                </a:lnTo>
                <a:lnTo>
                  <a:pt x="124" y="217"/>
                </a:lnTo>
                <a:cubicBezTo>
                  <a:pt x="124" y="217"/>
                  <a:pt x="124" y="217"/>
                  <a:pt x="93" y="217"/>
                </a:cubicBezTo>
                <a:lnTo>
                  <a:pt x="93" y="217"/>
                </a:lnTo>
                <a:lnTo>
                  <a:pt x="62" y="217"/>
                </a:lnTo>
                <a:lnTo>
                  <a:pt x="62" y="217"/>
                </a:lnTo>
                <a:lnTo>
                  <a:pt x="62" y="217"/>
                </a:lnTo>
                <a:cubicBezTo>
                  <a:pt x="62" y="248"/>
                  <a:pt x="62" y="248"/>
                  <a:pt x="62" y="248"/>
                </a:cubicBezTo>
                <a:cubicBezTo>
                  <a:pt x="62" y="279"/>
                  <a:pt x="62" y="279"/>
                  <a:pt x="62" y="309"/>
                </a:cubicBezTo>
                <a:lnTo>
                  <a:pt x="62" y="309"/>
                </a:lnTo>
                <a:cubicBezTo>
                  <a:pt x="93" y="372"/>
                  <a:pt x="93" y="433"/>
                  <a:pt x="93" y="465"/>
                </a:cubicBezTo>
                <a:cubicBezTo>
                  <a:pt x="62" y="465"/>
                  <a:pt x="62" y="465"/>
                  <a:pt x="62" y="465"/>
                </a:cubicBezTo>
                <a:cubicBezTo>
                  <a:pt x="62" y="496"/>
                  <a:pt x="30" y="557"/>
                  <a:pt x="30" y="589"/>
                </a:cubicBezTo>
                <a:cubicBezTo>
                  <a:pt x="0" y="589"/>
                  <a:pt x="0" y="589"/>
                  <a:pt x="30" y="589"/>
                </a:cubicBezTo>
                <a:cubicBezTo>
                  <a:pt x="30" y="620"/>
                  <a:pt x="30" y="620"/>
                  <a:pt x="30" y="620"/>
                </a:cubicBezTo>
                <a:cubicBezTo>
                  <a:pt x="30" y="651"/>
                  <a:pt x="30" y="651"/>
                  <a:pt x="30" y="651"/>
                </a:cubicBezTo>
                <a:cubicBezTo>
                  <a:pt x="30" y="681"/>
                  <a:pt x="30" y="681"/>
                  <a:pt x="30" y="713"/>
                </a:cubicBezTo>
                <a:cubicBezTo>
                  <a:pt x="30" y="713"/>
                  <a:pt x="30" y="713"/>
                  <a:pt x="30" y="744"/>
                </a:cubicBezTo>
                <a:cubicBezTo>
                  <a:pt x="62" y="744"/>
                  <a:pt x="93" y="775"/>
                  <a:pt x="93" y="775"/>
                </a:cubicBezTo>
                <a:cubicBezTo>
                  <a:pt x="93" y="775"/>
                  <a:pt x="124" y="775"/>
                  <a:pt x="154" y="775"/>
                </a:cubicBezTo>
                <a:cubicBezTo>
                  <a:pt x="154" y="744"/>
                  <a:pt x="186" y="744"/>
                  <a:pt x="186" y="744"/>
                </a:cubicBezTo>
                <a:lnTo>
                  <a:pt x="186" y="744"/>
                </a:lnTo>
                <a:lnTo>
                  <a:pt x="186" y="744"/>
                </a:lnTo>
                <a:lnTo>
                  <a:pt x="186" y="744"/>
                </a:lnTo>
                <a:cubicBezTo>
                  <a:pt x="186" y="713"/>
                  <a:pt x="278" y="433"/>
                  <a:pt x="278" y="372"/>
                </a:cubicBezTo>
                <a:cubicBezTo>
                  <a:pt x="310" y="341"/>
                  <a:pt x="310" y="341"/>
                  <a:pt x="310" y="309"/>
                </a:cubicBezTo>
                <a:cubicBezTo>
                  <a:pt x="310" y="279"/>
                  <a:pt x="310" y="279"/>
                  <a:pt x="341" y="248"/>
                </a:cubicBezTo>
                <a:lnTo>
                  <a:pt x="341" y="248"/>
                </a:lnTo>
                <a:lnTo>
                  <a:pt x="310" y="217"/>
                </a:lnTo>
                <a:cubicBezTo>
                  <a:pt x="310" y="185"/>
                  <a:pt x="310" y="155"/>
                  <a:pt x="310" y="155"/>
                </a:cubicBezTo>
                <a:lnTo>
                  <a:pt x="310" y="155"/>
                </a:lnTo>
                <a:cubicBezTo>
                  <a:pt x="341" y="155"/>
                  <a:pt x="341" y="155"/>
                  <a:pt x="341" y="155"/>
                </a:cubicBezTo>
                <a:cubicBezTo>
                  <a:pt x="341" y="155"/>
                  <a:pt x="341" y="124"/>
                  <a:pt x="372" y="124"/>
                </a:cubicBezTo>
                <a:cubicBezTo>
                  <a:pt x="372" y="124"/>
                  <a:pt x="372" y="124"/>
                  <a:pt x="341" y="124"/>
                </a:cubicBezTo>
                <a:lnTo>
                  <a:pt x="341" y="93"/>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68" name="Google Shape;1168;g627d42fa04_4_49"/>
          <p:cNvSpPr>
            <a:spLocks/>
          </p:cNvSpPr>
          <p:nvPr/>
        </p:nvSpPr>
        <p:spPr>
          <a:xfrm>
            <a:off x="7207415" y="7815646"/>
            <a:ext cx="289130" cy="441802"/>
          </a:xfrm>
          <a:custGeom>
            <a:avLst/>
            <a:gdLst/>
            <a:ahLst/>
            <a:cxnLst/>
            <a:rect l="l" t="t" r="r" b="b"/>
            <a:pathLst>
              <a:path w="466" h="714" extrusionOk="0">
                <a:moveTo>
                  <a:pt x="279" y="650"/>
                </a:moveTo>
                <a:lnTo>
                  <a:pt x="279" y="650"/>
                </a:lnTo>
                <a:cubicBezTo>
                  <a:pt x="279" y="650"/>
                  <a:pt x="310" y="650"/>
                  <a:pt x="310" y="682"/>
                </a:cubicBezTo>
                <a:cubicBezTo>
                  <a:pt x="310" y="682"/>
                  <a:pt x="310" y="682"/>
                  <a:pt x="310" y="713"/>
                </a:cubicBezTo>
                <a:lnTo>
                  <a:pt x="310" y="713"/>
                </a:lnTo>
                <a:lnTo>
                  <a:pt x="310" y="713"/>
                </a:lnTo>
                <a:lnTo>
                  <a:pt x="341" y="713"/>
                </a:lnTo>
                <a:lnTo>
                  <a:pt x="341" y="713"/>
                </a:lnTo>
                <a:lnTo>
                  <a:pt x="372" y="713"/>
                </a:lnTo>
                <a:lnTo>
                  <a:pt x="372" y="713"/>
                </a:lnTo>
                <a:lnTo>
                  <a:pt x="372" y="713"/>
                </a:lnTo>
                <a:lnTo>
                  <a:pt x="372" y="713"/>
                </a:lnTo>
                <a:cubicBezTo>
                  <a:pt x="403" y="713"/>
                  <a:pt x="403" y="713"/>
                  <a:pt x="403" y="682"/>
                </a:cubicBezTo>
                <a:cubicBezTo>
                  <a:pt x="403" y="248"/>
                  <a:pt x="403" y="248"/>
                  <a:pt x="403" y="248"/>
                </a:cubicBezTo>
                <a:cubicBezTo>
                  <a:pt x="465" y="248"/>
                  <a:pt x="465" y="248"/>
                  <a:pt x="465" y="248"/>
                </a:cubicBezTo>
                <a:cubicBezTo>
                  <a:pt x="465" y="62"/>
                  <a:pt x="465" y="62"/>
                  <a:pt x="465" y="62"/>
                </a:cubicBezTo>
                <a:cubicBezTo>
                  <a:pt x="372" y="62"/>
                  <a:pt x="372" y="62"/>
                  <a:pt x="372" y="62"/>
                </a:cubicBezTo>
                <a:cubicBezTo>
                  <a:pt x="341" y="30"/>
                  <a:pt x="341" y="30"/>
                  <a:pt x="341" y="30"/>
                </a:cubicBezTo>
                <a:cubicBezTo>
                  <a:pt x="341" y="30"/>
                  <a:pt x="310" y="30"/>
                  <a:pt x="279" y="30"/>
                </a:cubicBezTo>
                <a:lnTo>
                  <a:pt x="279" y="30"/>
                </a:lnTo>
                <a:cubicBezTo>
                  <a:pt x="248" y="30"/>
                  <a:pt x="155" y="30"/>
                  <a:pt x="155" y="30"/>
                </a:cubicBezTo>
                <a:lnTo>
                  <a:pt x="124" y="30"/>
                </a:lnTo>
                <a:lnTo>
                  <a:pt x="124" y="30"/>
                </a:lnTo>
                <a:cubicBezTo>
                  <a:pt x="93" y="30"/>
                  <a:pt x="93" y="30"/>
                  <a:pt x="93" y="30"/>
                </a:cubicBezTo>
                <a:lnTo>
                  <a:pt x="93" y="30"/>
                </a:lnTo>
                <a:cubicBezTo>
                  <a:pt x="93" y="30"/>
                  <a:pt x="62" y="30"/>
                  <a:pt x="62" y="0"/>
                </a:cubicBezTo>
                <a:lnTo>
                  <a:pt x="62" y="0"/>
                </a:lnTo>
                <a:lnTo>
                  <a:pt x="62" y="0"/>
                </a:lnTo>
                <a:lnTo>
                  <a:pt x="62" y="0"/>
                </a:lnTo>
                <a:lnTo>
                  <a:pt x="62" y="0"/>
                </a:lnTo>
                <a:lnTo>
                  <a:pt x="62" y="0"/>
                </a:lnTo>
                <a:lnTo>
                  <a:pt x="62" y="0"/>
                </a:lnTo>
                <a:lnTo>
                  <a:pt x="31" y="30"/>
                </a:lnTo>
                <a:cubicBezTo>
                  <a:pt x="31" y="30"/>
                  <a:pt x="31" y="30"/>
                  <a:pt x="0" y="30"/>
                </a:cubicBezTo>
                <a:lnTo>
                  <a:pt x="0" y="30"/>
                </a:lnTo>
                <a:lnTo>
                  <a:pt x="0" y="30"/>
                </a:lnTo>
                <a:cubicBezTo>
                  <a:pt x="0" y="30"/>
                  <a:pt x="31" y="93"/>
                  <a:pt x="62" y="124"/>
                </a:cubicBezTo>
                <a:cubicBezTo>
                  <a:pt x="93" y="154"/>
                  <a:pt x="93" y="186"/>
                  <a:pt x="93" y="217"/>
                </a:cubicBezTo>
                <a:cubicBezTo>
                  <a:pt x="93" y="217"/>
                  <a:pt x="124" y="248"/>
                  <a:pt x="124" y="278"/>
                </a:cubicBezTo>
                <a:cubicBezTo>
                  <a:pt x="155" y="310"/>
                  <a:pt x="155" y="310"/>
                  <a:pt x="155" y="310"/>
                </a:cubicBezTo>
                <a:cubicBezTo>
                  <a:pt x="155" y="310"/>
                  <a:pt x="155" y="341"/>
                  <a:pt x="155" y="402"/>
                </a:cubicBezTo>
                <a:lnTo>
                  <a:pt x="155" y="402"/>
                </a:lnTo>
                <a:cubicBezTo>
                  <a:pt x="155" y="434"/>
                  <a:pt x="155" y="434"/>
                  <a:pt x="155" y="434"/>
                </a:cubicBezTo>
                <a:lnTo>
                  <a:pt x="186" y="465"/>
                </a:lnTo>
                <a:cubicBezTo>
                  <a:pt x="186" y="496"/>
                  <a:pt x="186" y="496"/>
                  <a:pt x="186" y="526"/>
                </a:cubicBezTo>
                <a:lnTo>
                  <a:pt x="186" y="526"/>
                </a:lnTo>
                <a:cubicBezTo>
                  <a:pt x="186" y="558"/>
                  <a:pt x="186" y="589"/>
                  <a:pt x="186" y="620"/>
                </a:cubicBezTo>
                <a:lnTo>
                  <a:pt x="186" y="620"/>
                </a:lnTo>
                <a:cubicBezTo>
                  <a:pt x="217" y="650"/>
                  <a:pt x="217" y="650"/>
                  <a:pt x="248" y="682"/>
                </a:cubicBezTo>
                <a:lnTo>
                  <a:pt x="248" y="650"/>
                </a:lnTo>
                <a:cubicBezTo>
                  <a:pt x="279" y="650"/>
                  <a:pt x="279" y="650"/>
                  <a:pt x="279" y="65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69" name="Google Shape;1169;g627d42fa04_4_49"/>
          <p:cNvSpPr>
            <a:spLocks/>
          </p:cNvSpPr>
          <p:nvPr/>
        </p:nvSpPr>
        <p:spPr>
          <a:xfrm>
            <a:off x="6520049" y="6722052"/>
            <a:ext cx="171843" cy="212720"/>
          </a:xfrm>
          <a:custGeom>
            <a:avLst/>
            <a:gdLst/>
            <a:ahLst/>
            <a:cxnLst/>
            <a:rect l="l" t="t" r="r" b="b"/>
            <a:pathLst>
              <a:path w="280" h="342" extrusionOk="0">
                <a:moveTo>
                  <a:pt x="279" y="124"/>
                </a:moveTo>
                <a:lnTo>
                  <a:pt x="279" y="124"/>
                </a:lnTo>
                <a:lnTo>
                  <a:pt x="279" y="124"/>
                </a:lnTo>
                <a:cubicBezTo>
                  <a:pt x="279" y="124"/>
                  <a:pt x="279" y="124"/>
                  <a:pt x="279" y="94"/>
                </a:cubicBezTo>
                <a:cubicBezTo>
                  <a:pt x="279" y="94"/>
                  <a:pt x="279" y="94"/>
                  <a:pt x="279" y="62"/>
                </a:cubicBezTo>
                <a:lnTo>
                  <a:pt x="279" y="62"/>
                </a:lnTo>
                <a:lnTo>
                  <a:pt x="279" y="62"/>
                </a:lnTo>
                <a:lnTo>
                  <a:pt x="279" y="62"/>
                </a:lnTo>
                <a:lnTo>
                  <a:pt x="248" y="62"/>
                </a:lnTo>
                <a:lnTo>
                  <a:pt x="248" y="62"/>
                </a:lnTo>
                <a:cubicBezTo>
                  <a:pt x="248" y="62"/>
                  <a:pt x="248" y="62"/>
                  <a:pt x="217" y="62"/>
                </a:cubicBezTo>
                <a:cubicBezTo>
                  <a:pt x="217" y="62"/>
                  <a:pt x="217" y="62"/>
                  <a:pt x="186" y="62"/>
                </a:cubicBezTo>
                <a:cubicBezTo>
                  <a:pt x="186" y="62"/>
                  <a:pt x="155" y="62"/>
                  <a:pt x="155" y="31"/>
                </a:cubicBezTo>
                <a:lnTo>
                  <a:pt x="155" y="31"/>
                </a:lnTo>
                <a:lnTo>
                  <a:pt x="155" y="31"/>
                </a:lnTo>
                <a:lnTo>
                  <a:pt x="155" y="31"/>
                </a:lnTo>
                <a:cubicBezTo>
                  <a:pt x="124" y="31"/>
                  <a:pt x="124" y="31"/>
                  <a:pt x="124" y="31"/>
                </a:cubicBezTo>
                <a:lnTo>
                  <a:pt x="124" y="31"/>
                </a:lnTo>
                <a:lnTo>
                  <a:pt x="124" y="31"/>
                </a:lnTo>
                <a:cubicBezTo>
                  <a:pt x="124" y="31"/>
                  <a:pt x="93" y="31"/>
                  <a:pt x="93" y="0"/>
                </a:cubicBezTo>
                <a:lnTo>
                  <a:pt x="93" y="0"/>
                </a:lnTo>
                <a:cubicBezTo>
                  <a:pt x="93" y="31"/>
                  <a:pt x="63" y="31"/>
                  <a:pt x="63" y="31"/>
                </a:cubicBezTo>
                <a:lnTo>
                  <a:pt x="63" y="31"/>
                </a:lnTo>
                <a:lnTo>
                  <a:pt x="31" y="31"/>
                </a:lnTo>
                <a:lnTo>
                  <a:pt x="31" y="31"/>
                </a:lnTo>
                <a:lnTo>
                  <a:pt x="31" y="0"/>
                </a:lnTo>
                <a:lnTo>
                  <a:pt x="31" y="0"/>
                </a:lnTo>
                <a:cubicBezTo>
                  <a:pt x="31" y="31"/>
                  <a:pt x="31" y="31"/>
                  <a:pt x="31" y="31"/>
                </a:cubicBezTo>
                <a:lnTo>
                  <a:pt x="31" y="31"/>
                </a:lnTo>
                <a:lnTo>
                  <a:pt x="31" y="31"/>
                </a:lnTo>
                <a:lnTo>
                  <a:pt x="31" y="31"/>
                </a:lnTo>
                <a:lnTo>
                  <a:pt x="31" y="31"/>
                </a:lnTo>
                <a:cubicBezTo>
                  <a:pt x="31" y="62"/>
                  <a:pt x="63" y="62"/>
                  <a:pt x="63" y="62"/>
                </a:cubicBezTo>
                <a:lnTo>
                  <a:pt x="63" y="62"/>
                </a:lnTo>
                <a:cubicBezTo>
                  <a:pt x="63" y="94"/>
                  <a:pt x="63" y="94"/>
                  <a:pt x="31" y="94"/>
                </a:cubicBezTo>
                <a:cubicBezTo>
                  <a:pt x="63" y="94"/>
                  <a:pt x="63" y="94"/>
                  <a:pt x="63" y="94"/>
                </a:cubicBezTo>
                <a:cubicBezTo>
                  <a:pt x="93" y="124"/>
                  <a:pt x="93" y="124"/>
                  <a:pt x="93" y="124"/>
                </a:cubicBezTo>
                <a:cubicBezTo>
                  <a:pt x="31" y="124"/>
                  <a:pt x="31" y="124"/>
                  <a:pt x="31" y="124"/>
                </a:cubicBezTo>
                <a:lnTo>
                  <a:pt x="31" y="124"/>
                </a:lnTo>
                <a:lnTo>
                  <a:pt x="31" y="155"/>
                </a:lnTo>
                <a:lnTo>
                  <a:pt x="31" y="155"/>
                </a:lnTo>
                <a:lnTo>
                  <a:pt x="31" y="155"/>
                </a:lnTo>
                <a:lnTo>
                  <a:pt x="31" y="155"/>
                </a:lnTo>
                <a:cubicBezTo>
                  <a:pt x="31" y="155"/>
                  <a:pt x="31" y="155"/>
                  <a:pt x="31" y="186"/>
                </a:cubicBezTo>
                <a:lnTo>
                  <a:pt x="31" y="186"/>
                </a:lnTo>
                <a:lnTo>
                  <a:pt x="31" y="186"/>
                </a:lnTo>
                <a:lnTo>
                  <a:pt x="31" y="186"/>
                </a:lnTo>
                <a:cubicBezTo>
                  <a:pt x="0" y="186"/>
                  <a:pt x="0" y="186"/>
                  <a:pt x="0" y="186"/>
                </a:cubicBezTo>
                <a:cubicBezTo>
                  <a:pt x="0" y="186"/>
                  <a:pt x="0" y="186"/>
                  <a:pt x="0" y="218"/>
                </a:cubicBezTo>
                <a:lnTo>
                  <a:pt x="0" y="218"/>
                </a:lnTo>
                <a:lnTo>
                  <a:pt x="0" y="218"/>
                </a:lnTo>
                <a:cubicBezTo>
                  <a:pt x="31" y="218"/>
                  <a:pt x="31" y="218"/>
                  <a:pt x="31" y="218"/>
                </a:cubicBezTo>
                <a:lnTo>
                  <a:pt x="31" y="218"/>
                </a:lnTo>
                <a:cubicBezTo>
                  <a:pt x="31" y="248"/>
                  <a:pt x="31" y="248"/>
                  <a:pt x="31" y="248"/>
                </a:cubicBezTo>
                <a:cubicBezTo>
                  <a:pt x="63" y="248"/>
                  <a:pt x="63" y="248"/>
                  <a:pt x="63" y="248"/>
                </a:cubicBezTo>
                <a:cubicBezTo>
                  <a:pt x="63" y="279"/>
                  <a:pt x="63" y="279"/>
                  <a:pt x="63" y="279"/>
                </a:cubicBezTo>
                <a:cubicBezTo>
                  <a:pt x="63" y="279"/>
                  <a:pt x="63" y="279"/>
                  <a:pt x="63" y="310"/>
                </a:cubicBezTo>
                <a:lnTo>
                  <a:pt x="63" y="310"/>
                </a:lnTo>
                <a:lnTo>
                  <a:pt x="63" y="341"/>
                </a:lnTo>
                <a:cubicBezTo>
                  <a:pt x="93" y="341"/>
                  <a:pt x="124" y="310"/>
                  <a:pt x="155" y="310"/>
                </a:cubicBezTo>
                <a:cubicBezTo>
                  <a:pt x="155" y="279"/>
                  <a:pt x="155" y="279"/>
                  <a:pt x="186" y="279"/>
                </a:cubicBezTo>
                <a:lnTo>
                  <a:pt x="217" y="279"/>
                </a:lnTo>
                <a:lnTo>
                  <a:pt x="248" y="279"/>
                </a:lnTo>
                <a:lnTo>
                  <a:pt x="248" y="279"/>
                </a:lnTo>
                <a:lnTo>
                  <a:pt x="248" y="279"/>
                </a:lnTo>
                <a:lnTo>
                  <a:pt x="248" y="279"/>
                </a:lnTo>
                <a:cubicBezTo>
                  <a:pt x="248" y="248"/>
                  <a:pt x="248" y="248"/>
                  <a:pt x="248" y="248"/>
                </a:cubicBezTo>
                <a:cubicBezTo>
                  <a:pt x="248" y="218"/>
                  <a:pt x="248" y="218"/>
                  <a:pt x="248" y="186"/>
                </a:cubicBezTo>
                <a:lnTo>
                  <a:pt x="248" y="186"/>
                </a:lnTo>
                <a:lnTo>
                  <a:pt x="248" y="186"/>
                </a:lnTo>
                <a:lnTo>
                  <a:pt x="248" y="186"/>
                </a:lnTo>
                <a:lnTo>
                  <a:pt x="248" y="186"/>
                </a:lnTo>
                <a:cubicBezTo>
                  <a:pt x="248" y="186"/>
                  <a:pt x="248" y="186"/>
                  <a:pt x="248" y="155"/>
                </a:cubicBezTo>
                <a:lnTo>
                  <a:pt x="248" y="155"/>
                </a:lnTo>
                <a:cubicBezTo>
                  <a:pt x="279" y="155"/>
                  <a:pt x="279" y="155"/>
                  <a:pt x="279" y="155"/>
                </a:cubicBezTo>
                <a:lnTo>
                  <a:pt x="279" y="124"/>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70" name="Google Shape;1170;g627d42fa04_4_49"/>
          <p:cNvSpPr>
            <a:spLocks/>
          </p:cNvSpPr>
          <p:nvPr/>
        </p:nvSpPr>
        <p:spPr>
          <a:xfrm>
            <a:off x="6421854" y="6798412"/>
            <a:ext cx="114561" cy="133632"/>
          </a:xfrm>
          <a:custGeom>
            <a:avLst/>
            <a:gdLst/>
            <a:ahLst/>
            <a:cxnLst/>
            <a:rect l="l" t="t" r="r" b="b"/>
            <a:pathLst>
              <a:path w="187" h="218" extrusionOk="0">
                <a:moveTo>
                  <a:pt x="155" y="155"/>
                </a:moveTo>
                <a:lnTo>
                  <a:pt x="155" y="155"/>
                </a:lnTo>
                <a:lnTo>
                  <a:pt x="155" y="155"/>
                </a:lnTo>
                <a:lnTo>
                  <a:pt x="155" y="155"/>
                </a:lnTo>
                <a:lnTo>
                  <a:pt x="155" y="155"/>
                </a:lnTo>
                <a:lnTo>
                  <a:pt x="124" y="155"/>
                </a:lnTo>
                <a:cubicBezTo>
                  <a:pt x="124" y="124"/>
                  <a:pt x="124" y="124"/>
                  <a:pt x="124" y="124"/>
                </a:cubicBezTo>
                <a:lnTo>
                  <a:pt x="124" y="124"/>
                </a:lnTo>
                <a:lnTo>
                  <a:pt x="124" y="124"/>
                </a:lnTo>
                <a:cubicBezTo>
                  <a:pt x="124" y="94"/>
                  <a:pt x="124" y="94"/>
                  <a:pt x="124" y="94"/>
                </a:cubicBezTo>
                <a:cubicBezTo>
                  <a:pt x="124" y="94"/>
                  <a:pt x="124" y="94"/>
                  <a:pt x="94" y="94"/>
                </a:cubicBezTo>
                <a:lnTo>
                  <a:pt x="62" y="62"/>
                </a:lnTo>
                <a:cubicBezTo>
                  <a:pt x="62" y="31"/>
                  <a:pt x="62" y="31"/>
                  <a:pt x="62" y="31"/>
                </a:cubicBezTo>
                <a:lnTo>
                  <a:pt x="62" y="31"/>
                </a:lnTo>
                <a:cubicBezTo>
                  <a:pt x="62" y="0"/>
                  <a:pt x="62" y="0"/>
                  <a:pt x="62" y="0"/>
                </a:cubicBezTo>
                <a:lnTo>
                  <a:pt x="62" y="0"/>
                </a:lnTo>
                <a:cubicBezTo>
                  <a:pt x="62" y="0"/>
                  <a:pt x="62" y="0"/>
                  <a:pt x="62" y="31"/>
                </a:cubicBezTo>
                <a:cubicBezTo>
                  <a:pt x="31" y="31"/>
                  <a:pt x="31" y="31"/>
                  <a:pt x="31" y="31"/>
                </a:cubicBezTo>
                <a:cubicBezTo>
                  <a:pt x="31" y="62"/>
                  <a:pt x="31" y="62"/>
                  <a:pt x="0" y="62"/>
                </a:cubicBezTo>
                <a:cubicBezTo>
                  <a:pt x="0" y="62"/>
                  <a:pt x="0" y="62"/>
                  <a:pt x="0" y="94"/>
                </a:cubicBezTo>
                <a:lnTo>
                  <a:pt x="0" y="94"/>
                </a:lnTo>
                <a:cubicBezTo>
                  <a:pt x="0" y="94"/>
                  <a:pt x="31" y="124"/>
                  <a:pt x="62" y="124"/>
                </a:cubicBezTo>
                <a:cubicBezTo>
                  <a:pt x="94" y="155"/>
                  <a:pt x="94" y="186"/>
                  <a:pt x="124" y="186"/>
                </a:cubicBezTo>
                <a:lnTo>
                  <a:pt x="155" y="217"/>
                </a:lnTo>
                <a:lnTo>
                  <a:pt x="155" y="186"/>
                </a:lnTo>
                <a:cubicBezTo>
                  <a:pt x="155" y="186"/>
                  <a:pt x="155" y="186"/>
                  <a:pt x="186" y="186"/>
                </a:cubicBezTo>
                <a:cubicBezTo>
                  <a:pt x="155" y="155"/>
                  <a:pt x="155" y="155"/>
                  <a:pt x="155" y="155"/>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71" name="Google Shape;1171;g627d42fa04_4_49"/>
          <p:cNvSpPr>
            <a:spLocks/>
          </p:cNvSpPr>
          <p:nvPr/>
        </p:nvSpPr>
        <p:spPr>
          <a:xfrm>
            <a:off x="6825545" y="6741143"/>
            <a:ext cx="19094" cy="117267"/>
          </a:xfrm>
          <a:custGeom>
            <a:avLst/>
            <a:gdLst/>
            <a:ahLst/>
            <a:cxnLst/>
            <a:rect l="l" t="t" r="r" b="b"/>
            <a:pathLst>
              <a:path w="32" h="188" extrusionOk="0">
                <a:moveTo>
                  <a:pt x="31" y="63"/>
                </a:moveTo>
                <a:lnTo>
                  <a:pt x="31" y="63"/>
                </a:lnTo>
                <a:cubicBezTo>
                  <a:pt x="31" y="31"/>
                  <a:pt x="0" y="31"/>
                  <a:pt x="0" y="31"/>
                </a:cubicBezTo>
                <a:lnTo>
                  <a:pt x="0" y="31"/>
                </a:lnTo>
                <a:lnTo>
                  <a:pt x="0" y="0"/>
                </a:lnTo>
                <a:lnTo>
                  <a:pt x="0" y="0"/>
                </a:lnTo>
                <a:lnTo>
                  <a:pt x="0" y="0"/>
                </a:lnTo>
                <a:lnTo>
                  <a:pt x="0" y="0"/>
                </a:lnTo>
                <a:cubicBezTo>
                  <a:pt x="0" y="31"/>
                  <a:pt x="0" y="31"/>
                  <a:pt x="0" y="31"/>
                </a:cubicBezTo>
                <a:cubicBezTo>
                  <a:pt x="0" y="63"/>
                  <a:pt x="0" y="63"/>
                  <a:pt x="0" y="63"/>
                </a:cubicBezTo>
                <a:cubicBezTo>
                  <a:pt x="0" y="63"/>
                  <a:pt x="31" y="63"/>
                  <a:pt x="31" y="93"/>
                </a:cubicBezTo>
                <a:lnTo>
                  <a:pt x="31" y="93"/>
                </a:lnTo>
                <a:cubicBezTo>
                  <a:pt x="31" y="93"/>
                  <a:pt x="31" y="93"/>
                  <a:pt x="0" y="93"/>
                </a:cubicBezTo>
                <a:cubicBezTo>
                  <a:pt x="0" y="124"/>
                  <a:pt x="0" y="124"/>
                  <a:pt x="0" y="124"/>
                </a:cubicBezTo>
                <a:lnTo>
                  <a:pt x="0" y="124"/>
                </a:lnTo>
                <a:lnTo>
                  <a:pt x="0" y="124"/>
                </a:lnTo>
                <a:cubicBezTo>
                  <a:pt x="0" y="124"/>
                  <a:pt x="0" y="124"/>
                  <a:pt x="0" y="155"/>
                </a:cubicBezTo>
                <a:lnTo>
                  <a:pt x="0" y="155"/>
                </a:lnTo>
                <a:lnTo>
                  <a:pt x="0" y="187"/>
                </a:lnTo>
                <a:lnTo>
                  <a:pt x="0" y="187"/>
                </a:lnTo>
                <a:lnTo>
                  <a:pt x="0" y="187"/>
                </a:lnTo>
                <a:lnTo>
                  <a:pt x="0" y="187"/>
                </a:lnTo>
                <a:lnTo>
                  <a:pt x="31" y="155"/>
                </a:lnTo>
                <a:cubicBezTo>
                  <a:pt x="31" y="155"/>
                  <a:pt x="31" y="155"/>
                  <a:pt x="31" y="124"/>
                </a:cubicBezTo>
                <a:cubicBezTo>
                  <a:pt x="31" y="93"/>
                  <a:pt x="31" y="63"/>
                  <a:pt x="31" y="63"/>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72" name="Google Shape;1172;g627d42fa04_4_49"/>
          <p:cNvSpPr>
            <a:spLocks/>
          </p:cNvSpPr>
          <p:nvPr/>
        </p:nvSpPr>
        <p:spPr>
          <a:xfrm>
            <a:off x="6901919" y="6588421"/>
            <a:ext cx="384599" cy="346349"/>
          </a:xfrm>
          <a:custGeom>
            <a:avLst/>
            <a:gdLst/>
            <a:ahLst/>
            <a:cxnLst/>
            <a:rect l="l" t="t" r="r" b="b"/>
            <a:pathLst>
              <a:path w="620" h="559" extrusionOk="0">
                <a:moveTo>
                  <a:pt x="372" y="403"/>
                </a:moveTo>
                <a:lnTo>
                  <a:pt x="372" y="403"/>
                </a:lnTo>
                <a:cubicBezTo>
                  <a:pt x="372" y="403"/>
                  <a:pt x="403" y="403"/>
                  <a:pt x="435" y="403"/>
                </a:cubicBezTo>
                <a:lnTo>
                  <a:pt x="435" y="403"/>
                </a:lnTo>
                <a:cubicBezTo>
                  <a:pt x="435" y="403"/>
                  <a:pt x="434" y="403"/>
                  <a:pt x="464" y="403"/>
                </a:cubicBezTo>
                <a:lnTo>
                  <a:pt x="464" y="403"/>
                </a:lnTo>
                <a:lnTo>
                  <a:pt x="464" y="403"/>
                </a:lnTo>
                <a:lnTo>
                  <a:pt x="464" y="403"/>
                </a:lnTo>
                <a:cubicBezTo>
                  <a:pt x="464" y="403"/>
                  <a:pt x="464" y="403"/>
                  <a:pt x="464" y="372"/>
                </a:cubicBezTo>
                <a:lnTo>
                  <a:pt x="464" y="372"/>
                </a:lnTo>
                <a:cubicBezTo>
                  <a:pt x="464" y="372"/>
                  <a:pt x="495" y="341"/>
                  <a:pt x="495" y="311"/>
                </a:cubicBezTo>
                <a:cubicBezTo>
                  <a:pt x="495" y="279"/>
                  <a:pt x="495" y="279"/>
                  <a:pt x="526" y="279"/>
                </a:cubicBezTo>
                <a:lnTo>
                  <a:pt x="526" y="279"/>
                </a:lnTo>
                <a:lnTo>
                  <a:pt x="526" y="279"/>
                </a:lnTo>
                <a:cubicBezTo>
                  <a:pt x="526" y="248"/>
                  <a:pt x="526" y="248"/>
                  <a:pt x="526" y="217"/>
                </a:cubicBezTo>
                <a:lnTo>
                  <a:pt x="526" y="217"/>
                </a:lnTo>
                <a:lnTo>
                  <a:pt x="557" y="217"/>
                </a:lnTo>
                <a:cubicBezTo>
                  <a:pt x="557" y="187"/>
                  <a:pt x="557" y="187"/>
                  <a:pt x="557" y="187"/>
                </a:cubicBezTo>
                <a:lnTo>
                  <a:pt x="557" y="187"/>
                </a:lnTo>
                <a:cubicBezTo>
                  <a:pt x="557" y="155"/>
                  <a:pt x="557" y="155"/>
                  <a:pt x="557" y="124"/>
                </a:cubicBezTo>
                <a:lnTo>
                  <a:pt x="557" y="124"/>
                </a:lnTo>
                <a:cubicBezTo>
                  <a:pt x="588" y="124"/>
                  <a:pt x="588" y="124"/>
                  <a:pt x="619" y="124"/>
                </a:cubicBezTo>
                <a:lnTo>
                  <a:pt x="619" y="124"/>
                </a:lnTo>
                <a:lnTo>
                  <a:pt x="619" y="124"/>
                </a:lnTo>
                <a:lnTo>
                  <a:pt x="619" y="124"/>
                </a:lnTo>
                <a:lnTo>
                  <a:pt x="619" y="124"/>
                </a:lnTo>
                <a:cubicBezTo>
                  <a:pt x="619" y="93"/>
                  <a:pt x="619" y="93"/>
                  <a:pt x="619" y="93"/>
                </a:cubicBezTo>
                <a:cubicBezTo>
                  <a:pt x="588" y="93"/>
                  <a:pt x="588" y="63"/>
                  <a:pt x="588" y="63"/>
                </a:cubicBezTo>
                <a:lnTo>
                  <a:pt x="588" y="63"/>
                </a:lnTo>
                <a:lnTo>
                  <a:pt x="588" y="63"/>
                </a:lnTo>
                <a:cubicBezTo>
                  <a:pt x="588" y="31"/>
                  <a:pt x="588" y="31"/>
                  <a:pt x="557" y="31"/>
                </a:cubicBezTo>
                <a:lnTo>
                  <a:pt x="557" y="31"/>
                </a:lnTo>
                <a:cubicBezTo>
                  <a:pt x="557" y="63"/>
                  <a:pt x="526" y="63"/>
                  <a:pt x="495" y="63"/>
                </a:cubicBezTo>
                <a:lnTo>
                  <a:pt x="495" y="63"/>
                </a:lnTo>
                <a:lnTo>
                  <a:pt x="495" y="63"/>
                </a:lnTo>
                <a:cubicBezTo>
                  <a:pt x="495" y="63"/>
                  <a:pt x="464" y="63"/>
                  <a:pt x="464" y="31"/>
                </a:cubicBezTo>
                <a:cubicBezTo>
                  <a:pt x="434" y="31"/>
                  <a:pt x="435" y="31"/>
                  <a:pt x="435" y="31"/>
                </a:cubicBezTo>
                <a:lnTo>
                  <a:pt x="403" y="31"/>
                </a:lnTo>
                <a:lnTo>
                  <a:pt x="403" y="63"/>
                </a:lnTo>
                <a:lnTo>
                  <a:pt x="403" y="63"/>
                </a:lnTo>
                <a:cubicBezTo>
                  <a:pt x="372" y="63"/>
                  <a:pt x="372" y="63"/>
                  <a:pt x="372" y="93"/>
                </a:cubicBezTo>
                <a:lnTo>
                  <a:pt x="341" y="93"/>
                </a:lnTo>
                <a:cubicBezTo>
                  <a:pt x="311" y="93"/>
                  <a:pt x="279" y="63"/>
                  <a:pt x="279" y="63"/>
                </a:cubicBezTo>
                <a:lnTo>
                  <a:pt x="279" y="63"/>
                </a:lnTo>
                <a:lnTo>
                  <a:pt x="279" y="63"/>
                </a:lnTo>
                <a:lnTo>
                  <a:pt x="279" y="31"/>
                </a:lnTo>
                <a:lnTo>
                  <a:pt x="248" y="63"/>
                </a:lnTo>
                <a:cubicBezTo>
                  <a:pt x="248" y="63"/>
                  <a:pt x="248" y="63"/>
                  <a:pt x="217" y="63"/>
                </a:cubicBezTo>
                <a:lnTo>
                  <a:pt x="187" y="63"/>
                </a:lnTo>
                <a:lnTo>
                  <a:pt x="187" y="63"/>
                </a:lnTo>
                <a:cubicBezTo>
                  <a:pt x="187" y="63"/>
                  <a:pt x="187" y="31"/>
                  <a:pt x="155" y="31"/>
                </a:cubicBezTo>
                <a:lnTo>
                  <a:pt x="155" y="31"/>
                </a:lnTo>
                <a:lnTo>
                  <a:pt x="155" y="31"/>
                </a:lnTo>
                <a:cubicBezTo>
                  <a:pt x="155" y="31"/>
                  <a:pt x="155" y="31"/>
                  <a:pt x="124" y="0"/>
                </a:cubicBezTo>
                <a:lnTo>
                  <a:pt x="124" y="0"/>
                </a:lnTo>
                <a:cubicBezTo>
                  <a:pt x="124" y="0"/>
                  <a:pt x="124" y="0"/>
                  <a:pt x="124" y="31"/>
                </a:cubicBezTo>
                <a:lnTo>
                  <a:pt x="93" y="31"/>
                </a:lnTo>
                <a:lnTo>
                  <a:pt x="93" y="31"/>
                </a:lnTo>
                <a:cubicBezTo>
                  <a:pt x="93" y="63"/>
                  <a:pt x="63" y="63"/>
                  <a:pt x="63" y="93"/>
                </a:cubicBezTo>
                <a:lnTo>
                  <a:pt x="63" y="93"/>
                </a:lnTo>
                <a:lnTo>
                  <a:pt x="63" y="93"/>
                </a:lnTo>
                <a:lnTo>
                  <a:pt x="63" y="93"/>
                </a:lnTo>
                <a:cubicBezTo>
                  <a:pt x="63" y="124"/>
                  <a:pt x="63" y="124"/>
                  <a:pt x="63" y="124"/>
                </a:cubicBezTo>
                <a:lnTo>
                  <a:pt x="63" y="124"/>
                </a:lnTo>
                <a:lnTo>
                  <a:pt x="63" y="155"/>
                </a:lnTo>
                <a:lnTo>
                  <a:pt x="63" y="155"/>
                </a:lnTo>
                <a:lnTo>
                  <a:pt x="63" y="187"/>
                </a:lnTo>
                <a:cubicBezTo>
                  <a:pt x="63" y="217"/>
                  <a:pt x="63" y="217"/>
                  <a:pt x="63" y="217"/>
                </a:cubicBezTo>
                <a:lnTo>
                  <a:pt x="63" y="217"/>
                </a:lnTo>
                <a:cubicBezTo>
                  <a:pt x="63" y="248"/>
                  <a:pt x="63" y="248"/>
                  <a:pt x="63" y="248"/>
                </a:cubicBezTo>
                <a:lnTo>
                  <a:pt x="31" y="279"/>
                </a:lnTo>
                <a:lnTo>
                  <a:pt x="31" y="279"/>
                </a:lnTo>
                <a:lnTo>
                  <a:pt x="31" y="279"/>
                </a:lnTo>
                <a:lnTo>
                  <a:pt x="31" y="279"/>
                </a:lnTo>
                <a:cubicBezTo>
                  <a:pt x="31" y="311"/>
                  <a:pt x="0" y="311"/>
                  <a:pt x="0" y="311"/>
                </a:cubicBezTo>
                <a:lnTo>
                  <a:pt x="0" y="341"/>
                </a:lnTo>
                <a:cubicBezTo>
                  <a:pt x="0" y="372"/>
                  <a:pt x="0" y="372"/>
                  <a:pt x="0" y="403"/>
                </a:cubicBezTo>
                <a:cubicBezTo>
                  <a:pt x="0" y="403"/>
                  <a:pt x="0" y="403"/>
                  <a:pt x="0" y="435"/>
                </a:cubicBezTo>
                <a:lnTo>
                  <a:pt x="0" y="435"/>
                </a:lnTo>
                <a:cubicBezTo>
                  <a:pt x="31" y="435"/>
                  <a:pt x="31" y="435"/>
                  <a:pt x="31" y="435"/>
                </a:cubicBezTo>
                <a:cubicBezTo>
                  <a:pt x="31" y="435"/>
                  <a:pt x="31" y="435"/>
                  <a:pt x="63" y="435"/>
                </a:cubicBezTo>
                <a:cubicBezTo>
                  <a:pt x="93" y="435"/>
                  <a:pt x="93" y="465"/>
                  <a:pt x="124" y="465"/>
                </a:cubicBezTo>
                <a:lnTo>
                  <a:pt x="124" y="465"/>
                </a:lnTo>
                <a:cubicBezTo>
                  <a:pt x="155" y="496"/>
                  <a:pt x="155" y="527"/>
                  <a:pt x="155" y="558"/>
                </a:cubicBezTo>
                <a:lnTo>
                  <a:pt x="155" y="558"/>
                </a:lnTo>
                <a:cubicBezTo>
                  <a:pt x="155" y="558"/>
                  <a:pt x="155" y="558"/>
                  <a:pt x="187" y="558"/>
                </a:cubicBezTo>
                <a:lnTo>
                  <a:pt x="187" y="558"/>
                </a:lnTo>
                <a:cubicBezTo>
                  <a:pt x="187" y="558"/>
                  <a:pt x="248" y="558"/>
                  <a:pt x="279" y="558"/>
                </a:cubicBezTo>
                <a:cubicBezTo>
                  <a:pt x="279" y="527"/>
                  <a:pt x="279" y="527"/>
                  <a:pt x="279" y="527"/>
                </a:cubicBezTo>
                <a:lnTo>
                  <a:pt x="279" y="527"/>
                </a:lnTo>
                <a:cubicBezTo>
                  <a:pt x="279" y="527"/>
                  <a:pt x="279" y="496"/>
                  <a:pt x="311" y="465"/>
                </a:cubicBezTo>
                <a:lnTo>
                  <a:pt x="311" y="465"/>
                </a:lnTo>
                <a:lnTo>
                  <a:pt x="372" y="403"/>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73" name="Google Shape;1173;g627d42fa04_4_49"/>
          <p:cNvSpPr>
            <a:spLocks/>
          </p:cNvSpPr>
          <p:nvPr/>
        </p:nvSpPr>
        <p:spPr>
          <a:xfrm>
            <a:off x="7114675" y="7046585"/>
            <a:ext cx="171843" cy="212720"/>
          </a:xfrm>
          <a:custGeom>
            <a:avLst/>
            <a:gdLst/>
            <a:ahLst/>
            <a:cxnLst/>
            <a:rect l="l" t="t" r="r" b="b"/>
            <a:pathLst>
              <a:path w="279" h="342" extrusionOk="0">
                <a:moveTo>
                  <a:pt x="94" y="248"/>
                </a:moveTo>
                <a:lnTo>
                  <a:pt x="94" y="248"/>
                </a:lnTo>
                <a:cubicBezTo>
                  <a:pt x="154" y="248"/>
                  <a:pt x="154" y="248"/>
                  <a:pt x="154" y="248"/>
                </a:cubicBezTo>
                <a:cubicBezTo>
                  <a:pt x="154" y="217"/>
                  <a:pt x="154" y="217"/>
                  <a:pt x="154" y="217"/>
                </a:cubicBezTo>
                <a:cubicBezTo>
                  <a:pt x="216" y="217"/>
                  <a:pt x="216" y="217"/>
                  <a:pt x="216" y="217"/>
                </a:cubicBezTo>
                <a:cubicBezTo>
                  <a:pt x="216" y="248"/>
                  <a:pt x="216" y="248"/>
                  <a:pt x="216" y="248"/>
                </a:cubicBezTo>
                <a:lnTo>
                  <a:pt x="216" y="248"/>
                </a:lnTo>
                <a:lnTo>
                  <a:pt x="216" y="248"/>
                </a:lnTo>
                <a:cubicBezTo>
                  <a:pt x="247" y="217"/>
                  <a:pt x="247" y="217"/>
                  <a:pt x="247" y="217"/>
                </a:cubicBezTo>
                <a:cubicBezTo>
                  <a:pt x="247" y="248"/>
                  <a:pt x="247" y="248"/>
                  <a:pt x="247" y="248"/>
                </a:cubicBezTo>
                <a:lnTo>
                  <a:pt x="278" y="248"/>
                </a:lnTo>
                <a:lnTo>
                  <a:pt x="278" y="217"/>
                </a:lnTo>
                <a:cubicBezTo>
                  <a:pt x="278" y="217"/>
                  <a:pt x="278" y="186"/>
                  <a:pt x="247" y="186"/>
                </a:cubicBezTo>
                <a:cubicBezTo>
                  <a:pt x="247" y="186"/>
                  <a:pt x="247" y="186"/>
                  <a:pt x="247" y="155"/>
                </a:cubicBezTo>
                <a:lnTo>
                  <a:pt x="247" y="155"/>
                </a:lnTo>
                <a:lnTo>
                  <a:pt x="247" y="155"/>
                </a:lnTo>
                <a:lnTo>
                  <a:pt x="247" y="155"/>
                </a:lnTo>
                <a:lnTo>
                  <a:pt x="216" y="124"/>
                </a:lnTo>
                <a:lnTo>
                  <a:pt x="247" y="93"/>
                </a:lnTo>
                <a:lnTo>
                  <a:pt x="247" y="93"/>
                </a:lnTo>
                <a:cubicBezTo>
                  <a:pt x="247" y="62"/>
                  <a:pt x="247" y="62"/>
                  <a:pt x="247" y="62"/>
                </a:cubicBezTo>
                <a:lnTo>
                  <a:pt x="247" y="62"/>
                </a:lnTo>
                <a:lnTo>
                  <a:pt x="247" y="62"/>
                </a:lnTo>
                <a:cubicBezTo>
                  <a:pt x="247" y="62"/>
                  <a:pt x="247" y="62"/>
                  <a:pt x="216" y="62"/>
                </a:cubicBezTo>
                <a:lnTo>
                  <a:pt x="216" y="62"/>
                </a:lnTo>
                <a:cubicBezTo>
                  <a:pt x="216" y="93"/>
                  <a:pt x="216" y="93"/>
                  <a:pt x="216" y="93"/>
                </a:cubicBezTo>
                <a:lnTo>
                  <a:pt x="185" y="62"/>
                </a:lnTo>
                <a:lnTo>
                  <a:pt x="185" y="62"/>
                </a:lnTo>
                <a:cubicBezTo>
                  <a:pt x="185" y="31"/>
                  <a:pt x="185" y="31"/>
                  <a:pt x="185" y="31"/>
                </a:cubicBezTo>
                <a:lnTo>
                  <a:pt x="185" y="31"/>
                </a:lnTo>
                <a:cubicBezTo>
                  <a:pt x="185" y="31"/>
                  <a:pt x="185" y="31"/>
                  <a:pt x="185" y="0"/>
                </a:cubicBezTo>
                <a:lnTo>
                  <a:pt x="154" y="0"/>
                </a:lnTo>
                <a:lnTo>
                  <a:pt x="154" y="0"/>
                </a:lnTo>
                <a:lnTo>
                  <a:pt x="154" y="0"/>
                </a:lnTo>
                <a:cubicBezTo>
                  <a:pt x="154" y="93"/>
                  <a:pt x="154" y="93"/>
                  <a:pt x="154" y="93"/>
                </a:cubicBezTo>
                <a:cubicBezTo>
                  <a:pt x="31" y="93"/>
                  <a:pt x="31" y="93"/>
                  <a:pt x="31" y="93"/>
                </a:cubicBezTo>
                <a:cubicBezTo>
                  <a:pt x="31" y="124"/>
                  <a:pt x="0" y="155"/>
                  <a:pt x="0" y="155"/>
                </a:cubicBezTo>
                <a:lnTo>
                  <a:pt x="0" y="155"/>
                </a:lnTo>
                <a:lnTo>
                  <a:pt x="0" y="186"/>
                </a:lnTo>
                <a:lnTo>
                  <a:pt x="0" y="186"/>
                </a:lnTo>
                <a:cubicBezTo>
                  <a:pt x="0" y="186"/>
                  <a:pt x="0" y="186"/>
                  <a:pt x="0" y="217"/>
                </a:cubicBezTo>
                <a:cubicBezTo>
                  <a:pt x="31" y="217"/>
                  <a:pt x="31" y="217"/>
                  <a:pt x="31" y="217"/>
                </a:cubicBezTo>
                <a:cubicBezTo>
                  <a:pt x="31" y="248"/>
                  <a:pt x="31" y="248"/>
                  <a:pt x="31" y="248"/>
                </a:cubicBezTo>
                <a:cubicBezTo>
                  <a:pt x="31" y="248"/>
                  <a:pt x="62" y="279"/>
                  <a:pt x="94" y="341"/>
                </a:cubicBezTo>
                <a:cubicBezTo>
                  <a:pt x="123" y="341"/>
                  <a:pt x="123" y="341"/>
                  <a:pt x="123" y="341"/>
                </a:cubicBezTo>
                <a:cubicBezTo>
                  <a:pt x="93" y="310"/>
                  <a:pt x="94" y="310"/>
                  <a:pt x="94" y="310"/>
                </a:cubicBezTo>
                <a:lnTo>
                  <a:pt x="94" y="248"/>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74" name="Google Shape;1174;g627d42fa04_4_49"/>
          <p:cNvSpPr>
            <a:spLocks/>
          </p:cNvSpPr>
          <p:nvPr/>
        </p:nvSpPr>
        <p:spPr>
          <a:xfrm>
            <a:off x="6421854" y="5726637"/>
            <a:ext cx="308225" cy="289080"/>
          </a:xfrm>
          <a:custGeom>
            <a:avLst/>
            <a:gdLst/>
            <a:ahLst/>
            <a:cxnLst/>
            <a:rect l="l" t="t" r="r" b="b"/>
            <a:pathLst>
              <a:path w="497" h="466" extrusionOk="0">
                <a:moveTo>
                  <a:pt x="155" y="372"/>
                </a:moveTo>
                <a:lnTo>
                  <a:pt x="155" y="372"/>
                </a:lnTo>
                <a:lnTo>
                  <a:pt x="186" y="341"/>
                </a:lnTo>
                <a:lnTo>
                  <a:pt x="218" y="341"/>
                </a:lnTo>
                <a:lnTo>
                  <a:pt x="218" y="341"/>
                </a:lnTo>
                <a:lnTo>
                  <a:pt x="218" y="341"/>
                </a:lnTo>
                <a:lnTo>
                  <a:pt x="218" y="341"/>
                </a:lnTo>
                <a:lnTo>
                  <a:pt x="218" y="341"/>
                </a:lnTo>
                <a:cubicBezTo>
                  <a:pt x="218" y="341"/>
                  <a:pt x="218" y="341"/>
                  <a:pt x="248" y="341"/>
                </a:cubicBezTo>
                <a:cubicBezTo>
                  <a:pt x="248" y="309"/>
                  <a:pt x="248" y="309"/>
                  <a:pt x="279" y="309"/>
                </a:cubicBezTo>
                <a:lnTo>
                  <a:pt x="279" y="309"/>
                </a:lnTo>
                <a:cubicBezTo>
                  <a:pt x="279" y="309"/>
                  <a:pt x="279" y="309"/>
                  <a:pt x="310" y="309"/>
                </a:cubicBezTo>
                <a:lnTo>
                  <a:pt x="310" y="309"/>
                </a:lnTo>
                <a:lnTo>
                  <a:pt x="310" y="309"/>
                </a:lnTo>
                <a:lnTo>
                  <a:pt x="310" y="309"/>
                </a:lnTo>
                <a:lnTo>
                  <a:pt x="310" y="309"/>
                </a:lnTo>
                <a:lnTo>
                  <a:pt x="310" y="309"/>
                </a:lnTo>
                <a:cubicBezTo>
                  <a:pt x="310" y="278"/>
                  <a:pt x="341" y="278"/>
                  <a:pt x="341" y="278"/>
                </a:cubicBezTo>
                <a:lnTo>
                  <a:pt x="341" y="278"/>
                </a:lnTo>
                <a:lnTo>
                  <a:pt x="372" y="278"/>
                </a:lnTo>
                <a:lnTo>
                  <a:pt x="372" y="278"/>
                </a:lnTo>
                <a:cubicBezTo>
                  <a:pt x="372" y="278"/>
                  <a:pt x="372" y="278"/>
                  <a:pt x="372" y="248"/>
                </a:cubicBezTo>
                <a:lnTo>
                  <a:pt x="372" y="248"/>
                </a:lnTo>
                <a:lnTo>
                  <a:pt x="372" y="248"/>
                </a:lnTo>
                <a:cubicBezTo>
                  <a:pt x="372" y="248"/>
                  <a:pt x="372" y="248"/>
                  <a:pt x="372" y="217"/>
                </a:cubicBezTo>
                <a:lnTo>
                  <a:pt x="372" y="217"/>
                </a:lnTo>
                <a:cubicBezTo>
                  <a:pt x="372" y="185"/>
                  <a:pt x="403" y="185"/>
                  <a:pt x="403" y="185"/>
                </a:cubicBezTo>
                <a:lnTo>
                  <a:pt x="403" y="185"/>
                </a:lnTo>
                <a:cubicBezTo>
                  <a:pt x="403" y="185"/>
                  <a:pt x="403" y="217"/>
                  <a:pt x="434" y="217"/>
                </a:cubicBezTo>
                <a:lnTo>
                  <a:pt x="434" y="217"/>
                </a:lnTo>
                <a:lnTo>
                  <a:pt x="434" y="217"/>
                </a:lnTo>
                <a:lnTo>
                  <a:pt x="434" y="217"/>
                </a:lnTo>
                <a:cubicBezTo>
                  <a:pt x="434" y="185"/>
                  <a:pt x="434" y="185"/>
                  <a:pt x="434" y="185"/>
                </a:cubicBezTo>
                <a:lnTo>
                  <a:pt x="434" y="185"/>
                </a:lnTo>
                <a:cubicBezTo>
                  <a:pt x="466" y="185"/>
                  <a:pt x="466" y="185"/>
                  <a:pt x="466" y="185"/>
                </a:cubicBezTo>
                <a:lnTo>
                  <a:pt x="466" y="185"/>
                </a:lnTo>
                <a:lnTo>
                  <a:pt x="496" y="185"/>
                </a:lnTo>
                <a:lnTo>
                  <a:pt x="496" y="185"/>
                </a:lnTo>
                <a:lnTo>
                  <a:pt x="496" y="185"/>
                </a:lnTo>
                <a:cubicBezTo>
                  <a:pt x="496" y="154"/>
                  <a:pt x="496" y="124"/>
                  <a:pt x="496" y="93"/>
                </a:cubicBezTo>
                <a:lnTo>
                  <a:pt x="496" y="93"/>
                </a:lnTo>
                <a:cubicBezTo>
                  <a:pt x="496" y="61"/>
                  <a:pt x="496" y="61"/>
                  <a:pt x="466" y="30"/>
                </a:cubicBezTo>
                <a:lnTo>
                  <a:pt x="466" y="30"/>
                </a:lnTo>
                <a:lnTo>
                  <a:pt x="466" y="30"/>
                </a:lnTo>
                <a:lnTo>
                  <a:pt x="434" y="30"/>
                </a:lnTo>
                <a:lnTo>
                  <a:pt x="434" y="30"/>
                </a:lnTo>
                <a:lnTo>
                  <a:pt x="434" y="30"/>
                </a:lnTo>
                <a:cubicBezTo>
                  <a:pt x="403" y="30"/>
                  <a:pt x="403" y="30"/>
                  <a:pt x="403" y="30"/>
                </a:cubicBezTo>
                <a:cubicBezTo>
                  <a:pt x="403" y="30"/>
                  <a:pt x="372" y="30"/>
                  <a:pt x="341" y="30"/>
                </a:cubicBezTo>
                <a:lnTo>
                  <a:pt x="310" y="0"/>
                </a:lnTo>
                <a:lnTo>
                  <a:pt x="310" y="0"/>
                </a:lnTo>
                <a:cubicBezTo>
                  <a:pt x="279" y="0"/>
                  <a:pt x="279" y="0"/>
                  <a:pt x="279" y="0"/>
                </a:cubicBezTo>
                <a:cubicBezTo>
                  <a:pt x="279" y="0"/>
                  <a:pt x="279" y="0"/>
                  <a:pt x="279" y="30"/>
                </a:cubicBezTo>
                <a:lnTo>
                  <a:pt x="279" y="30"/>
                </a:lnTo>
                <a:cubicBezTo>
                  <a:pt x="279" y="61"/>
                  <a:pt x="248" y="93"/>
                  <a:pt x="248" y="93"/>
                </a:cubicBezTo>
                <a:cubicBezTo>
                  <a:pt x="218" y="124"/>
                  <a:pt x="155" y="154"/>
                  <a:pt x="155" y="154"/>
                </a:cubicBezTo>
                <a:cubicBezTo>
                  <a:pt x="155" y="154"/>
                  <a:pt x="124" y="185"/>
                  <a:pt x="94" y="185"/>
                </a:cubicBezTo>
                <a:cubicBezTo>
                  <a:pt x="94" y="217"/>
                  <a:pt x="124" y="217"/>
                  <a:pt x="94" y="248"/>
                </a:cubicBezTo>
                <a:lnTo>
                  <a:pt x="94" y="248"/>
                </a:lnTo>
                <a:lnTo>
                  <a:pt x="94" y="278"/>
                </a:lnTo>
                <a:cubicBezTo>
                  <a:pt x="94" y="309"/>
                  <a:pt x="94" y="341"/>
                  <a:pt x="94" y="341"/>
                </a:cubicBezTo>
                <a:lnTo>
                  <a:pt x="94" y="341"/>
                </a:lnTo>
                <a:cubicBezTo>
                  <a:pt x="94" y="372"/>
                  <a:pt x="94" y="372"/>
                  <a:pt x="62" y="402"/>
                </a:cubicBezTo>
                <a:cubicBezTo>
                  <a:pt x="31" y="433"/>
                  <a:pt x="0" y="433"/>
                  <a:pt x="0" y="465"/>
                </a:cubicBezTo>
                <a:cubicBezTo>
                  <a:pt x="94" y="465"/>
                  <a:pt x="94" y="465"/>
                  <a:pt x="94" y="465"/>
                </a:cubicBezTo>
                <a:cubicBezTo>
                  <a:pt x="94" y="402"/>
                  <a:pt x="94" y="402"/>
                  <a:pt x="94" y="402"/>
                </a:cubicBezTo>
                <a:lnTo>
                  <a:pt x="94" y="402"/>
                </a:lnTo>
                <a:cubicBezTo>
                  <a:pt x="124" y="402"/>
                  <a:pt x="124" y="372"/>
                  <a:pt x="155" y="37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75" name="Google Shape;1175;g627d42fa04_4_49"/>
          <p:cNvSpPr>
            <a:spLocks/>
          </p:cNvSpPr>
          <p:nvPr/>
        </p:nvSpPr>
        <p:spPr>
          <a:xfrm>
            <a:off x="7073761" y="4862124"/>
            <a:ext cx="57280" cy="76361"/>
          </a:xfrm>
          <a:custGeom>
            <a:avLst/>
            <a:gdLst/>
            <a:ahLst/>
            <a:cxnLst/>
            <a:rect l="l" t="t" r="r" b="b"/>
            <a:pathLst>
              <a:path w="94" h="124" extrusionOk="0">
                <a:moveTo>
                  <a:pt x="32" y="92"/>
                </a:moveTo>
                <a:lnTo>
                  <a:pt x="32" y="92"/>
                </a:lnTo>
                <a:lnTo>
                  <a:pt x="32" y="92"/>
                </a:lnTo>
                <a:cubicBezTo>
                  <a:pt x="62" y="123"/>
                  <a:pt x="62" y="123"/>
                  <a:pt x="62" y="123"/>
                </a:cubicBezTo>
                <a:lnTo>
                  <a:pt x="62" y="92"/>
                </a:lnTo>
                <a:lnTo>
                  <a:pt x="62" y="92"/>
                </a:lnTo>
                <a:cubicBezTo>
                  <a:pt x="62" y="62"/>
                  <a:pt x="93" y="31"/>
                  <a:pt x="93" y="31"/>
                </a:cubicBezTo>
                <a:lnTo>
                  <a:pt x="93" y="31"/>
                </a:lnTo>
                <a:lnTo>
                  <a:pt x="93" y="0"/>
                </a:lnTo>
                <a:lnTo>
                  <a:pt x="93" y="0"/>
                </a:lnTo>
                <a:cubicBezTo>
                  <a:pt x="93" y="0"/>
                  <a:pt x="93" y="31"/>
                  <a:pt x="62" y="31"/>
                </a:cubicBezTo>
                <a:lnTo>
                  <a:pt x="62" y="0"/>
                </a:lnTo>
                <a:lnTo>
                  <a:pt x="32" y="0"/>
                </a:lnTo>
                <a:lnTo>
                  <a:pt x="32" y="0"/>
                </a:lnTo>
                <a:cubicBezTo>
                  <a:pt x="32" y="31"/>
                  <a:pt x="32" y="31"/>
                  <a:pt x="32" y="31"/>
                </a:cubicBezTo>
                <a:cubicBezTo>
                  <a:pt x="32" y="62"/>
                  <a:pt x="32" y="62"/>
                  <a:pt x="32" y="62"/>
                </a:cubicBezTo>
                <a:cubicBezTo>
                  <a:pt x="0" y="62"/>
                  <a:pt x="0" y="62"/>
                  <a:pt x="0" y="62"/>
                </a:cubicBezTo>
                <a:lnTo>
                  <a:pt x="0" y="62"/>
                </a:lnTo>
                <a:lnTo>
                  <a:pt x="32" y="62"/>
                </a:lnTo>
                <a:cubicBezTo>
                  <a:pt x="32" y="62"/>
                  <a:pt x="32" y="62"/>
                  <a:pt x="32" y="9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76" name="Google Shape;1176;g627d42fa04_4_49"/>
          <p:cNvSpPr>
            <a:spLocks/>
          </p:cNvSpPr>
          <p:nvPr/>
        </p:nvSpPr>
        <p:spPr>
          <a:xfrm>
            <a:off x="7207415" y="4403960"/>
            <a:ext cx="384598" cy="518162"/>
          </a:xfrm>
          <a:custGeom>
            <a:avLst/>
            <a:gdLst/>
            <a:ahLst/>
            <a:cxnLst/>
            <a:rect l="l" t="t" r="r" b="b"/>
            <a:pathLst>
              <a:path w="621" h="837" extrusionOk="0">
                <a:moveTo>
                  <a:pt x="62" y="806"/>
                </a:moveTo>
                <a:lnTo>
                  <a:pt x="62" y="806"/>
                </a:lnTo>
                <a:lnTo>
                  <a:pt x="62" y="806"/>
                </a:lnTo>
                <a:cubicBezTo>
                  <a:pt x="62" y="806"/>
                  <a:pt x="62" y="806"/>
                  <a:pt x="62" y="836"/>
                </a:cubicBezTo>
                <a:lnTo>
                  <a:pt x="62" y="836"/>
                </a:lnTo>
                <a:lnTo>
                  <a:pt x="93" y="836"/>
                </a:lnTo>
                <a:lnTo>
                  <a:pt x="93" y="836"/>
                </a:lnTo>
                <a:lnTo>
                  <a:pt x="93" y="836"/>
                </a:lnTo>
                <a:cubicBezTo>
                  <a:pt x="93" y="836"/>
                  <a:pt x="93" y="836"/>
                  <a:pt x="124" y="836"/>
                </a:cubicBezTo>
                <a:cubicBezTo>
                  <a:pt x="124" y="806"/>
                  <a:pt x="124" y="775"/>
                  <a:pt x="155" y="775"/>
                </a:cubicBezTo>
                <a:lnTo>
                  <a:pt x="155" y="775"/>
                </a:lnTo>
                <a:lnTo>
                  <a:pt x="155" y="775"/>
                </a:lnTo>
                <a:cubicBezTo>
                  <a:pt x="155" y="775"/>
                  <a:pt x="155" y="775"/>
                  <a:pt x="186" y="775"/>
                </a:cubicBezTo>
                <a:lnTo>
                  <a:pt x="186" y="775"/>
                </a:lnTo>
                <a:cubicBezTo>
                  <a:pt x="217" y="775"/>
                  <a:pt x="217" y="775"/>
                  <a:pt x="217" y="744"/>
                </a:cubicBezTo>
                <a:cubicBezTo>
                  <a:pt x="217" y="712"/>
                  <a:pt x="217" y="712"/>
                  <a:pt x="217" y="712"/>
                </a:cubicBezTo>
                <a:cubicBezTo>
                  <a:pt x="217" y="682"/>
                  <a:pt x="248" y="682"/>
                  <a:pt x="248" y="682"/>
                </a:cubicBezTo>
                <a:lnTo>
                  <a:pt x="248" y="682"/>
                </a:lnTo>
                <a:cubicBezTo>
                  <a:pt x="217" y="620"/>
                  <a:pt x="217" y="620"/>
                  <a:pt x="217" y="620"/>
                </a:cubicBezTo>
                <a:cubicBezTo>
                  <a:pt x="279" y="620"/>
                  <a:pt x="279" y="620"/>
                  <a:pt x="279" y="620"/>
                </a:cubicBezTo>
                <a:lnTo>
                  <a:pt x="279" y="620"/>
                </a:lnTo>
                <a:lnTo>
                  <a:pt x="279" y="588"/>
                </a:lnTo>
                <a:cubicBezTo>
                  <a:pt x="310" y="588"/>
                  <a:pt x="310" y="588"/>
                  <a:pt x="310" y="588"/>
                </a:cubicBezTo>
                <a:lnTo>
                  <a:pt x="310" y="588"/>
                </a:lnTo>
                <a:cubicBezTo>
                  <a:pt x="310" y="558"/>
                  <a:pt x="310" y="558"/>
                  <a:pt x="310" y="558"/>
                </a:cubicBezTo>
                <a:cubicBezTo>
                  <a:pt x="341" y="558"/>
                  <a:pt x="341" y="558"/>
                  <a:pt x="341" y="558"/>
                </a:cubicBezTo>
                <a:lnTo>
                  <a:pt x="341" y="558"/>
                </a:lnTo>
                <a:cubicBezTo>
                  <a:pt x="341" y="558"/>
                  <a:pt x="341" y="558"/>
                  <a:pt x="310" y="527"/>
                </a:cubicBezTo>
                <a:lnTo>
                  <a:pt x="310" y="527"/>
                </a:lnTo>
                <a:cubicBezTo>
                  <a:pt x="279" y="527"/>
                  <a:pt x="279" y="527"/>
                  <a:pt x="279" y="527"/>
                </a:cubicBezTo>
                <a:cubicBezTo>
                  <a:pt x="279" y="527"/>
                  <a:pt x="248" y="496"/>
                  <a:pt x="248" y="464"/>
                </a:cubicBezTo>
                <a:lnTo>
                  <a:pt x="248" y="464"/>
                </a:lnTo>
                <a:cubicBezTo>
                  <a:pt x="248" y="434"/>
                  <a:pt x="248" y="434"/>
                  <a:pt x="248" y="434"/>
                </a:cubicBezTo>
                <a:lnTo>
                  <a:pt x="279" y="434"/>
                </a:lnTo>
                <a:lnTo>
                  <a:pt x="279" y="434"/>
                </a:lnTo>
                <a:lnTo>
                  <a:pt x="279" y="403"/>
                </a:lnTo>
                <a:cubicBezTo>
                  <a:pt x="279" y="372"/>
                  <a:pt x="310" y="372"/>
                  <a:pt x="310" y="372"/>
                </a:cubicBezTo>
                <a:cubicBezTo>
                  <a:pt x="310" y="372"/>
                  <a:pt x="310" y="372"/>
                  <a:pt x="341" y="340"/>
                </a:cubicBezTo>
                <a:cubicBezTo>
                  <a:pt x="341" y="340"/>
                  <a:pt x="372" y="310"/>
                  <a:pt x="434" y="310"/>
                </a:cubicBezTo>
                <a:cubicBezTo>
                  <a:pt x="434" y="310"/>
                  <a:pt x="465" y="279"/>
                  <a:pt x="496" y="248"/>
                </a:cubicBezTo>
                <a:lnTo>
                  <a:pt x="496" y="248"/>
                </a:lnTo>
                <a:cubicBezTo>
                  <a:pt x="496" y="217"/>
                  <a:pt x="496" y="217"/>
                  <a:pt x="496" y="217"/>
                </a:cubicBezTo>
                <a:lnTo>
                  <a:pt x="496" y="217"/>
                </a:lnTo>
                <a:cubicBezTo>
                  <a:pt x="465" y="124"/>
                  <a:pt x="465" y="124"/>
                  <a:pt x="465" y="124"/>
                </a:cubicBezTo>
                <a:cubicBezTo>
                  <a:pt x="527" y="186"/>
                  <a:pt x="527" y="186"/>
                  <a:pt x="527" y="186"/>
                </a:cubicBezTo>
                <a:cubicBezTo>
                  <a:pt x="558" y="155"/>
                  <a:pt x="589" y="155"/>
                  <a:pt x="589" y="155"/>
                </a:cubicBezTo>
                <a:lnTo>
                  <a:pt x="589" y="155"/>
                </a:lnTo>
                <a:lnTo>
                  <a:pt x="589" y="155"/>
                </a:lnTo>
                <a:lnTo>
                  <a:pt x="620" y="155"/>
                </a:lnTo>
                <a:lnTo>
                  <a:pt x="620" y="155"/>
                </a:lnTo>
                <a:lnTo>
                  <a:pt x="620" y="155"/>
                </a:lnTo>
                <a:cubicBezTo>
                  <a:pt x="620" y="155"/>
                  <a:pt x="620" y="155"/>
                  <a:pt x="620" y="124"/>
                </a:cubicBezTo>
                <a:lnTo>
                  <a:pt x="620" y="124"/>
                </a:lnTo>
                <a:lnTo>
                  <a:pt x="620" y="93"/>
                </a:lnTo>
                <a:lnTo>
                  <a:pt x="620" y="93"/>
                </a:lnTo>
                <a:lnTo>
                  <a:pt x="620" y="93"/>
                </a:lnTo>
                <a:cubicBezTo>
                  <a:pt x="620" y="93"/>
                  <a:pt x="620" y="93"/>
                  <a:pt x="620" y="62"/>
                </a:cubicBezTo>
                <a:lnTo>
                  <a:pt x="620" y="62"/>
                </a:lnTo>
                <a:lnTo>
                  <a:pt x="620" y="62"/>
                </a:lnTo>
                <a:lnTo>
                  <a:pt x="589" y="31"/>
                </a:lnTo>
                <a:lnTo>
                  <a:pt x="589" y="31"/>
                </a:lnTo>
                <a:lnTo>
                  <a:pt x="589" y="31"/>
                </a:lnTo>
                <a:cubicBezTo>
                  <a:pt x="558" y="31"/>
                  <a:pt x="558" y="31"/>
                  <a:pt x="558" y="31"/>
                </a:cubicBezTo>
                <a:cubicBezTo>
                  <a:pt x="558" y="31"/>
                  <a:pt x="527" y="31"/>
                  <a:pt x="527" y="0"/>
                </a:cubicBezTo>
                <a:lnTo>
                  <a:pt x="527" y="0"/>
                </a:lnTo>
                <a:lnTo>
                  <a:pt x="496" y="0"/>
                </a:lnTo>
                <a:lnTo>
                  <a:pt x="496" y="0"/>
                </a:lnTo>
                <a:lnTo>
                  <a:pt x="496" y="0"/>
                </a:lnTo>
                <a:lnTo>
                  <a:pt x="496" y="0"/>
                </a:lnTo>
                <a:lnTo>
                  <a:pt x="496" y="31"/>
                </a:lnTo>
                <a:cubicBezTo>
                  <a:pt x="496" y="31"/>
                  <a:pt x="496" y="31"/>
                  <a:pt x="465" y="31"/>
                </a:cubicBezTo>
                <a:cubicBezTo>
                  <a:pt x="465" y="62"/>
                  <a:pt x="465" y="62"/>
                  <a:pt x="434" y="62"/>
                </a:cubicBezTo>
                <a:lnTo>
                  <a:pt x="434" y="62"/>
                </a:lnTo>
                <a:cubicBezTo>
                  <a:pt x="434" y="62"/>
                  <a:pt x="434" y="62"/>
                  <a:pt x="403" y="62"/>
                </a:cubicBezTo>
                <a:cubicBezTo>
                  <a:pt x="403" y="31"/>
                  <a:pt x="403" y="31"/>
                  <a:pt x="403" y="31"/>
                </a:cubicBezTo>
                <a:cubicBezTo>
                  <a:pt x="372" y="31"/>
                  <a:pt x="372" y="31"/>
                  <a:pt x="372" y="31"/>
                </a:cubicBezTo>
                <a:cubicBezTo>
                  <a:pt x="372" y="62"/>
                  <a:pt x="372" y="62"/>
                  <a:pt x="341" y="62"/>
                </a:cubicBezTo>
                <a:cubicBezTo>
                  <a:pt x="341" y="62"/>
                  <a:pt x="341" y="62"/>
                  <a:pt x="310" y="62"/>
                </a:cubicBezTo>
                <a:lnTo>
                  <a:pt x="310" y="62"/>
                </a:lnTo>
                <a:cubicBezTo>
                  <a:pt x="310" y="62"/>
                  <a:pt x="310" y="62"/>
                  <a:pt x="279" y="62"/>
                </a:cubicBezTo>
                <a:lnTo>
                  <a:pt x="279" y="62"/>
                </a:lnTo>
                <a:lnTo>
                  <a:pt x="279" y="62"/>
                </a:lnTo>
                <a:cubicBezTo>
                  <a:pt x="279" y="93"/>
                  <a:pt x="279" y="93"/>
                  <a:pt x="279" y="93"/>
                </a:cubicBezTo>
                <a:lnTo>
                  <a:pt x="279" y="93"/>
                </a:lnTo>
                <a:lnTo>
                  <a:pt x="279" y="93"/>
                </a:lnTo>
                <a:cubicBezTo>
                  <a:pt x="279" y="124"/>
                  <a:pt x="248" y="124"/>
                  <a:pt x="248" y="124"/>
                </a:cubicBezTo>
                <a:cubicBezTo>
                  <a:pt x="248" y="124"/>
                  <a:pt x="248" y="124"/>
                  <a:pt x="217" y="124"/>
                </a:cubicBezTo>
                <a:cubicBezTo>
                  <a:pt x="217" y="155"/>
                  <a:pt x="217" y="155"/>
                  <a:pt x="217" y="155"/>
                </a:cubicBezTo>
                <a:lnTo>
                  <a:pt x="217" y="155"/>
                </a:lnTo>
                <a:lnTo>
                  <a:pt x="186" y="186"/>
                </a:lnTo>
                <a:cubicBezTo>
                  <a:pt x="155" y="186"/>
                  <a:pt x="155" y="186"/>
                  <a:pt x="155" y="186"/>
                </a:cubicBezTo>
                <a:lnTo>
                  <a:pt x="155" y="186"/>
                </a:lnTo>
                <a:lnTo>
                  <a:pt x="155" y="217"/>
                </a:lnTo>
                <a:lnTo>
                  <a:pt x="155" y="217"/>
                </a:lnTo>
                <a:lnTo>
                  <a:pt x="155" y="217"/>
                </a:lnTo>
                <a:cubicBezTo>
                  <a:pt x="155" y="248"/>
                  <a:pt x="155" y="248"/>
                  <a:pt x="124" y="248"/>
                </a:cubicBezTo>
                <a:cubicBezTo>
                  <a:pt x="124" y="279"/>
                  <a:pt x="155" y="279"/>
                  <a:pt x="155" y="279"/>
                </a:cubicBezTo>
                <a:cubicBezTo>
                  <a:pt x="155" y="310"/>
                  <a:pt x="124" y="310"/>
                  <a:pt x="124" y="340"/>
                </a:cubicBezTo>
                <a:lnTo>
                  <a:pt x="93" y="340"/>
                </a:lnTo>
                <a:cubicBezTo>
                  <a:pt x="62" y="340"/>
                  <a:pt x="62" y="340"/>
                  <a:pt x="62" y="340"/>
                </a:cubicBezTo>
                <a:lnTo>
                  <a:pt x="62" y="340"/>
                </a:lnTo>
                <a:lnTo>
                  <a:pt x="31" y="340"/>
                </a:lnTo>
                <a:lnTo>
                  <a:pt x="31" y="340"/>
                </a:lnTo>
                <a:lnTo>
                  <a:pt x="31" y="340"/>
                </a:lnTo>
                <a:cubicBezTo>
                  <a:pt x="31" y="340"/>
                  <a:pt x="31" y="340"/>
                  <a:pt x="31" y="372"/>
                </a:cubicBezTo>
                <a:lnTo>
                  <a:pt x="31" y="372"/>
                </a:lnTo>
                <a:lnTo>
                  <a:pt x="31" y="372"/>
                </a:lnTo>
                <a:cubicBezTo>
                  <a:pt x="31" y="403"/>
                  <a:pt x="31" y="403"/>
                  <a:pt x="31" y="403"/>
                </a:cubicBezTo>
                <a:lnTo>
                  <a:pt x="31" y="403"/>
                </a:lnTo>
                <a:lnTo>
                  <a:pt x="31" y="434"/>
                </a:lnTo>
                <a:cubicBezTo>
                  <a:pt x="62" y="434"/>
                  <a:pt x="62" y="434"/>
                  <a:pt x="62" y="434"/>
                </a:cubicBezTo>
                <a:lnTo>
                  <a:pt x="62" y="434"/>
                </a:lnTo>
                <a:lnTo>
                  <a:pt x="62" y="464"/>
                </a:lnTo>
                <a:lnTo>
                  <a:pt x="62" y="464"/>
                </a:lnTo>
                <a:lnTo>
                  <a:pt x="62" y="464"/>
                </a:lnTo>
                <a:lnTo>
                  <a:pt x="62" y="464"/>
                </a:lnTo>
                <a:lnTo>
                  <a:pt x="62" y="464"/>
                </a:lnTo>
                <a:lnTo>
                  <a:pt x="62" y="496"/>
                </a:lnTo>
                <a:lnTo>
                  <a:pt x="62" y="496"/>
                </a:lnTo>
                <a:lnTo>
                  <a:pt x="62" y="496"/>
                </a:lnTo>
                <a:lnTo>
                  <a:pt x="62" y="496"/>
                </a:lnTo>
                <a:cubicBezTo>
                  <a:pt x="62" y="496"/>
                  <a:pt x="62" y="496"/>
                  <a:pt x="62" y="527"/>
                </a:cubicBezTo>
                <a:lnTo>
                  <a:pt x="62" y="527"/>
                </a:lnTo>
                <a:cubicBezTo>
                  <a:pt x="62" y="527"/>
                  <a:pt x="62" y="527"/>
                  <a:pt x="62" y="558"/>
                </a:cubicBezTo>
                <a:lnTo>
                  <a:pt x="62" y="558"/>
                </a:lnTo>
                <a:lnTo>
                  <a:pt x="62" y="558"/>
                </a:lnTo>
                <a:cubicBezTo>
                  <a:pt x="31" y="558"/>
                  <a:pt x="31" y="588"/>
                  <a:pt x="31" y="588"/>
                </a:cubicBezTo>
                <a:lnTo>
                  <a:pt x="0" y="588"/>
                </a:lnTo>
                <a:lnTo>
                  <a:pt x="0" y="620"/>
                </a:lnTo>
                <a:lnTo>
                  <a:pt x="0" y="620"/>
                </a:lnTo>
                <a:lnTo>
                  <a:pt x="0" y="620"/>
                </a:lnTo>
                <a:lnTo>
                  <a:pt x="0" y="620"/>
                </a:lnTo>
                <a:lnTo>
                  <a:pt x="0" y="620"/>
                </a:lnTo>
                <a:cubicBezTo>
                  <a:pt x="0" y="651"/>
                  <a:pt x="0" y="651"/>
                  <a:pt x="0" y="651"/>
                </a:cubicBezTo>
                <a:lnTo>
                  <a:pt x="0" y="682"/>
                </a:lnTo>
                <a:cubicBezTo>
                  <a:pt x="0" y="712"/>
                  <a:pt x="0" y="712"/>
                  <a:pt x="31" y="744"/>
                </a:cubicBezTo>
                <a:lnTo>
                  <a:pt x="31" y="744"/>
                </a:lnTo>
                <a:cubicBezTo>
                  <a:pt x="62" y="744"/>
                  <a:pt x="62" y="775"/>
                  <a:pt x="62" y="806"/>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77" name="Google Shape;1177;g627d42fa04_4_49"/>
          <p:cNvSpPr>
            <a:spLocks/>
          </p:cNvSpPr>
          <p:nvPr/>
        </p:nvSpPr>
        <p:spPr>
          <a:xfrm>
            <a:off x="7019208" y="4960302"/>
            <a:ext cx="267309" cy="267262"/>
          </a:xfrm>
          <a:custGeom>
            <a:avLst/>
            <a:gdLst/>
            <a:ahLst/>
            <a:cxnLst/>
            <a:rect l="l" t="t" r="r" b="b"/>
            <a:pathLst>
              <a:path w="433" h="434" extrusionOk="0">
                <a:moveTo>
                  <a:pt x="61" y="155"/>
                </a:moveTo>
                <a:lnTo>
                  <a:pt x="61" y="155"/>
                </a:lnTo>
                <a:lnTo>
                  <a:pt x="30" y="185"/>
                </a:lnTo>
                <a:lnTo>
                  <a:pt x="30" y="185"/>
                </a:lnTo>
                <a:cubicBezTo>
                  <a:pt x="30" y="185"/>
                  <a:pt x="30" y="185"/>
                  <a:pt x="0" y="185"/>
                </a:cubicBezTo>
                <a:cubicBezTo>
                  <a:pt x="0" y="217"/>
                  <a:pt x="0" y="217"/>
                  <a:pt x="0" y="217"/>
                </a:cubicBezTo>
                <a:lnTo>
                  <a:pt x="0" y="217"/>
                </a:lnTo>
                <a:cubicBezTo>
                  <a:pt x="0" y="217"/>
                  <a:pt x="0" y="217"/>
                  <a:pt x="0" y="248"/>
                </a:cubicBezTo>
                <a:lnTo>
                  <a:pt x="30" y="248"/>
                </a:lnTo>
                <a:lnTo>
                  <a:pt x="30" y="248"/>
                </a:lnTo>
                <a:lnTo>
                  <a:pt x="30" y="279"/>
                </a:lnTo>
                <a:lnTo>
                  <a:pt x="30" y="279"/>
                </a:lnTo>
                <a:cubicBezTo>
                  <a:pt x="30" y="279"/>
                  <a:pt x="30" y="279"/>
                  <a:pt x="30" y="309"/>
                </a:cubicBezTo>
                <a:lnTo>
                  <a:pt x="30" y="309"/>
                </a:lnTo>
                <a:lnTo>
                  <a:pt x="30" y="309"/>
                </a:lnTo>
                <a:cubicBezTo>
                  <a:pt x="30" y="309"/>
                  <a:pt x="30" y="309"/>
                  <a:pt x="30" y="341"/>
                </a:cubicBezTo>
                <a:lnTo>
                  <a:pt x="61" y="309"/>
                </a:lnTo>
                <a:cubicBezTo>
                  <a:pt x="61" y="309"/>
                  <a:pt x="61" y="309"/>
                  <a:pt x="92" y="309"/>
                </a:cubicBezTo>
                <a:lnTo>
                  <a:pt x="92" y="309"/>
                </a:lnTo>
                <a:cubicBezTo>
                  <a:pt x="124" y="341"/>
                  <a:pt x="124" y="341"/>
                  <a:pt x="124" y="372"/>
                </a:cubicBezTo>
                <a:cubicBezTo>
                  <a:pt x="124" y="372"/>
                  <a:pt x="124" y="372"/>
                  <a:pt x="92" y="403"/>
                </a:cubicBezTo>
                <a:lnTo>
                  <a:pt x="92" y="403"/>
                </a:lnTo>
                <a:cubicBezTo>
                  <a:pt x="92" y="403"/>
                  <a:pt x="92" y="403"/>
                  <a:pt x="92" y="433"/>
                </a:cubicBezTo>
                <a:lnTo>
                  <a:pt x="92" y="433"/>
                </a:lnTo>
                <a:lnTo>
                  <a:pt x="92" y="433"/>
                </a:lnTo>
                <a:lnTo>
                  <a:pt x="92" y="433"/>
                </a:lnTo>
                <a:lnTo>
                  <a:pt x="92" y="433"/>
                </a:lnTo>
                <a:cubicBezTo>
                  <a:pt x="92" y="403"/>
                  <a:pt x="124" y="403"/>
                  <a:pt x="124" y="403"/>
                </a:cubicBezTo>
                <a:lnTo>
                  <a:pt x="124" y="403"/>
                </a:lnTo>
                <a:lnTo>
                  <a:pt x="124" y="403"/>
                </a:lnTo>
                <a:cubicBezTo>
                  <a:pt x="154" y="403"/>
                  <a:pt x="154" y="403"/>
                  <a:pt x="154" y="433"/>
                </a:cubicBezTo>
                <a:lnTo>
                  <a:pt x="154" y="433"/>
                </a:lnTo>
                <a:lnTo>
                  <a:pt x="154" y="433"/>
                </a:lnTo>
                <a:lnTo>
                  <a:pt x="154" y="433"/>
                </a:lnTo>
                <a:lnTo>
                  <a:pt x="154" y="433"/>
                </a:lnTo>
                <a:lnTo>
                  <a:pt x="154" y="433"/>
                </a:lnTo>
                <a:lnTo>
                  <a:pt x="154" y="433"/>
                </a:lnTo>
                <a:cubicBezTo>
                  <a:pt x="185" y="433"/>
                  <a:pt x="185" y="433"/>
                  <a:pt x="185" y="433"/>
                </a:cubicBezTo>
                <a:lnTo>
                  <a:pt x="185" y="433"/>
                </a:lnTo>
                <a:lnTo>
                  <a:pt x="185" y="433"/>
                </a:lnTo>
                <a:lnTo>
                  <a:pt x="185" y="433"/>
                </a:lnTo>
                <a:lnTo>
                  <a:pt x="185" y="433"/>
                </a:lnTo>
                <a:lnTo>
                  <a:pt x="185" y="433"/>
                </a:lnTo>
                <a:lnTo>
                  <a:pt x="185" y="433"/>
                </a:lnTo>
                <a:cubicBezTo>
                  <a:pt x="185" y="433"/>
                  <a:pt x="185" y="433"/>
                  <a:pt x="216" y="433"/>
                </a:cubicBezTo>
                <a:lnTo>
                  <a:pt x="248" y="433"/>
                </a:lnTo>
                <a:cubicBezTo>
                  <a:pt x="248" y="433"/>
                  <a:pt x="247" y="433"/>
                  <a:pt x="277" y="433"/>
                </a:cubicBezTo>
                <a:lnTo>
                  <a:pt x="277" y="433"/>
                </a:lnTo>
                <a:cubicBezTo>
                  <a:pt x="308" y="433"/>
                  <a:pt x="308" y="433"/>
                  <a:pt x="308" y="433"/>
                </a:cubicBezTo>
                <a:lnTo>
                  <a:pt x="308" y="433"/>
                </a:lnTo>
                <a:lnTo>
                  <a:pt x="339" y="403"/>
                </a:lnTo>
                <a:lnTo>
                  <a:pt x="339" y="403"/>
                </a:lnTo>
                <a:lnTo>
                  <a:pt x="339" y="403"/>
                </a:lnTo>
                <a:cubicBezTo>
                  <a:pt x="339" y="403"/>
                  <a:pt x="339" y="372"/>
                  <a:pt x="370" y="372"/>
                </a:cubicBezTo>
                <a:lnTo>
                  <a:pt x="370" y="372"/>
                </a:lnTo>
                <a:cubicBezTo>
                  <a:pt x="339" y="372"/>
                  <a:pt x="339" y="372"/>
                  <a:pt x="339" y="372"/>
                </a:cubicBezTo>
                <a:lnTo>
                  <a:pt x="339" y="372"/>
                </a:lnTo>
                <a:cubicBezTo>
                  <a:pt x="308" y="341"/>
                  <a:pt x="308" y="341"/>
                  <a:pt x="308" y="341"/>
                </a:cubicBezTo>
                <a:lnTo>
                  <a:pt x="308" y="309"/>
                </a:lnTo>
                <a:lnTo>
                  <a:pt x="308" y="309"/>
                </a:lnTo>
                <a:lnTo>
                  <a:pt x="308" y="309"/>
                </a:lnTo>
                <a:lnTo>
                  <a:pt x="308" y="279"/>
                </a:lnTo>
                <a:lnTo>
                  <a:pt x="308" y="279"/>
                </a:lnTo>
                <a:lnTo>
                  <a:pt x="308" y="248"/>
                </a:lnTo>
                <a:lnTo>
                  <a:pt x="308" y="248"/>
                </a:lnTo>
                <a:lnTo>
                  <a:pt x="339" y="248"/>
                </a:lnTo>
                <a:lnTo>
                  <a:pt x="339" y="248"/>
                </a:lnTo>
                <a:lnTo>
                  <a:pt x="339" y="248"/>
                </a:lnTo>
                <a:cubicBezTo>
                  <a:pt x="370" y="217"/>
                  <a:pt x="370" y="217"/>
                  <a:pt x="401" y="217"/>
                </a:cubicBezTo>
                <a:lnTo>
                  <a:pt x="401" y="217"/>
                </a:lnTo>
                <a:cubicBezTo>
                  <a:pt x="401" y="217"/>
                  <a:pt x="401" y="217"/>
                  <a:pt x="432" y="217"/>
                </a:cubicBezTo>
                <a:lnTo>
                  <a:pt x="432" y="217"/>
                </a:lnTo>
                <a:cubicBezTo>
                  <a:pt x="432" y="185"/>
                  <a:pt x="432" y="185"/>
                  <a:pt x="432" y="185"/>
                </a:cubicBezTo>
                <a:lnTo>
                  <a:pt x="432" y="185"/>
                </a:lnTo>
                <a:lnTo>
                  <a:pt x="432" y="155"/>
                </a:lnTo>
                <a:lnTo>
                  <a:pt x="432" y="155"/>
                </a:lnTo>
                <a:lnTo>
                  <a:pt x="432" y="155"/>
                </a:lnTo>
                <a:cubicBezTo>
                  <a:pt x="401" y="155"/>
                  <a:pt x="401" y="124"/>
                  <a:pt x="401" y="124"/>
                </a:cubicBezTo>
                <a:lnTo>
                  <a:pt x="401" y="124"/>
                </a:lnTo>
                <a:cubicBezTo>
                  <a:pt x="401" y="93"/>
                  <a:pt x="401" y="93"/>
                  <a:pt x="401" y="93"/>
                </a:cubicBezTo>
                <a:lnTo>
                  <a:pt x="401" y="93"/>
                </a:lnTo>
                <a:lnTo>
                  <a:pt x="401" y="61"/>
                </a:lnTo>
                <a:lnTo>
                  <a:pt x="401" y="61"/>
                </a:lnTo>
                <a:cubicBezTo>
                  <a:pt x="401" y="61"/>
                  <a:pt x="370" y="61"/>
                  <a:pt x="370" y="31"/>
                </a:cubicBezTo>
                <a:lnTo>
                  <a:pt x="370" y="31"/>
                </a:lnTo>
                <a:lnTo>
                  <a:pt x="339" y="31"/>
                </a:lnTo>
                <a:lnTo>
                  <a:pt x="339" y="31"/>
                </a:lnTo>
                <a:cubicBezTo>
                  <a:pt x="339" y="31"/>
                  <a:pt x="339" y="31"/>
                  <a:pt x="308" y="61"/>
                </a:cubicBezTo>
                <a:cubicBezTo>
                  <a:pt x="277" y="61"/>
                  <a:pt x="277" y="61"/>
                  <a:pt x="248" y="61"/>
                </a:cubicBezTo>
                <a:cubicBezTo>
                  <a:pt x="248" y="61"/>
                  <a:pt x="248" y="61"/>
                  <a:pt x="248" y="31"/>
                </a:cubicBezTo>
                <a:cubicBezTo>
                  <a:pt x="216" y="31"/>
                  <a:pt x="216" y="31"/>
                  <a:pt x="216" y="31"/>
                </a:cubicBezTo>
                <a:cubicBezTo>
                  <a:pt x="216" y="31"/>
                  <a:pt x="185" y="31"/>
                  <a:pt x="185" y="0"/>
                </a:cubicBezTo>
                <a:cubicBezTo>
                  <a:pt x="185" y="0"/>
                  <a:pt x="185" y="0"/>
                  <a:pt x="154" y="0"/>
                </a:cubicBezTo>
                <a:lnTo>
                  <a:pt x="154" y="0"/>
                </a:lnTo>
                <a:cubicBezTo>
                  <a:pt x="154" y="31"/>
                  <a:pt x="154" y="31"/>
                  <a:pt x="154" y="61"/>
                </a:cubicBezTo>
                <a:lnTo>
                  <a:pt x="154" y="61"/>
                </a:lnTo>
                <a:cubicBezTo>
                  <a:pt x="124" y="61"/>
                  <a:pt x="124" y="61"/>
                  <a:pt x="124" y="61"/>
                </a:cubicBezTo>
                <a:lnTo>
                  <a:pt x="124" y="61"/>
                </a:lnTo>
                <a:cubicBezTo>
                  <a:pt x="124" y="93"/>
                  <a:pt x="124" y="93"/>
                  <a:pt x="92" y="93"/>
                </a:cubicBezTo>
                <a:cubicBezTo>
                  <a:pt x="92" y="93"/>
                  <a:pt x="92" y="93"/>
                  <a:pt x="61" y="61"/>
                </a:cubicBezTo>
                <a:lnTo>
                  <a:pt x="61" y="61"/>
                </a:lnTo>
                <a:cubicBezTo>
                  <a:pt x="61" y="93"/>
                  <a:pt x="61" y="93"/>
                  <a:pt x="61" y="93"/>
                </a:cubicBezTo>
                <a:cubicBezTo>
                  <a:pt x="61" y="124"/>
                  <a:pt x="61" y="124"/>
                  <a:pt x="61" y="155"/>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78" name="Google Shape;1178;g627d42fa04_4_49"/>
          <p:cNvSpPr>
            <a:spLocks/>
          </p:cNvSpPr>
          <p:nvPr/>
        </p:nvSpPr>
        <p:spPr>
          <a:xfrm>
            <a:off x="7305610" y="4960302"/>
            <a:ext cx="308225" cy="190902"/>
          </a:xfrm>
          <a:custGeom>
            <a:avLst/>
            <a:gdLst/>
            <a:ahLst/>
            <a:cxnLst/>
            <a:rect l="l" t="t" r="r" b="b"/>
            <a:pathLst>
              <a:path w="497" h="310" extrusionOk="0">
                <a:moveTo>
                  <a:pt x="0" y="124"/>
                </a:moveTo>
                <a:lnTo>
                  <a:pt x="0" y="124"/>
                </a:lnTo>
                <a:lnTo>
                  <a:pt x="0" y="124"/>
                </a:lnTo>
                <a:lnTo>
                  <a:pt x="31" y="155"/>
                </a:lnTo>
                <a:lnTo>
                  <a:pt x="31" y="185"/>
                </a:lnTo>
                <a:lnTo>
                  <a:pt x="31" y="185"/>
                </a:lnTo>
                <a:lnTo>
                  <a:pt x="31" y="185"/>
                </a:lnTo>
                <a:lnTo>
                  <a:pt x="31" y="185"/>
                </a:lnTo>
                <a:lnTo>
                  <a:pt x="31" y="185"/>
                </a:lnTo>
                <a:lnTo>
                  <a:pt x="31" y="185"/>
                </a:lnTo>
                <a:lnTo>
                  <a:pt x="31" y="185"/>
                </a:lnTo>
                <a:cubicBezTo>
                  <a:pt x="31" y="217"/>
                  <a:pt x="31" y="217"/>
                  <a:pt x="31" y="217"/>
                </a:cubicBezTo>
                <a:lnTo>
                  <a:pt x="31" y="217"/>
                </a:lnTo>
                <a:lnTo>
                  <a:pt x="31" y="217"/>
                </a:lnTo>
                <a:lnTo>
                  <a:pt x="31" y="217"/>
                </a:lnTo>
                <a:cubicBezTo>
                  <a:pt x="31" y="217"/>
                  <a:pt x="31" y="217"/>
                  <a:pt x="62" y="217"/>
                </a:cubicBezTo>
                <a:lnTo>
                  <a:pt x="62" y="217"/>
                </a:lnTo>
                <a:lnTo>
                  <a:pt x="93" y="217"/>
                </a:lnTo>
                <a:lnTo>
                  <a:pt x="93" y="248"/>
                </a:lnTo>
                <a:cubicBezTo>
                  <a:pt x="124" y="248"/>
                  <a:pt x="124" y="248"/>
                  <a:pt x="124" y="248"/>
                </a:cubicBezTo>
                <a:lnTo>
                  <a:pt x="124" y="248"/>
                </a:lnTo>
                <a:lnTo>
                  <a:pt x="155" y="248"/>
                </a:lnTo>
                <a:lnTo>
                  <a:pt x="155" y="248"/>
                </a:lnTo>
                <a:lnTo>
                  <a:pt x="155" y="248"/>
                </a:lnTo>
                <a:cubicBezTo>
                  <a:pt x="186" y="248"/>
                  <a:pt x="186" y="248"/>
                  <a:pt x="186" y="248"/>
                </a:cubicBezTo>
                <a:lnTo>
                  <a:pt x="217" y="279"/>
                </a:lnTo>
                <a:cubicBezTo>
                  <a:pt x="217" y="309"/>
                  <a:pt x="217" y="309"/>
                  <a:pt x="217" y="309"/>
                </a:cubicBezTo>
                <a:cubicBezTo>
                  <a:pt x="248" y="309"/>
                  <a:pt x="248" y="309"/>
                  <a:pt x="248" y="309"/>
                </a:cubicBezTo>
                <a:lnTo>
                  <a:pt x="248" y="309"/>
                </a:lnTo>
                <a:lnTo>
                  <a:pt x="248" y="309"/>
                </a:lnTo>
                <a:lnTo>
                  <a:pt x="279" y="309"/>
                </a:lnTo>
                <a:lnTo>
                  <a:pt x="279" y="309"/>
                </a:lnTo>
                <a:cubicBezTo>
                  <a:pt x="279" y="309"/>
                  <a:pt x="279" y="309"/>
                  <a:pt x="310" y="309"/>
                </a:cubicBezTo>
                <a:lnTo>
                  <a:pt x="310" y="309"/>
                </a:lnTo>
                <a:cubicBezTo>
                  <a:pt x="341" y="309"/>
                  <a:pt x="341" y="309"/>
                  <a:pt x="341" y="309"/>
                </a:cubicBezTo>
                <a:lnTo>
                  <a:pt x="372" y="309"/>
                </a:lnTo>
                <a:lnTo>
                  <a:pt x="372" y="309"/>
                </a:lnTo>
                <a:cubicBezTo>
                  <a:pt x="403" y="309"/>
                  <a:pt x="403" y="309"/>
                  <a:pt x="403" y="309"/>
                </a:cubicBezTo>
                <a:lnTo>
                  <a:pt x="403" y="309"/>
                </a:lnTo>
                <a:lnTo>
                  <a:pt x="434" y="279"/>
                </a:lnTo>
                <a:cubicBezTo>
                  <a:pt x="465" y="248"/>
                  <a:pt x="465" y="248"/>
                  <a:pt x="465" y="248"/>
                </a:cubicBezTo>
                <a:lnTo>
                  <a:pt x="465" y="248"/>
                </a:lnTo>
                <a:lnTo>
                  <a:pt x="496" y="248"/>
                </a:lnTo>
                <a:cubicBezTo>
                  <a:pt x="465" y="248"/>
                  <a:pt x="465" y="248"/>
                  <a:pt x="465" y="248"/>
                </a:cubicBezTo>
                <a:cubicBezTo>
                  <a:pt x="465" y="217"/>
                  <a:pt x="465" y="217"/>
                  <a:pt x="465" y="217"/>
                </a:cubicBezTo>
                <a:lnTo>
                  <a:pt x="465" y="217"/>
                </a:lnTo>
                <a:lnTo>
                  <a:pt x="465" y="217"/>
                </a:lnTo>
                <a:lnTo>
                  <a:pt x="465" y="185"/>
                </a:lnTo>
                <a:lnTo>
                  <a:pt x="465" y="185"/>
                </a:lnTo>
                <a:lnTo>
                  <a:pt x="465" y="185"/>
                </a:lnTo>
                <a:lnTo>
                  <a:pt x="465" y="185"/>
                </a:lnTo>
                <a:lnTo>
                  <a:pt x="465" y="185"/>
                </a:lnTo>
                <a:lnTo>
                  <a:pt x="465" y="185"/>
                </a:lnTo>
                <a:cubicBezTo>
                  <a:pt x="465" y="185"/>
                  <a:pt x="465" y="185"/>
                  <a:pt x="465" y="155"/>
                </a:cubicBezTo>
                <a:cubicBezTo>
                  <a:pt x="434" y="155"/>
                  <a:pt x="434" y="155"/>
                  <a:pt x="434" y="155"/>
                </a:cubicBezTo>
                <a:lnTo>
                  <a:pt x="434" y="155"/>
                </a:lnTo>
                <a:cubicBezTo>
                  <a:pt x="434" y="124"/>
                  <a:pt x="434" y="124"/>
                  <a:pt x="465" y="124"/>
                </a:cubicBezTo>
                <a:lnTo>
                  <a:pt x="465" y="124"/>
                </a:lnTo>
                <a:lnTo>
                  <a:pt x="465" y="124"/>
                </a:lnTo>
                <a:cubicBezTo>
                  <a:pt x="465" y="93"/>
                  <a:pt x="465" y="93"/>
                  <a:pt x="465" y="93"/>
                </a:cubicBezTo>
                <a:lnTo>
                  <a:pt x="465" y="93"/>
                </a:lnTo>
                <a:lnTo>
                  <a:pt x="465" y="93"/>
                </a:lnTo>
                <a:lnTo>
                  <a:pt x="465" y="93"/>
                </a:lnTo>
                <a:cubicBezTo>
                  <a:pt x="465" y="61"/>
                  <a:pt x="465" y="61"/>
                  <a:pt x="465" y="61"/>
                </a:cubicBezTo>
                <a:cubicBezTo>
                  <a:pt x="465" y="61"/>
                  <a:pt x="465" y="61"/>
                  <a:pt x="434" y="61"/>
                </a:cubicBezTo>
                <a:lnTo>
                  <a:pt x="434" y="31"/>
                </a:lnTo>
                <a:cubicBezTo>
                  <a:pt x="403" y="31"/>
                  <a:pt x="403" y="31"/>
                  <a:pt x="372" y="31"/>
                </a:cubicBezTo>
                <a:cubicBezTo>
                  <a:pt x="372" y="31"/>
                  <a:pt x="372" y="31"/>
                  <a:pt x="341" y="31"/>
                </a:cubicBezTo>
                <a:lnTo>
                  <a:pt x="310" y="31"/>
                </a:lnTo>
                <a:lnTo>
                  <a:pt x="279" y="31"/>
                </a:lnTo>
                <a:lnTo>
                  <a:pt x="279" y="31"/>
                </a:lnTo>
                <a:lnTo>
                  <a:pt x="279" y="31"/>
                </a:lnTo>
                <a:cubicBezTo>
                  <a:pt x="248" y="31"/>
                  <a:pt x="248" y="31"/>
                  <a:pt x="217" y="0"/>
                </a:cubicBezTo>
                <a:lnTo>
                  <a:pt x="217" y="0"/>
                </a:lnTo>
                <a:cubicBezTo>
                  <a:pt x="217" y="0"/>
                  <a:pt x="217" y="0"/>
                  <a:pt x="186" y="0"/>
                </a:cubicBezTo>
                <a:cubicBezTo>
                  <a:pt x="186" y="0"/>
                  <a:pt x="155" y="31"/>
                  <a:pt x="124" y="31"/>
                </a:cubicBezTo>
                <a:cubicBezTo>
                  <a:pt x="124" y="31"/>
                  <a:pt x="124" y="31"/>
                  <a:pt x="124" y="0"/>
                </a:cubicBezTo>
                <a:lnTo>
                  <a:pt x="124" y="0"/>
                </a:lnTo>
                <a:cubicBezTo>
                  <a:pt x="93" y="0"/>
                  <a:pt x="93" y="0"/>
                  <a:pt x="93" y="31"/>
                </a:cubicBezTo>
                <a:cubicBezTo>
                  <a:pt x="93" y="61"/>
                  <a:pt x="62" y="61"/>
                  <a:pt x="62" y="61"/>
                </a:cubicBezTo>
                <a:cubicBezTo>
                  <a:pt x="31" y="61"/>
                  <a:pt x="31" y="61"/>
                  <a:pt x="31" y="61"/>
                </a:cubicBezTo>
                <a:lnTo>
                  <a:pt x="0" y="61"/>
                </a:lnTo>
                <a:lnTo>
                  <a:pt x="0" y="61"/>
                </a:lnTo>
                <a:cubicBezTo>
                  <a:pt x="0" y="61"/>
                  <a:pt x="0" y="61"/>
                  <a:pt x="0" y="93"/>
                </a:cubicBezTo>
                <a:lnTo>
                  <a:pt x="0" y="93"/>
                </a:lnTo>
                <a:lnTo>
                  <a:pt x="0" y="124"/>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79" name="Google Shape;1179;g627d42fa04_4_49"/>
          <p:cNvSpPr>
            <a:spLocks/>
          </p:cNvSpPr>
          <p:nvPr/>
        </p:nvSpPr>
        <p:spPr>
          <a:xfrm>
            <a:off x="7515639" y="5227564"/>
            <a:ext cx="270036" cy="152721"/>
          </a:xfrm>
          <a:custGeom>
            <a:avLst/>
            <a:gdLst/>
            <a:ahLst/>
            <a:cxnLst/>
            <a:rect l="l" t="t" r="r" b="b"/>
            <a:pathLst>
              <a:path w="435" h="249" extrusionOk="0">
                <a:moveTo>
                  <a:pt x="310" y="0"/>
                </a:moveTo>
                <a:lnTo>
                  <a:pt x="310" y="0"/>
                </a:lnTo>
                <a:cubicBezTo>
                  <a:pt x="310" y="32"/>
                  <a:pt x="279" y="32"/>
                  <a:pt x="279" y="32"/>
                </a:cubicBezTo>
                <a:cubicBezTo>
                  <a:pt x="248" y="32"/>
                  <a:pt x="248" y="32"/>
                  <a:pt x="248" y="32"/>
                </a:cubicBezTo>
                <a:lnTo>
                  <a:pt x="248" y="32"/>
                </a:lnTo>
                <a:lnTo>
                  <a:pt x="248" y="32"/>
                </a:lnTo>
                <a:lnTo>
                  <a:pt x="217" y="32"/>
                </a:lnTo>
                <a:lnTo>
                  <a:pt x="217" y="32"/>
                </a:lnTo>
                <a:cubicBezTo>
                  <a:pt x="217" y="32"/>
                  <a:pt x="217" y="32"/>
                  <a:pt x="185" y="32"/>
                </a:cubicBezTo>
                <a:lnTo>
                  <a:pt x="185" y="32"/>
                </a:lnTo>
                <a:lnTo>
                  <a:pt x="185" y="32"/>
                </a:lnTo>
                <a:cubicBezTo>
                  <a:pt x="155" y="32"/>
                  <a:pt x="155" y="32"/>
                  <a:pt x="155" y="32"/>
                </a:cubicBezTo>
                <a:cubicBezTo>
                  <a:pt x="124" y="32"/>
                  <a:pt x="124" y="0"/>
                  <a:pt x="124" y="0"/>
                </a:cubicBezTo>
                <a:lnTo>
                  <a:pt x="124" y="0"/>
                </a:lnTo>
                <a:cubicBezTo>
                  <a:pt x="93" y="32"/>
                  <a:pt x="93" y="32"/>
                  <a:pt x="93" y="32"/>
                </a:cubicBezTo>
                <a:lnTo>
                  <a:pt x="93" y="32"/>
                </a:lnTo>
                <a:lnTo>
                  <a:pt x="62" y="63"/>
                </a:lnTo>
                <a:lnTo>
                  <a:pt x="62" y="63"/>
                </a:lnTo>
                <a:cubicBezTo>
                  <a:pt x="31" y="94"/>
                  <a:pt x="31" y="124"/>
                  <a:pt x="0" y="124"/>
                </a:cubicBezTo>
                <a:lnTo>
                  <a:pt x="0" y="124"/>
                </a:lnTo>
                <a:cubicBezTo>
                  <a:pt x="31" y="124"/>
                  <a:pt x="31" y="156"/>
                  <a:pt x="31" y="156"/>
                </a:cubicBezTo>
                <a:lnTo>
                  <a:pt x="62" y="187"/>
                </a:lnTo>
                <a:lnTo>
                  <a:pt x="62" y="187"/>
                </a:lnTo>
                <a:lnTo>
                  <a:pt x="62" y="187"/>
                </a:lnTo>
                <a:cubicBezTo>
                  <a:pt x="62" y="124"/>
                  <a:pt x="62" y="124"/>
                  <a:pt x="62" y="124"/>
                </a:cubicBezTo>
                <a:cubicBezTo>
                  <a:pt x="93" y="187"/>
                  <a:pt x="93" y="187"/>
                  <a:pt x="93" y="187"/>
                </a:cubicBezTo>
                <a:lnTo>
                  <a:pt x="93" y="187"/>
                </a:lnTo>
                <a:lnTo>
                  <a:pt x="93" y="187"/>
                </a:lnTo>
                <a:cubicBezTo>
                  <a:pt x="93" y="187"/>
                  <a:pt x="93" y="187"/>
                  <a:pt x="124" y="187"/>
                </a:cubicBezTo>
                <a:lnTo>
                  <a:pt x="124" y="187"/>
                </a:lnTo>
                <a:lnTo>
                  <a:pt x="124" y="218"/>
                </a:lnTo>
                <a:lnTo>
                  <a:pt x="124" y="218"/>
                </a:lnTo>
                <a:cubicBezTo>
                  <a:pt x="124" y="218"/>
                  <a:pt x="124" y="218"/>
                  <a:pt x="124" y="248"/>
                </a:cubicBezTo>
                <a:lnTo>
                  <a:pt x="124" y="248"/>
                </a:lnTo>
                <a:lnTo>
                  <a:pt x="155" y="248"/>
                </a:lnTo>
                <a:lnTo>
                  <a:pt x="185" y="248"/>
                </a:lnTo>
                <a:lnTo>
                  <a:pt x="185" y="248"/>
                </a:lnTo>
                <a:lnTo>
                  <a:pt x="185" y="248"/>
                </a:lnTo>
                <a:lnTo>
                  <a:pt x="185" y="248"/>
                </a:lnTo>
                <a:lnTo>
                  <a:pt x="217" y="248"/>
                </a:lnTo>
                <a:cubicBezTo>
                  <a:pt x="217" y="248"/>
                  <a:pt x="217" y="248"/>
                  <a:pt x="248" y="248"/>
                </a:cubicBezTo>
                <a:lnTo>
                  <a:pt x="248" y="248"/>
                </a:lnTo>
                <a:lnTo>
                  <a:pt x="248" y="248"/>
                </a:lnTo>
                <a:lnTo>
                  <a:pt x="248" y="248"/>
                </a:lnTo>
                <a:cubicBezTo>
                  <a:pt x="248" y="248"/>
                  <a:pt x="248" y="248"/>
                  <a:pt x="248" y="218"/>
                </a:cubicBezTo>
                <a:cubicBezTo>
                  <a:pt x="279" y="218"/>
                  <a:pt x="279" y="218"/>
                  <a:pt x="279" y="218"/>
                </a:cubicBezTo>
                <a:lnTo>
                  <a:pt x="279" y="218"/>
                </a:lnTo>
                <a:cubicBezTo>
                  <a:pt x="279" y="218"/>
                  <a:pt x="310" y="218"/>
                  <a:pt x="341" y="218"/>
                </a:cubicBezTo>
                <a:cubicBezTo>
                  <a:pt x="372" y="218"/>
                  <a:pt x="372" y="218"/>
                  <a:pt x="403" y="218"/>
                </a:cubicBezTo>
                <a:cubicBezTo>
                  <a:pt x="403" y="248"/>
                  <a:pt x="403" y="248"/>
                  <a:pt x="403" y="248"/>
                </a:cubicBezTo>
                <a:cubicBezTo>
                  <a:pt x="403" y="218"/>
                  <a:pt x="403" y="218"/>
                  <a:pt x="434" y="218"/>
                </a:cubicBezTo>
                <a:cubicBezTo>
                  <a:pt x="434" y="187"/>
                  <a:pt x="434" y="187"/>
                  <a:pt x="434" y="187"/>
                </a:cubicBezTo>
                <a:cubicBezTo>
                  <a:pt x="403" y="187"/>
                  <a:pt x="403" y="187"/>
                  <a:pt x="403" y="187"/>
                </a:cubicBezTo>
                <a:cubicBezTo>
                  <a:pt x="372" y="187"/>
                  <a:pt x="372" y="187"/>
                  <a:pt x="372" y="156"/>
                </a:cubicBezTo>
                <a:lnTo>
                  <a:pt x="372" y="124"/>
                </a:lnTo>
                <a:lnTo>
                  <a:pt x="372" y="124"/>
                </a:lnTo>
                <a:lnTo>
                  <a:pt x="372" y="94"/>
                </a:lnTo>
                <a:lnTo>
                  <a:pt x="372" y="94"/>
                </a:lnTo>
                <a:lnTo>
                  <a:pt x="372" y="63"/>
                </a:lnTo>
                <a:lnTo>
                  <a:pt x="372" y="63"/>
                </a:lnTo>
                <a:lnTo>
                  <a:pt x="372" y="63"/>
                </a:lnTo>
                <a:lnTo>
                  <a:pt x="372" y="63"/>
                </a:lnTo>
                <a:cubicBezTo>
                  <a:pt x="341" y="63"/>
                  <a:pt x="341" y="63"/>
                  <a:pt x="341" y="32"/>
                </a:cubicBezTo>
                <a:cubicBezTo>
                  <a:pt x="341" y="32"/>
                  <a:pt x="341" y="32"/>
                  <a:pt x="310"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80" name="Google Shape;1180;g627d42fa04_4_49"/>
          <p:cNvSpPr>
            <a:spLocks/>
          </p:cNvSpPr>
          <p:nvPr/>
        </p:nvSpPr>
        <p:spPr>
          <a:xfrm>
            <a:off x="6500956" y="5399377"/>
            <a:ext cx="384596" cy="267262"/>
          </a:xfrm>
          <a:custGeom>
            <a:avLst/>
            <a:gdLst/>
            <a:ahLst/>
            <a:cxnLst/>
            <a:rect l="l" t="t" r="r" b="b"/>
            <a:pathLst>
              <a:path w="621" h="434" extrusionOk="0">
                <a:moveTo>
                  <a:pt x="217" y="403"/>
                </a:moveTo>
                <a:lnTo>
                  <a:pt x="217" y="403"/>
                </a:lnTo>
                <a:cubicBezTo>
                  <a:pt x="248" y="403"/>
                  <a:pt x="248" y="403"/>
                  <a:pt x="279" y="403"/>
                </a:cubicBezTo>
                <a:cubicBezTo>
                  <a:pt x="310" y="403"/>
                  <a:pt x="310" y="403"/>
                  <a:pt x="342" y="403"/>
                </a:cubicBezTo>
                <a:lnTo>
                  <a:pt x="342" y="403"/>
                </a:lnTo>
                <a:lnTo>
                  <a:pt x="342" y="403"/>
                </a:lnTo>
                <a:cubicBezTo>
                  <a:pt x="372" y="372"/>
                  <a:pt x="403" y="372"/>
                  <a:pt x="403" y="372"/>
                </a:cubicBezTo>
                <a:lnTo>
                  <a:pt x="403" y="372"/>
                </a:lnTo>
                <a:cubicBezTo>
                  <a:pt x="434" y="340"/>
                  <a:pt x="434" y="340"/>
                  <a:pt x="434" y="309"/>
                </a:cubicBezTo>
                <a:cubicBezTo>
                  <a:pt x="466" y="309"/>
                  <a:pt x="466" y="309"/>
                  <a:pt x="466" y="309"/>
                </a:cubicBezTo>
                <a:lnTo>
                  <a:pt x="466" y="279"/>
                </a:lnTo>
                <a:cubicBezTo>
                  <a:pt x="434" y="248"/>
                  <a:pt x="434" y="216"/>
                  <a:pt x="466" y="216"/>
                </a:cubicBezTo>
                <a:cubicBezTo>
                  <a:pt x="496" y="185"/>
                  <a:pt x="496" y="155"/>
                  <a:pt x="496" y="155"/>
                </a:cubicBezTo>
                <a:cubicBezTo>
                  <a:pt x="527" y="124"/>
                  <a:pt x="558" y="124"/>
                  <a:pt x="558" y="124"/>
                </a:cubicBezTo>
                <a:cubicBezTo>
                  <a:pt x="590" y="124"/>
                  <a:pt x="590" y="124"/>
                  <a:pt x="590" y="124"/>
                </a:cubicBezTo>
                <a:cubicBezTo>
                  <a:pt x="620" y="92"/>
                  <a:pt x="620" y="92"/>
                  <a:pt x="620" y="92"/>
                </a:cubicBezTo>
                <a:lnTo>
                  <a:pt x="620" y="92"/>
                </a:lnTo>
                <a:cubicBezTo>
                  <a:pt x="590" y="92"/>
                  <a:pt x="590" y="92"/>
                  <a:pt x="590" y="92"/>
                </a:cubicBezTo>
                <a:lnTo>
                  <a:pt x="590" y="92"/>
                </a:lnTo>
                <a:lnTo>
                  <a:pt x="590" y="92"/>
                </a:lnTo>
                <a:cubicBezTo>
                  <a:pt x="558" y="92"/>
                  <a:pt x="558" y="92"/>
                  <a:pt x="558" y="61"/>
                </a:cubicBezTo>
                <a:lnTo>
                  <a:pt x="558" y="61"/>
                </a:lnTo>
                <a:cubicBezTo>
                  <a:pt x="527" y="92"/>
                  <a:pt x="527" y="92"/>
                  <a:pt x="496" y="92"/>
                </a:cubicBezTo>
                <a:cubicBezTo>
                  <a:pt x="496" y="92"/>
                  <a:pt x="466" y="92"/>
                  <a:pt x="466" y="61"/>
                </a:cubicBezTo>
                <a:cubicBezTo>
                  <a:pt x="466" y="61"/>
                  <a:pt x="466" y="61"/>
                  <a:pt x="434" y="61"/>
                </a:cubicBezTo>
                <a:lnTo>
                  <a:pt x="434" y="61"/>
                </a:lnTo>
                <a:lnTo>
                  <a:pt x="434" y="61"/>
                </a:lnTo>
                <a:lnTo>
                  <a:pt x="403" y="61"/>
                </a:lnTo>
                <a:lnTo>
                  <a:pt x="403" y="61"/>
                </a:lnTo>
                <a:cubicBezTo>
                  <a:pt x="403" y="31"/>
                  <a:pt x="403" y="31"/>
                  <a:pt x="403" y="31"/>
                </a:cubicBezTo>
                <a:lnTo>
                  <a:pt x="372" y="31"/>
                </a:lnTo>
                <a:cubicBezTo>
                  <a:pt x="372" y="31"/>
                  <a:pt x="372" y="31"/>
                  <a:pt x="342" y="31"/>
                </a:cubicBezTo>
                <a:lnTo>
                  <a:pt x="342" y="31"/>
                </a:lnTo>
                <a:cubicBezTo>
                  <a:pt x="310" y="31"/>
                  <a:pt x="310" y="31"/>
                  <a:pt x="279" y="31"/>
                </a:cubicBezTo>
                <a:lnTo>
                  <a:pt x="279" y="31"/>
                </a:lnTo>
                <a:lnTo>
                  <a:pt x="248" y="31"/>
                </a:lnTo>
                <a:cubicBezTo>
                  <a:pt x="248" y="31"/>
                  <a:pt x="248" y="31"/>
                  <a:pt x="217" y="31"/>
                </a:cubicBezTo>
                <a:lnTo>
                  <a:pt x="186" y="31"/>
                </a:lnTo>
                <a:cubicBezTo>
                  <a:pt x="186" y="31"/>
                  <a:pt x="186" y="31"/>
                  <a:pt x="186" y="0"/>
                </a:cubicBezTo>
                <a:lnTo>
                  <a:pt x="186" y="0"/>
                </a:lnTo>
                <a:cubicBezTo>
                  <a:pt x="155" y="0"/>
                  <a:pt x="155" y="31"/>
                  <a:pt x="124" y="31"/>
                </a:cubicBezTo>
                <a:cubicBezTo>
                  <a:pt x="124" y="31"/>
                  <a:pt x="124" y="31"/>
                  <a:pt x="94" y="31"/>
                </a:cubicBezTo>
                <a:cubicBezTo>
                  <a:pt x="94" y="31"/>
                  <a:pt x="62" y="0"/>
                  <a:pt x="31" y="0"/>
                </a:cubicBezTo>
                <a:lnTo>
                  <a:pt x="31" y="0"/>
                </a:lnTo>
                <a:cubicBezTo>
                  <a:pt x="31" y="31"/>
                  <a:pt x="31" y="31"/>
                  <a:pt x="31" y="31"/>
                </a:cubicBezTo>
                <a:cubicBezTo>
                  <a:pt x="0" y="31"/>
                  <a:pt x="0" y="31"/>
                  <a:pt x="0" y="31"/>
                </a:cubicBezTo>
                <a:lnTo>
                  <a:pt x="0" y="31"/>
                </a:lnTo>
                <a:cubicBezTo>
                  <a:pt x="0" y="31"/>
                  <a:pt x="0" y="61"/>
                  <a:pt x="31" y="61"/>
                </a:cubicBezTo>
                <a:lnTo>
                  <a:pt x="31" y="61"/>
                </a:lnTo>
                <a:lnTo>
                  <a:pt x="31" y="61"/>
                </a:lnTo>
                <a:cubicBezTo>
                  <a:pt x="62" y="61"/>
                  <a:pt x="62" y="92"/>
                  <a:pt x="62" y="92"/>
                </a:cubicBezTo>
                <a:lnTo>
                  <a:pt x="62" y="61"/>
                </a:lnTo>
                <a:cubicBezTo>
                  <a:pt x="94" y="61"/>
                  <a:pt x="94" y="61"/>
                  <a:pt x="94" y="61"/>
                </a:cubicBezTo>
                <a:lnTo>
                  <a:pt x="94" y="61"/>
                </a:lnTo>
                <a:lnTo>
                  <a:pt x="94" y="61"/>
                </a:lnTo>
                <a:cubicBezTo>
                  <a:pt x="124" y="61"/>
                  <a:pt x="124" y="61"/>
                  <a:pt x="124" y="61"/>
                </a:cubicBezTo>
                <a:lnTo>
                  <a:pt x="124" y="61"/>
                </a:lnTo>
                <a:lnTo>
                  <a:pt x="124" y="61"/>
                </a:lnTo>
                <a:cubicBezTo>
                  <a:pt x="124" y="92"/>
                  <a:pt x="124" y="92"/>
                  <a:pt x="124" y="92"/>
                </a:cubicBezTo>
                <a:lnTo>
                  <a:pt x="124" y="92"/>
                </a:lnTo>
                <a:cubicBezTo>
                  <a:pt x="155" y="92"/>
                  <a:pt x="155" y="124"/>
                  <a:pt x="155" y="124"/>
                </a:cubicBezTo>
                <a:lnTo>
                  <a:pt x="155" y="124"/>
                </a:lnTo>
                <a:lnTo>
                  <a:pt x="155" y="124"/>
                </a:lnTo>
                <a:cubicBezTo>
                  <a:pt x="155" y="155"/>
                  <a:pt x="155" y="155"/>
                  <a:pt x="124" y="155"/>
                </a:cubicBezTo>
                <a:lnTo>
                  <a:pt x="124" y="155"/>
                </a:lnTo>
                <a:lnTo>
                  <a:pt x="124" y="155"/>
                </a:lnTo>
                <a:lnTo>
                  <a:pt x="124" y="155"/>
                </a:lnTo>
                <a:lnTo>
                  <a:pt x="124" y="185"/>
                </a:lnTo>
                <a:cubicBezTo>
                  <a:pt x="124" y="185"/>
                  <a:pt x="124" y="216"/>
                  <a:pt x="124" y="248"/>
                </a:cubicBezTo>
                <a:lnTo>
                  <a:pt x="124" y="248"/>
                </a:lnTo>
                <a:cubicBezTo>
                  <a:pt x="124" y="248"/>
                  <a:pt x="124" y="248"/>
                  <a:pt x="94" y="248"/>
                </a:cubicBezTo>
                <a:cubicBezTo>
                  <a:pt x="124" y="279"/>
                  <a:pt x="124" y="279"/>
                  <a:pt x="124" y="279"/>
                </a:cubicBezTo>
                <a:lnTo>
                  <a:pt x="124" y="309"/>
                </a:lnTo>
                <a:cubicBezTo>
                  <a:pt x="94" y="309"/>
                  <a:pt x="94" y="309"/>
                  <a:pt x="94" y="309"/>
                </a:cubicBezTo>
                <a:cubicBezTo>
                  <a:pt x="124" y="309"/>
                  <a:pt x="124" y="340"/>
                  <a:pt x="124" y="340"/>
                </a:cubicBezTo>
                <a:lnTo>
                  <a:pt x="124" y="340"/>
                </a:lnTo>
                <a:cubicBezTo>
                  <a:pt x="124" y="340"/>
                  <a:pt x="124" y="340"/>
                  <a:pt x="94" y="372"/>
                </a:cubicBezTo>
                <a:lnTo>
                  <a:pt x="94" y="372"/>
                </a:lnTo>
                <a:cubicBezTo>
                  <a:pt x="124" y="403"/>
                  <a:pt x="124" y="403"/>
                  <a:pt x="155" y="433"/>
                </a:cubicBezTo>
                <a:lnTo>
                  <a:pt x="186" y="433"/>
                </a:lnTo>
                <a:lnTo>
                  <a:pt x="186" y="433"/>
                </a:lnTo>
                <a:cubicBezTo>
                  <a:pt x="186" y="433"/>
                  <a:pt x="186" y="433"/>
                  <a:pt x="217" y="403"/>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81" name="Google Shape;1181;g627d42fa04_4_49"/>
          <p:cNvSpPr>
            <a:spLocks/>
          </p:cNvSpPr>
          <p:nvPr/>
        </p:nvSpPr>
        <p:spPr>
          <a:xfrm>
            <a:off x="8148452" y="5666639"/>
            <a:ext cx="289130" cy="289080"/>
          </a:xfrm>
          <a:custGeom>
            <a:avLst/>
            <a:gdLst/>
            <a:ahLst/>
            <a:cxnLst/>
            <a:rect l="l" t="t" r="r" b="b"/>
            <a:pathLst>
              <a:path w="466" h="467" extrusionOk="0">
                <a:moveTo>
                  <a:pt x="310" y="63"/>
                </a:moveTo>
                <a:lnTo>
                  <a:pt x="310" y="63"/>
                </a:lnTo>
                <a:lnTo>
                  <a:pt x="310" y="63"/>
                </a:lnTo>
                <a:lnTo>
                  <a:pt x="310" y="63"/>
                </a:lnTo>
                <a:lnTo>
                  <a:pt x="310" y="63"/>
                </a:lnTo>
                <a:lnTo>
                  <a:pt x="310" y="63"/>
                </a:lnTo>
                <a:lnTo>
                  <a:pt x="279" y="31"/>
                </a:lnTo>
                <a:lnTo>
                  <a:pt x="279" y="0"/>
                </a:lnTo>
                <a:lnTo>
                  <a:pt x="279" y="0"/>
                </a:lnTo>
                <a:lnTo>
                  <a:pt x="279" y="0"/>
                </a:lnTo>
                <a:cubicBezTo>
                  <a:pt x="247" y="0"/>
                  <a:pt x="247" y="0"/>
                  <a:pt x="247" y="0"/>
                </a:cubicBezTo>
                <a:lnTo>
                  <a:pt x="217" y="0"/>
                </a:lnTo>
                <a:lnTo>
                  <a:pt x="217" y="0"/>
                </a:lnTo>
                <a:cubicBezTo>
                  <a:pt x="186" y="0"/>
                  <a:pt x="186" y="0"/>
                  <a:pt x="186" y="0"/>
                </a:cubicBezTo>
                <a:lnTo>
                  <a:pt x="186" y="0"/>
                </a:lnTo>
                <a:cubicBezTo>
                  <a:pt x="155" y="0"/>
                  <a:pt x="155" y="31"/>
                  <a:pt x="155" y="31"/>
                </a:cubicBezTo>
                <a:lnTo>
                  <a:pt x="123" y="31"/>
                </a:lnTo>
                <a:cubicBezTo>
                  <a:pt x="123" y="31"/>
                  <a:pt x="123" y="31"/>
                  <a:pt x="123" y="63"/>
                </a:cubicBezTo>
                <a:lnTo>
                  <a:pt x="123" y="63"/>
                </a:lnTo>
                <a:lnTo>
                  <a:pt x="123" y="63"/>
                </a:lnTo>
                <a:cubicBezTo>
                  <a:pt x="123" y="63"/>
                  <a:pt x="123" y="63"/>
                  <a:pt x="123" y="94"/>
                </a:cubicBezTo>
                <a:lnTo>
                  <a:pt x="123" y="124"/>
                </a:lnTo>
                <a:cubicBezTo>
                  <a:pt x="93" y="187"/>
                  <a:pt x="62" y="187"/>
                  <a:pt x="62" y="187"/>
                </a:cubicBezTo>
                <a:cubicBezTo>
                  <a:pt x="62" y="187"/>
                  <a:pt x="30" y="218"/>
                  <a:pt x="0" y="218"/>
                </a:cubicBezTo>
                <a:cubicBezTo>
                  <a:pt x="0" y="248"/>
                  <a:pt x="0" y="248"/>
                  <a:pt x="0" y="248"/>
                </a:cubicBezTo>
                <a:lnTo>
                  <a:pt x="0" y="248"/>
                </a:lnTo>
                <a:lnTo>
                  <a:pt x="0" y="248"/>
                </a:lnTo>
                <a:lnTo>
                  <a:pt x="0" y="279"/>
                </a:lnTo>
                <a:lnTo>
                  <a:pt x="0" y="279"/>
                </a:lnTo>
                <a:lnTo>
                  <a:pt x="0" y="279"/>
                </a:lnTo>
                <a:lnTo>
                  <a:pt x="0" y="279"/>
                </a:lnTo>
                <a:cubicBezTo>
                  <a:pt x="30" y="279"/>
                  <a:pt x="30" y="279"/>
                  <a:pt x="30" y="279"/>
                </a:cubicBezTo>
                <a:cubicBezTo>
                  <a:pt x="30" y="279"/>
                  <a:pt x="62" y="279"/>
                  <a:pt x="62" y="311"/>
                </a:cubicBezTo>
                <a:lnTo>
                  <a:pt x="62" y="311"/>
                </a:lnTo>
                <a:cubicBezTo>
                  <a:pt x="93" y="311"/>
                  <a:pt x="93" y="311"/>
                  <a:pt x="93" y="311"/>
                </a:cubicBezTo>
                <a:lnTo>
                  <a:pt x="93" y="311"/>
                </a:lnTo>
                <a:lnTo>
                  <a:pt x="123" y="311"/>
                </a:lnTo>
                <a:lnTo>
                  <a:pt x="123" y="311"/>
                </a:lnTo>
                <a:cubicBezTo>
                  <a:pt x="123" y="311"/>
                  <a:pt x="123" y="311"/>
                  <a:pt x="155" y="342"/>
                </a:cubicBezTo>
                <a:lnTo>
                  <a:pt x="186" y="342"/>
                </a:lnTo>
                <a:cubicBezTo>
                  <a:pt x="186" y="372"/>
                  <a:pt x="217" y="403"/>
                  <a:pt x="247" y="403"/>
                </a:cubicBezTo>
                <a:lnTo>
                  <a:pt x="247" y="403"/>
                </a:lnTo>
                <a:cubicBezTo>
                  <a:pt x="279" y="435"/>
                  <a:pt x="279" y="466"/>
                  <a:pt x="279" y="466"/>
                </a:cubicBezTo>
                <a:cubicBezTo>
                  <a:pt x="310" y="466"/>
                  <a:pt x="341" y="466"/>
                  <a:pt x="371" y="466"/>
                </a:cubicBezTo>
                <a:lnTo>
                  <a:pt x="371" y="466"/>
                </a:lnTo>
                <a:cubicBezTo>
                  <a:pt x="371" y="466"/>
                  <a:pt x="371" y="466"/>
                  <a:pt x="403" y="435"/>
                </a:cubicBezTo>
                <a:cubicBezTo>
                  <a:pt x="403" y="403"/>
                  <a:pt x="403" y="403"/>
                  <a:pt x="403" y="403"/>
                </a:cubicBezTo>
                <a:cubicBezTo>
                  <a:pt x="403" y="435"/>
                  <a:pt x="403" y="435"/>
                  <a:pt x="403" y="435"/>
                </a:cubicBezTo>
                <a:lnTo>
                  <a:pt x="403" y="403"/>
                </a:lnTo>
                <a:cubicBezTo>
                  <a:pt x="434" y="403"/>
                  <a:pt x="434" y="403"/>
                  <a:pt x="465" y="403"/>
                </a:cubicBezTo>
                <a:lnTo>
                  <a:pt x="465" y="403"/>
                </a:lnTo>
                <a:cubicBezTo>
                  <a:pt x="434" y="403"/>
                  <a:pt x="434" y="403"/>
                  <a:pt x="434" y="372"/>
                </a:cubicBezTo>
                <a:lnTo>
                  <a:pt x="434" y="372"/>
                </a:lnTo>
                <a:lnTo>
                  <a:pt x="434" y="372"/>
                </a:lnTo>
                <a:cubicBezTo>
                  <a:pt x="434" y="342"/>
                  <a:pt x="434" y="342"/>
                  <a:pt x="434" y="342"/>
                </a:cubicBezTo>
                <a:lnTo>
                  <a:pt x="434" y="342"/>
                </a:lnTo>
                <a:lnTo>
                  <a:pt x="434" y="342"/>
                </a:lnTo>
                <a:cubicBezTo>
                  <a:pt x="434" y="311"/>
                  <a:pt x="434" y="311"/>
                  <a:pt x="434" y="311"/>
                </a:cubicBezTo>
                <a:lnTo>
                  <a:pt x="434" y="311"/>
                </a:lnTo>
                <a:cubicBezTo>
                  <a:pt x="403" y="279"/>
                  <a:pt x="403" y="279"/>
                  <a:pt x="371" y="279"/>
                </a:cubicBezTo>
                <a:lnTo>
                  <a:pt x="371" y="279"/>
                </a:lnTo>
                <a:lnTo>
                  <a:pt x="371" y="279"/>
                </a:lnTo>
                <a:cubicBezTo>
                  <a:pt x="310" y="248"/>
                  <a:pt x="310" y="248"/>
                  <a:pt x="310" y="248"/>
                </a:cubicBezTo>
                <a:cubicBezTo>
                  <a:pt x="341" y="218"/>
                  <a:pt x="341" y="218"/>
                  <a:pt x="341" y="218"/>
                </a:cubicBezTo>
                <a:cubicBezTo>
                  <a:pt x="341" y="218"/>
                  <a:pt x="341" y="218"/>
                  <a:pt x="310" y="218"/>
                </a:cubicBezTo>
                <a:lnTo>
                  <a:pt x="310" y="218"/>
                </a:lnTo>
                <a:lnTo>
                  <a:pt x="310" y="187"/>
                </a:lnTo>
                <a:lnTo>
                  <a:pt x="310" y="187"/>
                </a:lnTo>
                <a:lnTo>
                  <a:pt x="310" y="187"/>
                </a:lnTo>
                <a:cubicBezTo>
                  <a:pt x="310" y="187"/>
                  <a:pt x="310" y="187"/>
                  <a:pt x="310" y="155"/>
                </a:cubicBezTo>
                <a:lnTo>
                  <a:pt x="310" y="155"/>
                </a:lnTo>
                <a:lnTo>
                  <a:pt x="310" y="155"/>
                </a:lnTo>
                <a:cubicBezTo>
                  <a:pt x="310" y="155"/>
                  <a:pt x="310" y="155"/>
                  <a:pt x="310" y="124"/>
                </a:cubicBezTo>
                <a:lnTo>
                  <a:pt x="310" y="124"/>
                </a:lnTo>
                <a:cubicBezTo>
                  <a:pt x="341" y="124"/>
                  <a:pt x="341" y="94"/>
                  <a:pt x="341" y="94"/>
                </a:cubicBezTo>
                <a:lnTo>
                  <a:pt x="341" y="94"/>
                </a:lnTo>
                <a:lnTo>
                  <a:pt x="341" y="94"/>
                </a:lnTo>
                <a:cubicBezTo>
                  <a:pt x="341" y="94"/>
                  <a:pt x="310" y="94"/>
                  <a:pt x="310" y="63"/>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82" name="Google Shape;1182;g627d42fa04_4_49"/>
          <p:cNvSpPr>
            <a:spLocks/>
          </p:cNvSpPr>
          <p:nvPr/>
        </p:nvSpPr>
        <p:spPr>
          <a:xfrm>
            <a:off x="6481862" y="5475738"/>
            <a:ext cx="76374" cy="171810"/>
          </a:xfrm>
          <a:custGeom>
            <a:avLst/>
            <a:gdLst/>
            <a:ahLst/>
            <a:cxnLst/>
            <a:rect l="l" t="t" r="r" b="b"/>
            <a:pathLst>
              <a:path w="125" h="280" extrusionOk="0">
                <a:moveTo>
                  <a:pt x="92" y="155"/>
                </a:moveTo>
                <a:lnTo>
                  <a:pt x="92" y="155"/>
                </a:lnTo>
                <a:cubicBezTo>
                  <a:pt x="92" y="155"/>
                  <a:pt x="61" y="155"/>
                  <a:pt x="61" y="124"/>
                </a:cubicBezTo>
                <a:lnTo>
                  <a:pt x="92" y="124"/>
                </a:lnTo>
                <a:lnTo>
                  <a:pt x="92" y="124"/>
                </a:lnTo>
                <a:cubicBezTo>
                  <a:pt x="92" y="92"/>
                  <a:pt x="92" y="92"/>
                  <a:pt x="92" y="92"/>
                </a:cubicBezTo>
                <a:cubicBezTo>
                  <a:pt x="92" y="61"/>
                  <a:pt x="92" y="61"/>
                  <a:pt x="92" y="61"/>
                </a:cubicBezTo>
                <a:cubicBezTo>
                  <a:pt x="92" y="31"/>
                  <a:pt x="124" y="31"/>
                  <a:pt x="124" y="0"/>
                </a:cubicBezTo>
                <a:lnTo>
                  <a:pt x="124" y="0"/>
                </a:lnTo>
                <a:cubicBezTo>
                  <a:pt x="92" y="0"/>
                  <a:pt x="92" y="0"/>
                  <a:pt x="92" y="0"/>
                </a:cubicBezTo>
                <a:lnTo>
                  <a:pt x="92" y="0"/>
                </a:lnTo>
                <a:cubicBezTo>
                  <a:pt x="61" y="0"/>
                  <a:pt x="61" y="0"/>
                  <a:pt x="61" y="0"/>
                </a:cubicBezTo>
                <a:lnTo>
                  <a:pt x="61" y="0"/>
                </a:lnTo>
                <a:lnTo>
                  <a:pt x="61" y="0"/>
                </a:lnTo>
                <a:lnTo>
                  <a:pt x="61" y="0"/>
                </a:lnTo>
                <a:cubicBezTo>
                  <a:pt x="61" y="0"/>
                  <a:pt x="61" y="0"/>
                  <a:pt x="61" y="31"/>
                </a:cubicBezTo>
                <a:cubicBezTo>
                  <a:pt x="61" y="31"/>
                  <a:pt x="61" y="61"/>
                  <a:pt x="61" y="92"/>
                </a:cubicBezTo>
                <a:cubicBezTo>
                  <a:pt x="30" y="124"/>
                  <a:pt x="30" y="124"/>
                  <a:pt x="30" y="155"/>
                </a:cubicBezTo>
                <a:lnTo>
                  <a:pt x="0" y="155"/>
                </a:lnTo>
                <a:cubicBezTo>
                  <a:pt x="0" y="155"/>
                  <a:pt x="0" y="155"/>
                  <a:pt x="30" y="155"/>
                </a:cubicBezTo>
                <a:lnTo>
                  <a:pt x="30" y="185"/>
                </a:lnTo>
                <a:cubicBezTo>
                  <a:pt x="30" y="185"/>
                  <a:pt x="61" y="185"/>
                  <a:pt x="61" y="216"/>
                </a:cubicBezTo>
                <a:cubicBezTo>
                  <a:pt x="61" y="248"/>
                  <a:pt x="61" y="248"/>
                  <a:pt x="61" y="248"/>
                </a:cubicBezTo>
                <a:lnTo>
                  <a:pt x="61" y="248"/>
                </a:lnTo>
                <a:cubicBezTo>
                  <a:pt x="61" y="248"/>
                  <a:pt x="61" y="248"/>
                  <a:pt x="61" y="279"/>
                </a:cubicBezTo>
                <a:cubicBezTo>
                  <a:pt x="61" y="248"/>
                  <a:pt x="61" y="248"/>
                  <a:pt x="61" y="248"/>
                </a:cubicBezTo>
                <a:lnTo>
                  <a:pt x="61" y="248"/>
                </a:lnTo>
                <a:lnTo>
                  <a:pt x="61" y="248"/>
                </a:lnTo>
                <a:cubicBezTo>
                  <a:pt x="61" y="248"/>
                  <a:pt x="61" y="248"/>
                  <a:pt x="92" y="248"/>
                </a:cubicBezTo>
                <a:lnTo>
                  <a:pt x="92" y="248"/>
                </a:lnTo>
                <a:cubicBezTo>
                  <a:pt x="92" y="216"/>
                  <a:pt x="92" y="216"/>
                  <a:pt x="92" y="216"/>
                </a:cubicBezTo>
                <a:lnTo>
                  <a:pt x="92" y="216"/>
                </a:lnTo>
                <a:lnTo>
                  <a:pt x="92" y="216"/>
                </a:lnTo>
                <a:cubicBezTo>
                  <a:pt x="92" y="216"/>
                  <a:pt x="92" y="216"/>
                  <a:pt x="92" y="185"/>
                </a:cubicBezTo>
                <a:lnTo>
                  <a:pt x="92" y="185"/>
                </a:lnTo>
                <a:cubicBezTo>
                  <a:pt x="92" y="185"/>
                  <a:pt x="92" y="185"/>
                  <a:pt x="92" y="155"/>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83" name="Google Shape;1183;g627d42fa04_4_49"/>
          <p:cNvSpPr>
            <a:spLocks/>
          </p:cNvSpPr>
          <p:nvPr/>
        </p:nvSpPr>
        <p:spPr>
          <a:xfrm>
            <a:off x="7572919" y="5399377"/>
            <a:ext cx="171843" cy="76361"/>
          </a:xfrm>
          <a:custGeom>
            <a:avLst/>
            <a:gdLst/>
            <a:ahLst/>
            <a:cxnLst/>
            <a:rect l="l" t="t" r="r" b="b"/>
            <a:pathLst>
              <a:path w="280" h="125" extrusionOk="0">
                <a:moveTo>
                  <a:pt x="248" y="0"/>
                </a:moveTo>
                <a:lnTo>
                  <a:pt x="248" y="0"/>
                </a:lnTo>
                <a:cubicBezTo>
                  <a:pt x="217" y="0"/>
                  <a:pt x="217" y="0"/>
                  <a:pt x="186" y="0"/>
                </a:cubicBezTo>
                <a:lnTo>
                  <a:pt x="186" y="0"/>
                </a:lnTo>
                <a:lnTo>
                  <a:pt x="186" y="0"/>
                </a:lnTo>
                <a:cubicBezTo>
                  <a:pt x="186" y="0"/>
                  <a:pt x="186" y="31"/>
                  <a:pt x="155" y="31"/>
                </a:cubicBezTo>
                <a:lnTo>
                  <a:pt x="155" y="31"/>
                </a:lnTo>
                <a:lnTo>
                  <a:pt x="155" y="31"/>
                </a:lnTo>
                <a:cubicBezTo>
                  <a:pt x="155" y="31"/>
                  <a:pt x="155" y="31"/>
                  <a:pt x="124" y="31"/>
                </a:cubicBezTo>
                <a:lnTo>
                  <a:pt x="124" y="31"/>
                </a:lnTo>
                <a:cubicBezTo>
                  <a:pt x="124" y="31"/>
                  <a:pt x="124" y="31"/>
                  <a:pt x="124" y="0"/>
                </a:cubicBezTo>
                <a:lnTo>
                  <a:pt x="124" y="0"/>
                </a:lnTo>
                <a:lnTo>
                  <a:pt x="124" y="0"/>
                </a:lnTo>
                <a:cubicBezTo>
                  <a:pt x="124" y="31"/>
                  <a:pt x="124" y="31"/>
                  <a:pt x="124" y="31"/>
                </a:cubicBezTo>
                <a:lnTo>
                  <a:pt x="92" y="31"/>
                </a:lnTo>
                <a:cubicBezTo>
                  <a:pt x="92" y="31"/>
                  <a:pt x="62" y="31"/>
                  <a:pt x="31" y="0"/>
                </a:cubicBezTo>
                <a:lnTo>
                  <a:pt x="31" y="0"/>
                </a:lnTo>
                <a:cubicBezTo>
                  <a:pt x="31" y="31"/>
                  <a:pt x="31" y="31"/>
                  <a:pt x="31" y="31"/>
                </a:cubicBezTo>
                <a:lnTo>
                  <a:pt x="31" y="31"/>
                </a:lnTo>
                <a:lnTo>
                  <a:pt x="31" y="31"/>
                </a:lnTo>
                <a:cubicBezTo>
                  <a:pt x="31" y="61"/>
                  <a:pt x="31" y="61"/>
                  <a:pt x="0" y="61"/>
                </a:cubicBezTo>
                <a:lnTo>
                  <a:pt x="0" y="61"/>
                </a:lnTo>
                <a:lnTo>
                  <a:pt x="0" y="61"/>
                </a:lnTo>
                <a:cubicBezTo>
                  <a:pt x="31" y="61"/>
                  <a:pt x="31" y="92"/>
                  <a:pt x="31" y="92"/>
                </a:cubicBezTo>
                <a:lnTo>
                  <a:pt x="31" y="124"/>
                </a:lnTo>
                <a:cubicBezTo>
                  <a:pt x="31" y="124"/>
                  <a:pt x="31" y="124"/>
                  <a:pt x="31" y="92"/>
                </a:cubicBezTo>
                <a:cubicBezTo>
                  <a:pt x="62" y="92"/>
                  <a:pt x="62" y="92"/>
                  <a:pt x="92" y="92"/>
                </a:cubicBezTo>
                <a:lnTo>
                  <a:pt x="92" y="92"/>
                </a:lnTo>
                <a:lnTo>
                  <a:pt x="124" y="92"/>
                </a:lnTo>
                <a:lnTo>
                  <a:pt x="124" y="92"/>
                </a:lnTo>
                <a:lnTo>
                  <a:pt x="124" y="92"/>
                </a:lnTo>
                <a:lnTo>
                  <a:pt x="124" y="92"/>
                </a:lnTo>
                <a:lnTo>
                  <a:pt x="124" y="92"/>
                </a:lnTo>
                <a:cubicBezTo>
                  <a:pt x="124" y="92"/>
                  <a:pt x="124" y="92"/>
                  <a:pt x="155" y="124"/>
                </a:cubicBezTo>
                <a:lnTo>
                  <a:pt x="155" y="124"/>
                </a:lnTo>
                <a:lnTo>
                  <a:pt x="155" y="124"/>
                </a:lnTo>
                <a:cubicBezTo>
                  <a:pt x="186" y="124"/>
                  <a:pt x="186" y="124"/>
                  <a:pt x="186" y="124"/>
                </a:cubicBezTo>
                <a:lnTo>
                  <a:pt x="186" y="124"/>
                </a:lnTo>
                <a:lnTo>
                  <a:pt x="186" y="124"/>
                </a:lnTo>
                <a:lnTo>
                  <a:pt x="186" y="124"/>
                </a:lnTo>
                <a:cubicBezTo>
                  <a:pt x="186" y="31"/>
                  <a:pt x="186" y="31"/>
                  <a:pt x="186" y="31"/>
                </a:cubicBezTo>
                <a:cubicBezTo>
                  <a:pt x="217" y="61"/>
                  <a:pt x="217" y="61"/>
                  <a:pt x="217" y="61"/>
                </a:cubicBezTo>
                <a:cubicBezTo>
                  <a:pt x="217" y="61"/>
                  <a:pt x="217" y="61"/>
                  <a:pt x="248" y="61"/>
                </a:cubicBezTo>
                <a:lnTo>
                  <a:pt x="248" y="61"/>
                </a:lnTo>
                <a:lnTo>
                  <a:pt x="248" y="61"/>
                </a:lnTo>
                <a:lnTo>
                  <a:pt x="248" y="61"/>
                </a:lnTo>
                <a:cubicBezTo>
                  <a:pt x="248" y="31"/>
                  <a:pt x="279" y="31"/>
                  <a:pt x="279" y="31"/>
                </a:cubicBezTo>
                <a:cubicBezTo>
                  <a:pt x="279" y="31"/>
                  <a:pt x="279" y="31"/>
                  <a:pt x="279" y="0"/>
                </a:cubicBezTo>
                <a:lnTo>
                  <a:pt x="279" y="0"/>
                </a:lnTo>
                <a:lnTo>
                  <a:pt x="279" y="0"/>
                </a:lnTo>
                <a:cubicBezTo>
                  <a:pt x="248" y="0"/>
                  <a:pt x="248" y="0"/>
                  <a:pt x="248"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84" name="Google Shape;1184;g627d42fa04_4_49"/>
          <p:cNvSpPr>
            <a:spLocks/>
          </p:cNvSpPr>
          <p:nvPr/>
        </p:nvSpPr>
        <p:spPr>
          <a:xfrm>
            <a:off x="7706574" y="5475738"/>
            <a:ext cx="594627" cy="209992"/>
          </a:xfrm>
          <a:custGeom>
            <a:avLst/>
            <a:gdLst/>
            <a:ahLst/>
            <a:cxnLst/>
            <a:rect l="l" t="t" r="r" b="b"/>
            <a:pathLst>
              <a:path w="961" h="341" extrusionOk="0">
                <a:moveTo>
                  <a:pt x="960" y="155"/>
                </a:moveTo>
                <a:lnTo>
                  <a:pt x="960" y="155"/>
                </a:lnTo>
                <a:cubicBezTo>
                  <a:pt x="930" y="155"/>
                  <a:pt x="930" y="155"/>
                  <a:pt x="930" y="155"/>
                </a:cubicBezTo>
                <a:lnTo>
                  <a:pt x="930" y="155"/>
                </a:lnTo>
                <a:cubicBezTo>
                  <a:pt x="930" y="124"/>
                  <a:pt x="930" y="124"/>
                  <a:pt x="960" y="124"/>
                </a:cubicBezTo>
                <a:lnTo>
                  <a:pt x="960" y="124"/>
                </a:lnTo>
                <a:lnTo>
                  <a:pt x="960" y="124"/>
                </a:lnTo>
                <a:cubicBezTo>
                  <a:pt x="930" y="124"/>
                  <a:pt x="930" y="124"/>
                  <a:pt x="930" y="92"/>
                </a:cubicBezTo>
                <a:lnTo>
                  <a:pt x="930" y="92"/>
                </a:lnTo>
                <a:lnTo>
                  <a:pt x="930" y="92"/>
                </a:lnTo>
                <a:cubicBezTo>
                  <a:pt x="930" y="92"/>
                  <a:pt x="899" y="92"/>
                  <a:pt x="899" y="61"/>
                </a:cubicBezTo>
                <a:lnTo>
                  <a:pt x="899" y="61"/>
                </a:lnTo>
                <a:lnTo>
                  <a:pt x="899" y="61"/>
                </a:lnTo>
                <a:lnTo>
                  <a:pt x="899" y="61"/>
                </a:lnTo>
                <a:cubicBezTo>
                  <a:pt x="899" y="31"/>
                  <a:pt x="899" y="31"/>
                  <a:pt x="899" y="31"/>
                </a:cubicBezTo>
                <a:lnTo>
                  <a:pt x="868" y="31"/>
                </a:lnTo>
                <a:cubicBezTo>
                  <a:pt x="868" y="31"/>
                  <a:pt x="868" y="31"/>
                  <a:pt x="836" y="31"/>
                </a:cubicBezTo>
                <a:lnTo>
                  <a:pt x="836" y="31"/>
                </a:lnTo>
                <a:lnTo>
                  <a:pt x="836" y="31"/>
                </a:lnTo>
                <a:cubicBezTo>
                  <a:pt x="806" y="31"/>
                  <a:pt x="806" y="61"/>
                  <a:pt x="806" y="61"/>
                </a:cubicBezTo>
                <a:cubicBezTo>
                  <a:pt x="775" y="61"/>
                  <a:pt x="775" y="61"/>
                  <a:pt x="775" y="61"/>
                </a:cubicBezTo>
                <a:lnTo>
                  <a:pt x="743" y="61"/>
                </a:lnTo>
                <a:lnTo>
                  <a:pt x="743" y="61"/>
                </a:lnTo>
                <a:cubicBezTo>
                  <a:pt x="713" y="61"/>
                  <a:pt x="713" y="61"/>
                  <a:pt x="713" y="61"/>
                </a:cubicBezTo>
                <a:cubicBezTo>
                  <a:pt x="682" y="61"/>
                  <a:pt x="682" y="61"/>
                  <a:pt x="682" y="61"/>
                </a:cubicBezTo>
                <a:lnTo>
                  <a:pt x="651" y="61"/>
                </a:lnTo>
                <a:lnTo>
                  <a:pt x="651" y="61"/>
                </a:lnTo>
                <a:lnTo>
                  <a:pt x="651" y="61"/>
                </a:lnTo>
                <a:cubicBezTo>
                  <a:pt x="620" y="61"/>
                  <a:pt x="589" y="61"/>
                  <a:pt x="558" y="31"/>
                </a:cubicBezTo>
                <a:lnTo>
                  <a:pt x="558" y="31"/>
                </a:lnTo>
                <a:lnTo>
                  <a:pt x="558" y="31"/>
                </a:lnTo>
                <a:lnTo>
                  <a:pt x="558" y="31"/>
                </a:lnTo>
                <a:lnTo>
                  <a:pt x="527" y="31"/>
                </a:lnTo>
                <a:cubicBezTo>
                  <a:pt x="527" y="31"/>
                  <a:pt x="527" y="31"/>
                  <a:pt x="496" y="0"/>
                </a:cubicBezTo>
                <a:lnTo>
                  <a:pt x="496" y="31"/>
                </a:lnTo>
                <a:cubicBezTo>
                  <a:pt x="465" y="31"/>
                  <a:pt x="465" y="31"/>
                  <a:pt x="465" y="0"/>
                </a:cubicBezTo>
                <a:lnTo>
                  <a:pt x="465" y="0"/>
                </a:lnTo>
                <a:cubicBezTo>
                  <a:pt x="434" y="0"/>
                  <a:pt x="434" y="0"/>
                  <a:pt x="403" y="0"/>
                </a:cubicBezTo>
                <a:lnTo>
                  <a:pt x="403" y="0"/>
                </a:lnTo>
                <a:lnTo>
                  <a:pt x="403" y="0"/>
                </a:lnTo>
                <a:cubicBezTo>
                  <a:pt x="372" y="0"/>
                  <a:pt x="372" y="0"/>
                  <a:pt x="341" y="0"/>
                </a:cubicBezTo>
                <a:cubicBezTo>
                  <a:pt x="341" y="0"/>
                  <a:pt x="310" y="31"/>
                  <a:pt x="279" y="31"/>
                </a:cubicBezTo>
                <a:cubicBezTo>
                  <a:pt x="279" y="31"/>
                  <a:pt x="279" y="31"/>
                  <a:pt x="248" y="31"/>
                </a:cubicBezTo>
                <a:cubicBezTo>
                  <a:pt x="248" y="61"/>
                  <a:pt x="248" y="61"/>
                  <a:pt x="217" y="61"/>
                </a:cubicBezTo>
                <a:lnTo>
                  <a:pt x="217" y="61"/>
                </a:lnTo>
                <a:cubicBezTo>
                  <a:pt x="217" y="61"/>
                  <a:pt x="186" y="61"/>
                  <a:pt x="155" y="61"/>
                </a:cubicBezTo>
                <a:cubicBezTo>
                  <a:pt x="155" y="31"/>
                  <a:pt x="124" y="31"/>
                  <a:pt x="93" y="31"/>
                </a:cubicBezTo>
                <a:cubicBezTo>
                  <a:pt x="93" y="31"/>
                  <a:pt x="62" y="31"/>
                  <a:pt x="62" y="0"/>
                </a:cubicBezTo>
                <a:lnTo>
                  <a:pt x="62" y="0"/>
                </a:lnTo>
                <a:cubicBezTo>
                  <a:pt x="31" y="0"/>
                  <a:pt x="31" y="0"/>
                  <a:pt x="31" y="0"/>
                </a:cubicBezTo>
                <a:lnTo>
                  <a:pt x="0" y="0"/>
                </a:lnTo>
                <a:cubicBezTo>
                  <a:pt x="31" y="0"/>
                  <a:pt x="31" y="0"/>
                  <a:pt x="31" y="0"/>
                </a:cubicBezTo>
                <a:lnTo>
                  <a:pt x="31" y="0"/>
                </a:lnTo>
                <a:cubicBezTo>
                  <a:pt x="31" y="31"/>
                  <a:pt x="0" y="31"/>
                  <a:pt x="0" y="31"/>
                </a:cubicBezTo>
                <a:lnTo>
                  <a:pt x="0" y="61"/>
                </a:lnTo>
                <a:cubicBezTo>
                  <a:pt x="31" y="61"/>
                  <a:pt x="31" y="61"/>
                  <a:pt x="31" y="61"/>
                </a:cubicBezTo>
                <a:cubicBezTo>
                  <a:pt x="0" y="92"/>
                  <a:pt x="0" y="92"/>
                  <a:pt x="0" y="92"/>
                </a:cubicBezTo>
                <a:cubicBezTo>
                  <a:pt x="31" y="124"/>
                  <a:pt x="31" y="124"/>
                  <a:pt x="31" y="124"/>
                </a:cubicBezTo>
                <a:lnTo>
                  <a:pt x="31" y="124"/>
                </a:lnTo>
                <a:lnTo>
                  <a:pt x="31" y="155"/>
                </a:lnTo>
                <a:cubicBezTo>
                  <a:pt x="31" y="185"/>
                  <a:pt x="31" y="185"/>
                  <a:pt x="31" y="185"/>
                </a:cubicBezTo>
                <a:lnTo>
                  <a:pt x="31" y="185"/>
                </a:lnTo>
                <a:lnTo>
                  <a:pt x="31" y="216"/>
                </a:lnTo>
                <a:cubicBezTo>
                  <a:pt x="31" y="216"/>
                  <a:pt x="62" y="216"/>
                  <a:pt x="62" y="248"/>
                </a:cubicBezTo>
                <a:cubicBezTo>
                  <a:pt x="62" y="279"/>
                  <a:pt x="62" y="279"/>
                  <a:pt x="62" y="309"/>
                </a:cubicBezTo>
                <a:lnTo>
                  <a:pt x="62" y="309"/>
                </a:lnTo>
                <a:lnTo>
                  <a:pt x="62" y="309"/>
                </a:lnTo>
                <a:lnTo>
                  <a:pt x="62" y="309"/>
                </a:lnTo>
                <a:lnTo>
                  <a:pt x="62" y="309"/>
                </a:lnTo>
                <a:cubicBezTo>
                  <a:pt x="62" y="279"/>
                  <a:pt x="93" y="279"/>
                  <a:pt x="93" y="279"/>
                </a:cubicBezTo>
                <a:lnTo>
                  <a:pt x="93" y="279"/>
                </a:lnTo>
                <a:cubicBezTo>
                  <a:pt x="124" y="279"/>
                  <a:pt x="124" y="279"/>
                  <a:pt x="155" y="309"/>
                </a:cubicBezTo>
                <a:cubicBezTo>
                  <a:pt x="155" y="309"/>
                  <a:pt x="155" y="309"/>
                  <a:pt x="186" y="309"/>
                </a:cubicBezTo>
                <a:lnTo>
                  <a:pt x="186" y="309"/>
                </a:lnTo>
                <a:lnTo>
                  <a:pt x="186" y="309"/>
                </a:lnTo>
                <a:lnTo>
                  <a:pt x="186" y="309"/>
                </a:lnTo>
                <a:cubicBezTo>
                  <a:pt x="217" y="309"/>
                  <a:pt x="217" y="279"/>
                  <a:pt x="248" y="279"/>
                </a:cubicBezTo>
                <a:cubicBezTo>
                  <a:pt x="279" y="279"/>
                  <a:pt x="310" y="309"/>
                  <a:pt x="310" y="309"/>
                </a:cubicBezTo>
                <a:cubicBezTo>
                  <a:pt x="310" y="309"/>
                  <a:pt x="341" y="309"/>
                  <a:pt x="341" y="340"/>
                </a:cubicBezTo>
                <a:lnTo>
                  <a:pt x="341" y="340"/>
                </a:lnTo>
                <a:cubicBezTo>
                  <a:pt x="341" y="340"/>
                  <a:pt x="372" y="340"/>
                  <a:pt x="372" y="309"/>
                </a:cubicBezTo>
                <a:lnTo>
                  <a:pt x="403" y="309"/>
                </a:lnTo>
                <a:lnTo>
                  <a:pt x="403" y="309"/>
                </a:lnTo>
                <a:cubicBezTo>
                  <a:pt x="434" y="279"/>
                  <a:pt x="434" y="279"/>
                  <a:pt x="434" y="279"/>
                </a:cubicBezTo>
                <a:cubicBezTo>
                  <a:pt x="434" y="279"/>
                  <a:pt x="434" y="279"/>
                  <a:pt x="465" y="279"/>
                </a:cubicBezTo>
                <a:lnTo>
                  <a:pt x="465" y="279"/>
                </a:lnTo>
                <a:cubicBezTo>
                  <a:pt x="496" y="279"/>
                  <a:pt x="496" y="279"/>
                  <a:pt x="496" y="279"/>
                </a:cubicBezTo>
                <a:lnTo>
                  <a:pt x="496" y="279"/>
                </a:lnTo>
                <a:lnTo>
                  <a:pt x="496" y="279"/>
                </a:lnTo>
                <a:lnTo>
                  <a:pt x="496" y="279"/>
                </a:lnTo>
                <a:lnTo>
                  <a:pt x="496" y="279"/>
                </a:lnTo>
                <a:lnTo>
                  <a:pt x="527" y="279"/>
                </a:lnTo>
                <a:lnTo>
                  <a:pt x="558" y="279"/>
                </a:lnTo>
                <a:lnTo>
                  <a:pt x="558" y="279"/>
                </a:lnTo>
                <a:lnTo>
                  <a:pt x="558" y="279"/>
                </a:lnTo>
                <a:cubicBezTo>
                  <a:pt x="558" y="279"/>
                  <a:pt x="558" y="279"/>
                  <a:pt x="589" y="279"/>
                </a:cubicBezTo>
                <a:lnTo>
                  <a:pt x="589" y="279"/>
                </a:lnTo>
                <a:lnTo>
                  <a:pt x="589" y="279"/>
                </a:lnTo>
                <a:lnTo>
                  <a:pt x="589" y="279"/>
                </a:lnTo>
                <a:lnTo>
                  <a:pt x="620" y="279"/>
                </a:lnTo>
                <a:lnTo>
                  <a:pt x="620" y="279"/>
                </a:lnTo>
                <a:lnTo>
                  <a:pt x="620" y="279"/>
                </a:lnTo>
                <a:lnTo>
                  <a:pt x="620" y="279"/>
                </a:lnTo>
                <a:cubicBezTo>
                  <a:pt x="620" y="279"/>
                  <a:pt x="620" y="279"/>
                  <a:pt x="651" y="279"/>
                </a:cubicBezTo>
                <a:lnTo>
                  <a:pt x="651" y="279"/>
                </a:lnTo>
                <a:cubicBezTo>
                  <a:pt x="682" y="279"/>
                  <a:pt x="682" y="279"/>
                  <a:pt x="682" y="279"/>
                </a:cubicBezTo>
                <a:lnTo>
                  <a:pt x="682" y="279"/>
                </a:lnTo>
                <a:cubicBezTo>
                  <a:pt x="682" y="279"/>
                  <a:pt x="682" y="279"/>
                  <a:pt x="713" y="279"/>
                </a:cubicBezTo>
                <a:lnTo>
                  <a:pt x="713" y="279"/>
                </a:lnTo>
                <a:cubicBezTo>
                  <a:pt x="713" y="279"/>
                  <a:pt x="713" y="279"/>
                  <a:pt x="743" y="279"/>
                </a:cubicBezTo>
                <a:lnTo>
                  <a:pt x="743" y="279"/>
                </a:lnTo>
                <a:cubicBezTo>
                  <a:pt x="775" y="248"/>
                  <a:pt x="775" y="248"/>
                  <a:pt x="775" y="248"/>
                </a:cubicBezTo>
                <a:cubicBezTo>
                  <a:pt x="806" y="248"/>
                  <a:pt x="806" y="248"/>
                  <a:pt x="806" y="248"/>
                </a:cubicBezTo>
                <a:lnTo>
                  <a:pt x="836" y="248"/>
                </a:lnTo>
                <a:lnTo>
                  <a:pt x="836" y="248"/>
                </a:lnTo>
                <a:lnTo>
                  <a:pt x="836" y="248"/>
                </a:lnTo>
                <a:lnTo>
                  <a:pt x="868" y="248"/>
                </a:lnTo>
                <a:lnTo>
                  <a:pt x="868" y="248"/>
                </a:lnTo>
                <a:lnTo>
                  <a:pt x="868" y="248"/>
                </a:lnTo>
                <a:lnTo>
                  <a:pt x="868" y="248"/>
                </a:lnTo>
                <a:lnTo>
                  <a:pt x="868" y="248"/>
                </a:lnTo>
                <a:cubicBezTo>
                  <a:pt x="868" y="248"/>
                  <a:pt x="868" y="248"/>
                  <a:pt x="899" y="248"/>
                </a:cubicBezTo>
                <a:lnTo>
                  <a:pt x="899" y="248"/>
                </a:lnTo>
                <a:lnTo>
                  <a:pt x="899" y="248"/>
                </a:lnTo>
                <a:lnTo>
                  <a:pt x="930" y="248"/>
                </a:lnTo>
                <a:lnTo>
                  <a:pt x="930" y="248"/>
                </a:lnTo>
                <a:lnTo>
                  <a:pt x="960" y="248"/>
                </a:lnTo>
                <a:cubicBezTo>
                  <a:pt x="960" y="248"/>
                  <a:pt x="960" y="248"/>
                  <a:pt x="960" y="216"/>
                </a:cubicBezTo>
                <a:lnTo>
                  <a:pt x="960" y="216"/>
                </a:lnTo>
                <a:lnTo>
                  <a:pt x="960" y="216"/>
                </a:lnTo>
                <a:lnTo>
                  <a:pt x="960" y="216"/>
                </a:lnTo>
                <a:cubicBezTo>
                  <a:pt x="960" y="185"/>
                  <a:pt x="960" y="185"/>
                  <a:pt x="960" y="185"/>
                </a:cubicBezTo>
                <a:lnTo>
                  <a:pt x="960" y="155"/>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85" name="Google Shape;1185;g627d42fa04_4_49"/>
          <p:cNvSpPr>
            <a:spLocks/>
          </p:cNvSpPr>
          <p:nvPr/>
        </p:nvSpPr>
        <p:spPr>
          <a:xfrm>
            <a:off x="9566826" y="5936628"/>
            <a:ext cx="231849" cy="133632"/>
          </a:xfrm>
          <a:custGeom>
            <a:avLst/>
            <a:gdLst/>
            <a:ahLst/>
            <a:cxnLst/>
            <a:rect l="l" t="t" r="r" b="b"/>
            <a:pathLst>
              <a:path w="373" h="217" extrusionOk="0">
                <a:moveTo>
                  <a:pt x="124" y="61"/>
                </a:moveTo>
                <a:lnTo>
                  <a:pt x="124" y="61"/>
                </a:lnTo>
                <a:lnTo>
                  <a:pt x="124" y="61"/>
                </a:lnTo>
                <a:lnTo>
                  <a:pt x="124" y="61"/>
                </a:lnTo>
                <a:lnTo>
                  <a:pt x="124" y="61"/>
                </a:lnTo>
                <a:cubicBezTo>
                  <a:pt x="93" y="61"/>
                  <a:pt x="93" y="61"/>
                  <a:pt x="93" y="31"/>
                </a:cubicBezTo>
                <a:cubicBezTo>
                  <a:pt x="61" y="31"/>
                  <a:pt x="61" y="31"/>
                  <a:pt x="61" y="0"/>
                </a:cubicBezTo>
                <a:lnTo>
                  <a:pt x="61" y="0"/>
                </a:lnTo>
                <a:cubicBezTo>
                  <a:pt x="30" y="0"/>
                  <a:pt x="30" y="0"/>
                  <a:pt x="30" y="0"/>
                </a:cubicBezTo>
                <a:cubicBezTo>
                  <a:pt x="30" y="0"/>
                  <a:pt x="30" y="0"/>
                  <a:pt x="0" y="0"/>
                </a:cubicBezTo>
                <a:cubicBezTo>
                  <a:pt x="0" y="0"/>
                  <a:pt x="0" y="0"/>
                  <a:pt x="0" y="31"/>
                </a:cubicBezTo>
                <a:lnTo>
                  <a:pt x="0" y="31"/>
                </a:lnTo>
                <a:lnTo>
                  <a:pt x="0" y="31"/>
                </a:lnTo>
                <a:lnTo>
                  <a:pt x="0" y="31"/>
                </a:lnTo>
                <a:cubicBezTo>
                  <a:pt x="0" y="61"/>
                  <a:pt x="0" y="61"/>
                  <a:pt x="0" y="61"/>
                </a:cubicBezTo>
                <a:lnTo>
                  <a:pt x="0" y="61"/>
                </a:lnTo>
                <a:lnTo>
                  <a:pt x="0" y="61"/>
                </a:lnTo>
                <a:cubicBezTo>
                  <a:pt x="30" y="61"/>
                  <a:pt x="30" y="92"/>
                  <a:pt x="30" y="92"/>
                </a:cubicBezTo>
                <a:lnTo>
                  <a:pt x="30" y="92"/>
                </a:lnTo>
                <a:lnTo>
                  <a:pt x="61" y="92"/>
                </a:lnTo>
                <a:cubicBezTo>
                  <a:pt x="61" y="92"/>
                  <a:pt x="61" y="92"/>
                  <a:pt x="93" y="92"/>
                </a:cubicBezTo>
                <a:lnTo>
                  <a:pt x="93" y="92"/>
                </a:lnTo>
                <a:cubicBezTo>
                  <a:pt x="93" y="124"/>
                  <a:pt x="93" y="124"/>
                  <a:pt x="93" y="124"/>
                </a:cubicBezTo>
                <a:lnTo>
                  <a:pt x="124" y="124"/>
                </a:lnTo>
                <a:lnTo>
                  <a:pt x="124" y="124"/>
                </a:lnTo>
                <a:lnTo>
                  <a:pt x="124" y="155"/>
                </a:lnTo>
                <a:cubicBezTo>
                  <a:pt x="124" y="155"/>
                  <a:pt x="124" y="155"/>
                  <a:pt x="124" y="124"/>
                </a:cubicBezTo>
                <a:lnTo>
                  <a:pt x="124" y="124"/>
                </a:lnTo>
                <a:cubicBezTo>
                  <a:pt x="154" y="124"/>
                  <a:pt x="154" y="124"/>
                  <a:pt x="154" y="124"/>
                </a:cubicBezTo>
                <a:lnTo>
                  <a:pt x="185" y="124"/>
                </a:lnTo>
                <a:cubicBezTo>
                  <a:pt x="185" y="124"/>
                  <a:pt x="217" y="124"/>
                  <a:pt x="217" y="155"/>
                </a:cubicBezTo>
                <a:cubicBezTo>
                  <a:pt x="217" y="155"/>
                  <a:pt x="217" y="155"/>
                  <a:pt x="217" y="185"/>
                </a:cubicBezTo>
                <a:cubicBezTo>
                  <a:pt x="217" y="185"/>
                  <a:pt x="217" y="185"/>
                  <a:pt x="248" y="185"/>
                </a:cubicBezTo>
                <a:lnTo>
                  <a:pt x="248" y="185"/>
                </a:lnTo>
                <a:lnTo>
                  <a:pt x="248" y="185"/>
                </a:lnTo>
                <a:lnTo>
                  <a:pt x="248" y="185"/>
                </a:lnTo>
                <a:cubicBezTo>
                  <a:pt x="278" y="185"/>
                  <a:pt x="278" y="185"/>
                  <a:pt x="278" y="185"/>
                </a:cubicBezTo>
                <a:lnTo>
                  <a:pt x="278" y="185"/>
                </a:lnTo>
                <a:lnTo>
                  <a:pt x="278" y="185"/>
                </a:lnTo>
                <a:lnTo>
                  <a:pt x="278" y="185"/>
                </a:lnTo>
                <a:cubicBezTo>
                  <a:pt x="309" y="185"/>
                  <a:pt x="309" y="185"/>
                  <a:pt x="309" y="185"/>
                </a:cubicBezTo>
                <a:lnTo>
                  <a:pt x="341" y="185"/>
                </a:lnTo>
                <a:cubicBezTo>
                  <a:pt x="341" y="216"/>
                  <a:pt x="341" y="216"/>
                  <a:pt x="341" y="216"/>
                </a:cubicBezTo>
                <a:lnTo>
                  <a:pt x="341" y="216"/>
                </a:lnTo>
                <a:lnTo>
                  <a:pt x="372" y="185"/>
                </a:lnTo>
                <a:lnTo>
                  <a:pt x="372" y="185"/>
                </a:lnTo>
                <a:lnTo>
                  <a:pt x="372" y="185"/>
                </a:lnTo>
                <a:lnTo>
                  <a:pt x="372" y="155"/>
                </a:lnTo>
                <a:cubicBezTo>
                  <a:pt x="341" y="155"/>
                  <a:pt x="341" y="155"/>
                  <a:pt x="341" y="155"/>
                </a:cubicBezTo>
                <a:lnTo>
                  <a:pt x="309" y="155"/>
                </a:lnTo>
                <a:lnTo>
                  <a:pt x="309" y="155"/>
                </a:lnTo>
                <a:lnTo>
                  <a:pt x="309" y="155"/>
                </a:lnTo>
                <a:lnTo>
                  <a:pt x="309" y="155"/>
                </a:lnTo>
                <a:cubicBezTo>
                  <a:pt x="309" y="155"/>
                  <a:pt x="309" y="155"/>
                  <a:pt x="278" y="155"/>
                </a:cubicBezTo>
                <a:lnTo>
                  <a:pt x="278" y="155"/>
                </a:lnTo>
                <a:lnTo>
                  <a:pt x="278" y="155"/>
                </a:lnTo>
                <a:lnTo>
                  <a:pt x="278" y="155"/>
                </a:lnTo>
                <a:cubicBezTo>
                  <a:pt x="248" y="155"/>
                  <a:pt x="248" y="155"/>
                  <a:pt x="248" y="124"/>
                </a:cubicBezTo>
                <a:lnTo>
                  <a:pt x="217" y="124"/>
                </a:lnTo>
                <a:lnTo>
                  <a:pt x="217" y="124"/>
                </a:lnTo>
                <a:lnTo>
                  <a:pt x="217" y="124"/>
                </a:lnTo>
                <a:lnTo>
                  <a:pt x="185" y="92"/>
                </a:lnTo>
                <a:cubicBezTo>
                  <a:pt x="154" y="92"/>
                  <a:pt x="154" y="92"/>
                  <a:pt x="154" y="61"/>
                </a:cubicBezTo>
                <a:cubicBezTo>
                  <a:pt x="154" y="92"/>
                  <a:pt x="154" y="92"/>
                  <a:pt x="154" y="92"/>
                </a:cubicBezTo>
                <a:lnTo>
                  <a:pt x="154" y="92"/>
                </a:lnTo>
                <a:lnTo>
                  <a:pt x="154" y="92"/>
                </a:lnTo>
                <a:cubicBezTo>
                  <a:pt x="124" y="92"/>
                  <a:pt x="124" y="92"/>
                  <a:pt x="124" y="6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86" name="Google Shape;1186;g627d42fa04_4_49"/>
          <p:cNvSpPr>
            <a:spLocks/>
          </p:cNvSpPr>
          <p:nvPr/>
        </p:nvSpPr>
        <p:spPr>
          <a:xfrm>
            <a:off x="8628517" y="5456646"/>
            <a:ext cx="403691" cy="250899"/>
          </a:xfrm>
          <a:custGeom>
            <a:avLst/>
            <a:gdLst/>
            <a:ahLst/>
            <a:cxnLst/>
            <a:rect l="l" t="t" r="r" b="b"/>
            <a:pathLst>
              <a:path w="652" h="405" extrusionOk="0">
                <a:moveTo>
                  <a:pt x="62" y="217"/>
                </a:moveTo>
                <a:lnTo>
                  <a:pt x="62" y="217"/>
                </a:lnTo>
                <a:cubicBezTo>
                  <a:pt x="62" y="217"/>
                  <a:pt x="62" y="248"/>
                  <a:pt x="62" y="280"/>
                </a:cubicBezTo>
                <a:lnTo>
                  <a:pt x="62" y="248"/>
                </a:lnTo>
                <a:lnTo>
                  <a:pt x="92" y="217"/>
                </a:lnTo>
                <a:lnTo>
                  <a:pt x="92" y="217"/>
                </a:lnTo>
                <a:lnTo>
                  <a:pt x="92" y="217"/>
                </a:lnTo>
                <a:lnTo>
                  <a:pt x="124" y="217"/>
                </a:lnTo>
                <a:lnTo>
                  <a:pt x="124" y="248"/>
                </a:lnTo>
                <a:cubicBezTo>
                  <a:pt x="124" y="248"/>
                  <a:pt x="124" y="217"/>
                  <a:pt x="155" y="217"/>
                </a:cubicBezTo>
                <a:lnTo>
                  <a:pt x="155" y="217"/>
                </a:lnTo>
                <a:lnTo>
                  <a:pt x="155" y="217"/>
                </a:lnTo>
                <a:lnTo>
                  <a:pt x="155" y="217"/>
                </a:lnTo>
                <a:lnTo>
                  <a:pt x="155" y="217"/>
                </a:lnTo>
                <a:cubicBezTo>
                  <a:pt x="186" y="217"/>
                  <a:pt x="186" y="217"/>
                  <a:pt x="186" y="217"/>
                </a:cubicBezTo>
                <a:cubicBezTo>
                  <a:pt x="186" y="217"/>
                  <a:pt x="186" y="217"/>
                  <a:pt x="216" y="217"/>
                </a:cubicBezTo>
                <a:lnTo>
                  <a:pt x="248" y="248"/>
                </a:lnTo>
                <a:cubicBezTo>
                  <a:pt x="279" y="248"/>
                  <a:pt x="279" y="248"/>
                  <a:pt x="279" y="248"/>
                </a:cubicBezTo>
                <a:lnTo>
                  <a:pt x="279" y="248"/>
                </a:lnTo>
                <a:cubicBezTo>
                  <a:pt x="279" y="248"/>
                  <a:pt x="279" y="248"/>
                  <a:pt x="310" y="248"/>
                </a:cubicBezTo>
                <a:cubicBezTo>
                  <a:pt x="310" y="248"/>
                  <a:pt x="310" y="248"/>
                  <a:pt x="310" y="280"/>
                </a:cubicBezTo>
                <a:cubicBezTo>
                  <a:pt x="340" y="280"/>
                  <a:pt x="340" y="280"/>
                  <a:pt x="340" y="280"/>
                </a:cubicBezTo>
                <a:lnTo>
                  <a:pt x="340" y="280"/>
                </a:lnTo>
                <a:cubicBezTo>
                  <a:pt x="340" y="280"/>
                  <a:pt x="340" y="311"/>
                  <a:pt x="372" y="311"/>
                </a:cubicBezTo>
                <a:lnTo>
                  <a:pt x="372" y="311"/>
                </a:lnTo>
                <a:lnTo>
                  <a:pt x="372" y="311"/>
                </a:lnTo>
                <a:lnTo>
                  <a:pt x="403" y="311"/>
                </a:lnTo>
                <a:lnTo>
                  <a:pt x="403" y="311"/>
                </a:lnTo>
                <a:lnTo>
                  <a:pt x="403" y="311"/>
                </a:lnTo>
                <a:lnTo>
                  <a:pt x="403" y="311"/>
                </a:lnTo>
                <a:lnTo>
                  <a:pt x="403" y="311"/>
                </a:lnTo>
                <a:lnTo>
                  <a:pt x="403" y="311"/>
                </a:lnTo>
                <a:lnTo>
                  <a:pt x="403" y="311"/>
                </a:lnTo>
                <a:cubicBezTo>
                  <a:pt x="434" y="311"/>
                  <a:pt x="434" y="311"/>
                  <a:pt x="434" y="341"/>
                </a:cubicBezTo>
                <a:lnTo>
                  <a:pt x="434" y="341"/>
                </a:lnTo>
                <a:cubicBezTo>
                  <a:pt x="434" y="341"/>
                  <a:pt x="434" y="341"/>
                  <a:pt x="434" y="372"/>
                </a:cubicBezTo>
                <a:cubicBezTo>
                  <a:pt x="464" y="372"/>
                  <a:pt x="464" y="372"/>
                  <a:pt x="464" y="372"/>
                </a:cubicBezTo>
                <a:cubicBezTo>
                  <a:pt x="464" y="404"/>
                  <a:pt x="464" y="404"/>
                  <a:pt x="464" y="404"/>
                </a:cubicBezTo>
                <a:cubicBezTo>
                  <a:pt x="464" y="404"/>
                  <a:pt x="464" y="404"/>
                  <a:pt x="496" y="404"/>
                </a:cubicBezTo>
                <a:lnTo>
                  <a:pt x="496" y="404"/>
                </a:lnTo>
                <a:lnTo>
                  <a:pt x="496" y="404"/>
                </a:lnTo>
                <a:lnTo>
                  <a:pt x="496" y="404"/>
                </a:lnTo>
                <a:cubicBezTo>
                  <a:pt x="496" y="404"/>
                  <a:pt x="496" y="404"/>
                  <a:pt x="527" y="372"/>
                </a:cubicBezTo>
                <a:lnTo>
                  <a:pt x="527" y="372"/>
                </a:lnTo>
                <a:lnTo>
                  <a:pt x="527" y="372"/>
                </a:lnTo>
                <a:lnTo>
                  <a:pt x="527" y="372"/>
                </a:lnTo>
                <a:lnTo>
                  <a:pt x="527" y="372"/>
                </a:lnTo>
                <a:lnTo>
                  <a:pt x="527" y="372"/>
                </a:lnTo>
                <a:lnTo>
                  <a:pt x="527" y="372"/>
                </a:lnTo>
                <a:lnTo>
                  <a:pt x="558" y="372"/>
                </a:lnTo>
                <a:lnTo>
                  <a:pt x="558" y="372"/>
                </a:lnTo>
                <a:lnTo>
                  <a:pt x="558" y="372"/>
                </a:lnTo>
                <a:lnTo>
                  <a:pt x="558" y="372"/>
                </a:lnTo>
                <a:lnTo>
                  <a:pt x="588" y="372"/>
                </a:lnTo>
                <a:lnTo>
                  <a:pt x="588" y="341"/>
                </a:lnTo>
                <a:cubicBezTo>
                  <a:pt x="588" y="341"/>
                  <a:pt x="588" y="341"/>
                  <a:pt x="588" y="311"/>
                </a:cubicBezTo>
                <a:cubicBezTo>
                  <a:pt x="620" y="311"/>
                  <a:pt x="620" y="280"/>
                  <a:pt x="651" y="280"/>
                </a:cubicBezTo>
                <a:lnTo>
                  <a:pt x="651" y="280"/>
                </a:lnTo>
                <a:lnTo>
                  <a:pt x="651" y="280"/>
                </a:lnTo>
                <a:lnTo>
                  <a:pt x="651" y="280"/>
                </a:lnTo>
                <a:lnTo>
                  <a:pt x="651" y="280"/>
                </a:lnTo>
                <a:lnTo>
                  <a:pt x="651" y="280"/>
                </a:lnTo>
                <a:lnTo>
                  <a:pt x="651" y="280"/>
                </a:lnTo>
                <a:lnTo>
                  <a:pt x="651" y="280"/>
                </a:lnTo>
                <a:cubicBezTo>
                  <a:pt x="651" y="280"/>
                  <a:pt x="651" y="248"/>
                  <a:pt x="620" y="248"/>
                </a:cubicBezTo>
                <a:cubicBezTo>
                  <a:pt x="620" y="248"/>
                  <a:pt x="620" y="248"/>
                  <a:pt x="588" y="248"/>
                </a:cubicBezTo>
                <a:lnTo>
                  <a:pt x="588" y="248"/>
                </a:lnTo>
                <a:cubicBezTo>
                  <a:pt x="588" y="217"/>
                  <a:pt x="558" y="217"/>
                  <a:pt x="558" y="217"/>
                </a:cubicBezTo>
                <a:cubicBezTo>
                  <a:pt x="558" y="187"/>
                  <a:pt x="558" y="187"/>
                  <a:pt x="527" y="187"/>
                </a:cubicBezTo>
                <a:lnTo>
                  <a:pt x="527" y="187"/>
                </a:lnTo>
                <a:lnTo>
                  <a:pt x="527" y="187"/>
                </a:lnTo>
                <a:cubicBezTo>
                  <a:pt x="527" y="187"/>
                  <a:pt x="527" y="187"/>
                  <a:pt x="496" y="187"/>
                </a:cubicBezTo>
                <a:cubicBezTo>
                  <a:pt x="496" y="187"/>
                  <a:pt x="496" y="187"/>
                  <a:pt x="496" y="156"/>
                </a:cubicBezTo>
                <a:lnTo>
                  <a:pt x="496" y="156"/>
                </a:lnTo>
                <a:cubicBezTo>
                  <a:pt x="464" y="156"/>
                  <a:pt x="464" y="156"/>
                  <a:pt x="464" y="124"/>
                </a:cubicBezTo>
                <a:lnTo>
                  <a:pt x="464" y="124"/>
                </a:lnTo>
                <a:lnTo>
                  <a:pt x="464" y="124"/>
                </a:lnTo>
                <a:cubicBezTo>
                  <a:pt x="434" y="93"/>
                  <a:pt x="434" y="93"/>
                  <a:pt x="434" y="93"/>
                </a:cubicBezTo>
                <a:lnTo>
                  <a:pt x="434" y="93"/>
                </a:lnTo>
                <a:lnTo>
                  <a:pt x="434" y="93"/>
                </a:lnTo>
                <a:lnTo>
                  <a:pt x="403" y="93"/>
                </a:lnTo>
                <a:cubicBezTo>
                  <a:pt x="403" y="93"/>
                  <a:pt x="403" y="93"/>
                  <a:pt x="372" y="93"/>
                </a:cubicBezTo>
                <a:lnTo>
                  <a:pt x="372" y="93"/>
                </a:lnTo>
                <a:lnTo>
                  <a:pt x="372" y="93"/>
                </a:lnTo>
                <a:lnTo>
                  <a:pt x="340" y="63"/>
                </a:lnTo>
                <a:lnTo>
                  <a:pt x="340" y="63"/>
                </a:lnTo>
                <a:lnTo>
                  <a:pt x="340" y="32"/>
                </a:lnTo>
                <a:lnTo>
                  <a:pt x="340" y="32"/>
                </a:lnTo>
                <a:cubicBezTo>
                  <a:pt x="340" y="32"/>
                  <a:pt x="340" y="32"/>
                  <a:pt x="340" y="0"/>
                </a:cubicBezTo>
                <a:lnTo>
                  <a:pt x="340" y="0"/>
                </a:lnTo>
                <a:lnTo>
                  <a:pt x="340" y="0"/>
                </a:lnTo>
                <a:lnTo>
                  <a:pt x="340" y="0"/>
                </a:lnTo>
                <a:lnTo>
                  <a:pt x="340" y="0"/>
                </a:lnTo>
                <a:cubicBezTo>
                  <a:pt x="340" y="0"/>
                  <a:pt x="340" y="0"/>
                  <a:pt x="310" y="0"/>
                </a:cubicBezTo>
                <a:cubicBezTo>
                  <a:pt x="310" y="0"/>
                  <a:pt x="310" y="0"/>
                  <a:pt x="279" y="0"/>
                </a:cubicBezTo>
                <a:lnTo>
                  <a:pt x="279" y="0"/>
                </a:lnTo>
                <a:lnTo>
                  <a:pt x="279" y="0"/>
                </a:lnTo>
                <a:cubicBezTo>
                  <a:pt x="279" y="0"/>
                  <a:pt x="279" y="0"/>
                  <a:pt x="248" y="0"/>
                </a:cubicBezTo>
                <a:lnTo>
                  <a:pt x="248" y="0"/>
                </a:lnTo>
                <a:cubicBezTo>
                  <a:pt x="248" y="32"/>
                  <a:pt x="248" y="32"/>
                  <a:pt x="248" y="32"/>
                </a:cubicBezTo>
                <a:lnTo>
                  <a:pt x="216" y="32"/>
                </a:lnTo>
                <a:lnTo>
                  <a:pt x="216" y="32"/>
                </a:lnTo>
                <a:cubicBezTo>
                  <a:pt x="216" y="32"/>
                  <a:pt x="216" y="63"/>
                  <a:pt x="216" y="93"/>
                </a:cubicBezTo>
                <a:lnTo>
                  <a:pt x="216" y="93"/>
                </a:lnTo>
                <a:cubicBezTo>
                  <a:pt x="186" y="93"/>
                  <a:pt x="186" y="93"/>
                  <a:pt x="186" y="93"/>
                </a:cubicBezTo>
                <a:lnTo>
                  <a:pt x="186" y="93"/>
                </a:lnTo>
                <a:lnTo>
                  <a:pt x="186" y="93"/>
                </a:lnTo>
                <a:cubicBezTo>
                  <a:pt x="186" y="93"/>
                  <a:pt x="186" y="93"/>
                  <a:pt x="155" y="93"/>
                </a:cubicBezTo>
                <a:cubicBezTo>
                  <a:pt x="155" y="93"/>
                  <a:pt x="155" y="93"/>
                  <a:pt x="124" y="93"/>
                </a:cubicBezTo>
                <a:lnTo>
                  <a:pt x="124" y="93"/>
                </a:lnTo>
                <a:lnTo>
                  <a:pt x="124" y="93"/>
                </a:lnTo>
                <a:lnTo>
                  <a:pt x="124" y="93"/>
                </a:lnTo>
                <a:cubicBezTo>
                  <a:pt x="124" y="93"/>
                  <a:pt x="92" y="93"/>
                  <a:pt x="92" y="63"/>
                </a:cubicBezTo>
                <a:cubicBezTo>
                  <a:pt x="92" y="93"/>
                  <a:pt x="62" y="93"/>
                  <a:pt x="62" y="93"/>
                </a:cubicBezTo>
                <a:lnTo>
                  <a:pt x="62" y="93"/>
                </a:lnTo>
                <a:cubicBezTo>
                  <a:pt x="62" y="93"/>
                  <a:pt x="62" y="124"/>
                  <a:pt x="31" y="124"/>
                </a:cubicBezTo>
                <a:cubicBezTo>
                  <a:pt x="31" y="124"/>
                  <a:pt x="31" y="124"/>
                  <a:pt x="0" y="124"/>
                </a:cubicBezTo>
                <a:lnTo>
                  <a:pt x="0" y="124"/>
                </a:lnTo>
                <a:lnTo>
                  <a:pt x="0" y="124"/>
                </a:lnTo>
                <a:lnTo>
                  <a:pt x="0" y="124"/>
                </a:lnTo>
                <a:lnTo>
                  <a:pt x="0" y="124"/>
                </a:lnTo>
                <a:cubicBezTo>
                  <a:pt x="31" y="124"/>
                  <a:pt x="31" y="156"/>
                  <a:pt x="31" y="156"/>
                </a:cubicBezTo>
                <a:lnTo>
                  <a:pt x="31" y="156"/>
                </a:lnTo>
                <a:cubicBezTo>
                  <a:pt x="31" y="187"/>
                  <a:pt x="31" y="187"/>
                  <a:pt x="62" y="217"/>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87" name="Google Shape;1187;g627d42fa04_4_49"/>
          <p:cNvSpPr>
            <a:spLocks/>
          </p:cNvSpPr>
          <p:nvPr/>
        </p:nvSpPr>
        <p:spPr>
          <a:xfrm>
            <a:off x="8876732" y="5609368"/>
            <a:ext cx="365503" cy="327259"/>
          </a:xfrm>
          <a:custGeom>
            <a:avLst/>
            <a:gdLst/>
            <a:ahLst/>
            <a:cxnLst/>
            <a:rect l="l" t="t" r="r" b="b"/>
            <a:pathLst>
              <a:path w="590" h="529" extrusionOk="0">
                <a:moveTo>
                  <a:pt x="589" y="187"/>
                </a:moveTo>
                <a:lnTo>
                  <a:pt x="589" y="187"/>
                </a:lnTo>
                <a:lnTo>
                  <a:pt x="589" y="187"/>
                </a:lnTo>
                <a:lnTo>
                  <a:pt x="589" y="187"/>
                </a:lnTo>
                <a:lnTo>
                  <a:pt x="589" y="187"/>
                </a:lnTo>
                <a:lnTo>
                  <a:pt x="589" y="187"/>
                </a:lnTo>
                <a:lnTo>
                  <a:pt x="557" y="187"/>
                </a:lnTo>
                <a:lnTo>
                  <a:pt x="557" y="156"/>
                </a:lnTo>
                <a:lnTo>
                  <a:pt x="557" y="156"/>
                </a:lnTo>
                <a:lnTo>
                  <a:pt x="557" y="156"/>
                </a:lnTo>
                <a:cubicBezTo>
                  <a:pt x="557" y="124"/>
                  <a:pt x="557" y="124"/>
                  <a:pt x="557" y="124"/>
                </a:cubicBezTo>
                <a:cubicBezTo>
                  <a:pt x="557" y="124"/>
                  <a:pt x="557" y="124"/>
                  <a:pt x="557" y="93"/>
                </a:cubicBezTo>
                <a:lnTo>
                  <a:pt x="557" y="93"/>
                </a:lnTo>
                <a:lnTo>
                  <a:pt x="557" y="93"/>
                </a:lnTo>
                <a:lnTo>
                  <a:pt x="557" y="63"/>
                </a:lnTo>
                <a:lnTo>
                  <a:pt x="557" y="63"/>
                </a:lnTo>
                <a:cubicBezTo>
                  <a:pt x="557" y="63"/>
                  <a:pt x="557" y="63"/>
                  <a:pt x="557" y="32"/>
                </a:cubicBezTo>
                <a:lnTo>
                  <a:pt x="557" y="32"/>
                </a:lnTo>
                <a:lnTo>
                  <a:pt x="557" y="32"/>
                </a:lnTo>
                <a:cubicBezTo>
                  <a:pt x="557" y="0"/>
                  <a:pt x="557" y="0"/>
                  <a:pt x="557" y="0"/>
                </a:cubicBezTo>
                <a:cubicBezTo>
                  <a:pt x="557" y="32"/>
                  <a:pt x="557" y="32"/>
                  <a:pt x="557" y="32"/>
                </a:cubicBezTo>
                <a:lnTo>
                  <a:pt x="557" y="32"/>
                </a:lnTo>
                <a:lnTo>
                  <a:pt x="527" y="63"/>
                </a:lnTo>
                <a:lnTo>
                  <a:pt x="527" y="63"/>
                </a:lnTo>
                <a:lnTo>
                  <a:pt x="496" y="63"/>
                </a:lnTo>
                <a:lnTo>
                  <a:pt x="496" y="63"/>
                </a:lnTo>
                <a:lnTo>
                  <a:pt x="496" y="93"/>
                </a:lnTo>
                <a:cubicBezTo>
                  <a:pt x="496" y="93"/>
                  <a:pt x="496" y="93"/>
                  <a:pt x="464" y="93"/>
                </a:cubicBezTo>
                <a:lnTo>
                  <a:pt x="464" y="93"/>
                </a:lnTo>
                <a:cubicBezTo>
                  <a:pt x="464" y="93"/>
                  <a:pt x="464" y="93"/>
                  <a:pt x="433" y="93"/>
                </a:cubicBezTo>
                <a:lnTo>
                  <a:pt x="433" y="93"/>
                </a:lnTo>
                <a:lnTo>
                  <a:pt x="433" y="93"/>
                </a:lnTo>
                <a:cubicBezTo>
                  <a:pt x="403" y="93"/>
                  <a:pt x="403" y="124"/>
                  <a:pt x="403" y="124"/>
                </a:cubicBezTo>
                <a:lnTo>
                  <a:pt x="403" y="124"/>
                </a:lnTo>
                <a:lnTo>
                  <a:pt x="403" y="124"/>
                </a:lnTo>
                <a:lnTo>
                  <a:pt x="372" y="93"/>
                </a:lnTo>
                <a:lnTo>
                  <a:pt x="372" y="93"/>
                </a:lnTo>
                <a:lnTo>
                  <a:pt x="341" y="93"/>
                </a:lnTo>
                <a:cubicBezTo>
                  <a:pt x="309" y="93"/>
                  <a:pt x="309" y="93"/>
                  <a:pt x="309" y="93"/>
                </a:cubicBezTo>
                <a:lnTo>
                  <a:pt x="309" y="93"/>
                </a:lnTo>
                <a:cubicBezTo>
                  <a:pt x="309" y="93"/>
                  <a:pt x="279" y="93"/>
                  <a:pt x="279" y="63"/>
                </a:cubicBezTo>
                <a:cubicBezTo>
                  <a:pt x="279" y="93"/>
                  <a:pt x="279" y="93"/>
                  <a:pt x="279" y="93"/>
                </a:cubicBezTo>
                <a:lnTo>
                  <a:pt x="279" y="93"/>
                </a:lnTo>
                <a:lnTo>
                  <a:pt x="248" y="93"/>
                </a:lnTo>
                <a:lnTo>
                  <a:pt x="248" y="93"/>
                </a:lnTo>
                <a:lnTo>
                  <a:pt x="248" y="93"/>
                </a:lnTo>
                <a:lnTo>
                  <a:pt x="248" y="93"/>
                </a:lnTo>
                <a:lnTo>
                  <a:pt x="248" y="124"/>
                </a:lnTo>
                <a:lnTo>
                  <a:pt x="248" y="124"/>
                </a:lnTo>
                <a:lnTo>
                  <a:pt x="248" y="124"/>
                </a:lnTo>
                <a:lnTo>
                  <a:pt x="248" y="124"/>
                </a:lnTo>
                <a:lnTo>
                  <a:pt x="217" y="156"/>
                </a:lnTo>
                <a:lnTo>
                  <a:pt x="217" y="156"/>
                </a:lnTo>
                <a:lnTo>
                  <a:pt x="217" y="156"/>
                </a:lnTo>
                <a:lnTo>
                  <a:pt x="185" y="156"/>
                </a:lnTo>
                <a:lnTo>
                  <a:pt x="185" y="156"/>
                </a:lnTo>
                <a:cubicBezTo>
                  <a:pt x="185" y="187"/>
                  <a:pt x="155" y="187"/>
                  <a:pt x="155" y="187"/>
                </a:cubicBezTo>
                <a:lnTo>
                  <a:pt x="155" y="187"/>
                </a:lnTo>
                <a:lnTo>
                  <a:pt x="155" y="187"/>
                </a:lnTo>
                <a:cubicBezTo>
                  <a:pt x="155" y="217"/>
                  <a:pt x="124" y="217"/>
                  <a:pt x="124" y="217"/>
                </a:cubicBezTo>
                <a:lnTo>
                  <a:pt x="124" y="217"/>
                </a:lnTo>
                <a:lnTo>
                  <a:pt x="124" y="217"/>
                </a:lnTo>
                <a:cubicBezTo>
                  <a:pt x="93" y="217"/>
                  <a:pt x="93" y="217"/>
                  <a:pt x="93" y="217"/>
                </a:cubicBezTo>
                <a:lnTo>
                  <a:pt x="93" y="217"/>
                </a:lnTo>
                <a:lnTo>
                  <a:pt x="93" y="217"/>
                </a:lnTo>
                <a:cubicBezTo>
                  <a:pt x="61" y="217"/>
                  <a:pt x="61" y="217"/>
                  <a:pt x="61" y="187"/>
                </a:cubicBezTo>
                <a:cubicBezTo>
                  <a:pt x="61" y="187"/>
                  <a:pt x="61" y="187"/>
                  <a:pt x="31" y="187"/>
                </a:cubicBezTo>
                <a:lnTo>
                  <a:pt x="31" y="187"/>
                </a:lnTo>
                <a:lnTo>
                  <a:pt x="31" y="187"/>
                </a:lnTo>
                <a:lnTo>
                  <a:pt x="31" y="187"/>
                </a:lnTo>
                <a:cubicBezTo>
                  <a:pt x="31" y="217"/>
                  <a:pt x="31" y="217"/>
                  <a:pt x="31" y="217"/>
                </a:cubicBezTo>
                <a:lnTo>
                  <a:pt x="31" y="217"/>
                </a:lnTo>
                <a:lnTo>
                  <a:pt x="31" y="217"/>
                </a:lnTo>
                <a:lnTo>
                  <a:pt x="31" y="217"/>
                </a:lnTo>
                <a:cubicBezTo>
                  <a:pt x="31" y="248"/>
                  <a:pt x="31" y="248"/>
                  <a:pt x="31" y="280"/>
                </a:cubicBezTo>
                <a:lnTo>
                  <a:pt x="31" y="280"/>
                </a:lnTo>
                <a:lnTo>
                  <a:pt x="31" y="280"/>
                </a:lnTo>
                <a:lnTo>
                  <a:pt x="31" y="280"/>
                </a:lnTo>
                <a:lnTo>
                  <a:pt x="31" y="280"/>
                </a:lnTo>
                <a:lnTo>
                  <a:pt x="31" y="280"/>
                </a:lnTo>
                <a:cubicBezTo>
                  <a:pt x="31" y="311"/>
                  <a:pt x="31" y="311"/>
                  <a:pt x="31" y="311"/>
                </a:cubicBezTo>
                <a:lnTo>
                  <a:pt x="31" y="311"/>
                </a:lnTo>
                <a:lnTo>
                  <a:pt x="31" y="311"/>
                </a:lnTo>
                <a:lnTo>
                  <a:pt x="31" y="311"/>
                </a:lnTo>
                <a:lnTo>
                  <a:pt x="31" y="311"/>
                </a:lnTo>
                <a:cubicBezTo>
                  <a:pt x="0" y="341"/>
                  <a:pt x="0" y="341"/>
                  <a:pt x="0" y="341"/>
                </a:cubicBezTo>
                <a:cubicBezTo>
                  <a:pt x="31" y="341"/>
                  <a:pt x="31" y="372"/>
                  <a:pt x="31" y="372"/>
                </a:cubicBezTo>
                <a:lnTo>
                  <a:pt x="31" y="372"/>
                </a:lnTo>
                <a:lnTo>
                  <a:pt x="31" y="404"/>
                </a:lnTo>
                <a:lnTo>
                  <a:pt x="31" y="404"/>
                </a:lnTo>
                <a:lnTo>
                  <a:pt x="31" y="404"/>
                </a:lnTo>
                <a:cubicBezTo>
                  <a:pt x="61" y="404"/>
                  <a:pt x="61" y="404"/>
                  <a:pt x="61" y="435"/>
                </a:cubicBezTo>
                <a:lnTo>
                  <a:pt x="61" y="435"/>
                </a:lnTo>
                <a:lnTo>
                  <a:pt x="93" y="465"/>
                </a:lnTo>
                <a:cubicBezTo>
                  <a:pt x="93" y="496"/>
                  <a:pt x="93" y="496"/>
                  <a:pt x="61" y="496"/>
                </a:cubicBezTo>
                <a:cubicBezTo>
                  <a:pt x="61" y="496"/>
                  <a:pt x="61" y="528"/>
                  <a:pt x="31" y="528"/>
                </a:cubicBezTo>
                <a:cubicBezTo>
                  <a:pt x="61" y="528"/>
                  <a:pt x="61" y="528"/>
                  <a:pt x="61" y="528"/>
                </a:cubicBezTo>
                <a:lnTo>
                  <a:pt x="93" y="528"/>
                </a:lnTo>
                <a:lnTo>
                  <a:pt x="93" y="528"/>
                </a:lnTo>
                <a:lnTo>
                  <a:pt x="93" y="528"/>
                </a:lnTo>
                <a:lnTo>
                  <a:pt x="93" y="528"/>
                </a:lnTo>
                <a:lnTo>
                  <a:pt x="93" y="528"/>
                </a:lnTo>
                <a:cubicBezTo>
                  <a:pt x="124" y="528"/>
                  <a:pt x="155" y="528"/>
                  <a:pt x="155" y="528"/>
                </a:cubicBezTo>
                <a:lnTo>
                  <a:pt x="155" y="528"/>
                </a:lnTo>
                <a:cubicBezTo>
                  <a:pt x="185" y="528"/>
                  <a:pt x="185" y="528"/>
                  <a:pt x="185" y="528"/>
                </a:cubicBezTo>
                <a:lnTo>
                  <a:pt x="185" y="528"/>
                </a:lnTo>
                <a:cubicBezTo>
                  <a:pt x="185" y="528"/>
                  <a:pt x="185" y="528"/>
                  <a:pt x="217" y="528"/>
                </a:cubicBezTo>
                <a:lnTo>
                  <a:pt x="217" y="528"/>
                </a:lnTo>
                <a:lnTo>
                  <a:pt x="217" y="528"/>
                </a:lnTo>
                <a:lnTo>
                  <a:pt x="217" y="528"/>
                </a:lnTo>
                <a:lnTo>
                  <a:pt x="248" y="528"/>
                </a:lnTo>
                <a:lnTo>
                  <a:pt x="279" y="528"/>
                </a:lnTo>
                <a:lnTo>
                  <a:pt x="279" y="528"/>
                </a:lnTo>
                <a:lnTo>
                  <a:pt x="279" y="528"/>
                </a:lnTo>
                <a:cubicBezTo>
                  <a:pt x="279" y="496"/>
                  <a:pt x="279" y="496"/>
                  <a:pt x="279" y="496"/>
                </a:cubicBezTo>
                <a:cubicBezTo>
                  <a:pt x="279" y="496"/>
                  <a:pt x="279" y="465"/>
                  <a:pt x="309" y="435"/>
                </a:cubicBezTo>
                <a:lnTo>
                  <a:pt x="341" y="435"/>
                </a:lnTo>
                <a:lnTo>
                  <a:pt x="341" y="435"/>
                </a:lnTo>
                <a:lnTo>
                  <a:pt x="341" y="435"/>
                </a:lnTo>
                <a:cubicBezTo>
                  <a:pt x="341" y="435"/>
                  <a:pt x="341" y="435"/>
                  <a:pt x="372" y="435"/>
                </a:cubicBezTo>
                <a:lnTo>
                  <a:pt x="372" y="435"/>
                </a:lnTo>
                <a:cubicBezTo>
                  <a:pt x="372" y="435"/>
                  <a:pt x="372" y="435"/>
                  <a:pt x="372" y="404"/>
                </a:cubicBezTo>
                <a:lnTo>
                  <a:pt x="372" y="404"/>
                </a:lnTo>
                <a:cubicBezTo>
                  <a:pt x="403" y="404"/>
                  <a:pt x="403" y="372"/>
                  <a:pt x="403" y="372"/>
                </a:cubicBezTo>
                <a:cubicBezTo>
                  <a:pt x="433" y="372"/>
                  <a:pt x="433" y="372"/>
                  <a:pt x="433" y="404"/>
                </a:cubicBezTo>
                <a:lnTo>
                  <a:pt x="433" y="404"/>
                </a:lnTo>
                <a:lnTo>
                  <a:pt x="433" y="404"/>
                </a:lnTo>
                <a:lnTo>
                  <a:pt x="433" y="404"/>
                </a:lnTo>
                <a:lnTo>
                  <a:pt x="433" y="404"/>
                </a:lnTo>
                <a:lnTo>
                  <a:pt x="464" y="404"/>
                </a:lnTo>
                <a:lnTo>
                  <a:pt x="464" y="372"/>
                </a:lnTo>
                <a:lnTo>
                  <a:pt x="464" y="372"/>
                </a:lnTo>
                <a:cubicBezTo>
                  <a:pt x="433" y="372"/>
                  <a:pt x="433" y="372"/>
                  <a:pt x="433" y="372"/>
                </a:cubicBezTo>
                <a:cubicBezTo>
                  <a:pt x="433" y="341"/>
                  <a:pt x="464" y="341"/>
                  <a:pt x="464" y="341"/>
                </a:cubicBezTo>
                <a:cubicBezTo>
                  <a:pt x="464" y="311"/>
                  <a:pt x="496" y="311"/>
                  <a:pt x="496" y="311"/>
                </a:cubicBezTo>
                <a:lnTo>
                  <a:pt x="496" y="311"/>
                </a:lnTo>
                <a:lnTo>
                  <a:pt x="496" y="311"/>
                </a:lnTo>
                <a:lnTo>
                  <a:pt x="496" y="311"/>
                </a:lnTo>
                <a:cubicBezTo>
                  <a:pt x="496" y="280"/>
                  <a:pt x="496" y="280"/>
                  <a:pt x="496" y="280"/>
                </a:cubicBezTo>
                <a:lnTo>
                  <a:pt x="496" y="248"/>
                </a:lnTo>
                <a:lnTo>
                  <a:pt x="527" y="248"/>
                </a:lnTo>
                <a:lnTo>
                  <a:pt x="527" y="248"/>
                </a:lnTo>
                <a:lnTo>
                  <a:pt x="527" y="248"/>
                </a:lnTo>
                <a:cubicBezTo>
                  <a:pt x="527" y="217"/>
                  <a:pt x="527" y="217"/>
                  <a:pt x="527" y="217"/>
                </a:cubicBezTo>
                <a:cubicBezTo>
                  <a:pt x="557" y="217"/>
                  <a:pt x="557" y="187"/>
                  <a:pt x="557" y="187"/>
                </a:cubicBezTo>
                <a:cubicBezTo>
                  <a:pt x="557" y="187"/>
                  <a:pt x="557" y="187"/>
                  <a:pt x="589" y="187"/>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88" name="Google Shape;1188;g627d42fa04_4_49"/>
          <p:cNvSpPr>
            <a:spLocks/>
          </p:cNvSpPr>
          <p:nvPr/>
        </p:nvSpPr>
        <p:spPr>
          <a:xfrm>
            <a:off x="8723984" y="5342105"/>
            <a:ext cx="403691" cy="267262"/>
          </a:xfrm>
          <a:custGeom>
            <a:avLst/>
            <a:gdLst/>
            <a:ahLst/>
            <a:cxnLst/>
            <a:rect l="l" t="t" r="r" b="b"/>
            <a:pathLst>
              <a:path w="652" h="434" extrusionOk="0">
                <a:moveTo>
                  <a:pt x="124" y="0"/>
                </a:moveTo>
                <a:lnTo>
                  <a:pt x="124" y="0"/>
                </a:lnTo>
                <a:lnTo>
                  <a:pt x="124" y="0"/>
                </a:lnTo>
                <a:lnTo>
                  <a:pt x="124" y="0"/>
                </a:lnTo>
                <a:cubicBezTo>
                  <a:pt x="0" y="31"/>
                  <a:pt x="0" y="31"/>
                  <a:pt x="0" y="31"/>
                </a:cubicBezTo>
                <a:cubicBezTo>
                  <a:pt x="0" y="217"/>
                  <a:pt x="0" y="217"/>
                  <a:pt x="0" y="217"/>
                </a:cubicBezTo>
                <a:lnTo>
                  <a:pt x="0" y="217"/>
                </a:lnTo>
                <a:cubicBezTo>
                  <a:pt x="31" y="217"/>
                  <a:pt x="31" y="217"/>
                  <a:pt x="31" y="217"/>
                </a:cubicBezTo>
                <a:lnTo>
                  <a:pt x="31" y="217"/>
                </a:lnTo>
                <a:cubicBezTo>
                  <a:pt x="31" y="185"/>
                  <a:pt x="31" y="185"/>
                  <a:pt x="31" y="185"/>
                </a:cubicBezTo>
                <a:cubicBezTo>
                  <a:pt x="31" y="154"/>
                  <a:pt x="61" y="154"/>
                  <a:pt x="61" y="154"/>
                </a:cubicBezTo>
                <a:lnTo>
                  <a:pt x="61" y="154"/>
                </a:lnTo>
                <a:lnTo>
                  <a:pt x="61" y="154"/>
                </a:lnTo>
                <a:lnTo>
                  <a:pt x="61" y="154"/>
                </a:lnTo>
                <a:lnTo>
                  <a:pt x="61" y="154"/>
                </a:lnTo>
                <a:cubicBezTo>
                  <a:pt x="93" y="124"/>
                  <a:pt x="93" y="124"/>
                  <a:pt x="124" y="124"/>
                </a:cubicBezTo>
                <a:lnTo>
                  <a:pt x="124" y="124"/>
                </a:lnTo>
                <a:lnTo>
                  <a:pt x="155" y="124"/>
                </a:lnTo>
                <a:lnTo>
                  <a:pt x="185" y="124"/>
                </a:lnTo>
                <a:lnTo>
                  <a:pt x="185" y="124"/>
                </a:lnTo>
                <a:cubicBezTo>
                  <a:pt x="185" y="124"/>
                  <a:pt x="185" y="124"/>
                  <a:pt x="185" y="154"/>
                </a:cubicBezTo>
                <a:lnTo>
                  <a:pt x="185" y="154"/>
                </a:lnTo>
                <a:lnTo>
                  <a:pt x="185" y="154"/>
                </a:lnTo>
                <a:cubicBezTo>
                  <a:pt x="217" y="154"/>
                  <a:pt x="217" y="154"/>
                  <a:pt x="217" y="154"/>
                </a:cubicBezTo>
                <a:lnTo>
                  <a:pt x="217" y="154"/>
                </a:lnTo>
                <a:cubicBezTo>
                  <a:pt x="248" y="185"/>
                  <a:pt x="248" y="185"/>
                  <a:pt x="248" y="185"/>
                </a:cubicBezTo>
                <a:lnTo>
                  <a:pt x="248" y="185"/>
                </a:lnTo>
                <a:cubicBezTo>
                  <a:pt x="248" y="217"/>
                  <a:pt x="248" y="217"/>
                  <a:pt x="248" y="217"/>
                </a:cubicBezTo>
                <a:lnTo>
                  <a:pt x="248" y="217"/>
                </a:lnTo>
                <a:lnTo>
                  <a:pt x="248" y="217"/>
                </a:lnTo>
                <a:cubicBezTo>
                  <a:pt x="248" y="217"/>
                  <a:pt x="248" y="217"/>
                  <a:pt x="279" y="217"/>
                </a:cubicBezTo>
                <a:lnTo>
                  <a:pt x="279" y="217"/>
                </a:lnTo>
                <a:lnTo>
                  <a:pt x="279" y="217"/>
                </a:lnTo>
                <a:lnTo>
                  <a:pt x="309" y="217"/>
                </a:lnTo>
                <a:lnTo>
                  <a:pt x="341" y="248"/>
                </a:lnTo>
                <a:lnTo>
                  <a:pt x="341" y="248"/>
                </a:lnTo>
                <a:lnTo>
                  <a:pt x="341" y="248"/>
                </a:lnTo>
                <a:lnTo>
                  <a:pt x="341" y="278"/>
                </a:lnTo>
                <a:cubicBezTo>
                  <a:pt x="372" y="278"/>
                  <a:pt x="372" y="309"/>
                  <a:pt x="372" y="309"/>
                </a:cubicBezTo>
                <a:lnTo>
                  <a:pt x="372" y="309"/>
                </a:lnTo>
                <a:lnTo>
                  <a:pt x="372" y="309"/>
                </a:lnTo>
                <a:lnTo>
                  <a:pt x="372" y="309"/>
                </a:lnTo>
                <a:lnTo>
                  <a:pt x="372" y="309"/>
                </a:lnTo>
                <a:lnTo>
                  <a:pt x="403" y="309"/>
                </a:lnTo>
                <a:cubicBezTo>
                  <a:pt x="403" y="341"/>
                  <a:pt x="433" y="341"/>
                  <a:pt x="433" y="341"/>
                </a:cubicBezTo>
                <a:cubicBezTo>
                  <a:pt x="433" y="372"/>
                  <a:pt x="433" y="372"/>
                  <a:pt x="433" y="372"/>
                </a:cubicBezTo>
                <a:cubicBezTo>
                  <a:pt x="433" y="372"/>
                  <a:pt x="433" y="372"/>
                  <a:pt x="465" y="372"/>
                </a:cubicBezTo>
                <a:lnTo>
                  <a:pt x="465" y="372"/>
                </a:lnTo>
                <a:lnTo>
                  <a:pt x="496" y="372"/>
                </a:lnTo>
                <a:cubicBezTo>
                  <a:pt x="527" y="402"/>
                  <a:pt x="527" y="402"/>
                  <a:pt x="527" y="402"/>
                </a:cubicBezTo>
                <a:lnTo>
                  <a:pt x="589" y="402"/>
                </a:lnTo>
                <a:lnTo>
                  <a:pt x="589" y="402"/>
                </a:lnTo>
                <a:cubicBezTo>
                  <a:pt x="620" y="433"/>
                  <a:pt x="620" y="433"/>
                  <a:pt x="620" y="433"/>
                </a:cubicBezTo>
                <a:cubicBezTo>
                  <a:pt x="589" y="402"/>
                  <a:pt x="589" y="402"/>
                  <a:pt x="589" y="402"/>
                </a:cubicBezTo>
                <a:lnTo>
                  <a:pt x="589" y="402"/>
                </a:lnTo>
                <a:lnTo>
                  <a:pt x="589" y="402"/>
                </a:lnTo>
                <a:lnTo>
                  <a:pt x="589" y="402"/>
                </a:lnTo>
                <a:lnTo>
                  <a:pt x="589" y="372"/>
                </a:lnTo>
                <a:cubicBezTo>
                  <a:pt x="589" y="372"/>
                  <a:pt x="589" y="372"/>
                  <a:pt x="589" y="341"/>
                </a:cubicBezTo>
                <a:lnTo>
                  <a:pt x="589" y="341"/>
                </a:lnTo>
                <a:lnTo>
                  <a:pt x="589" y="341"/>
                </a:lnTo>
                <a:cubicBezTo>
                  <a:pt x="620" y="309"/>
                  <a:pt x="620" y="309"/>
                  <a:pt x="620" y="309"/>
                </a:cubicBezTo>
                <a:lnTo>
                  <a:pt x="620" y="309"/>
                </a:lnTo>
                <a:lnTo>
                  <a:pt x="620" y="309"/>
                </a:lnTo>
                <a:cubicBezTo>
                  <a:pt x="620" y="309"/>
                  <a:pt x="620" y="309"/>
                  <a:pt x="651" y="309"/>
                </a:cubicBezTo>
                <a:lnTo>
                  <a:pt x="651" y="309"/>
                </a:lnTo>
                <a:lnTo>
                  <a:pt x="651" y="309"/>
                </a:lnTo>
                <a:lnTo>
                  <a:pt x="651" y="309"/>
                </a:lnTo>
                <a:cubicBezTo>
                  <a:pt x="651" y="309"/>
                  <a:pt x="651" y="278"/>
                  <a:pt x="620" y="278"/>
                </a:cubicBezTo>
                <a:lnTo>
                  <a:pt x="620" y="278"/>
                </a:lnTo>
                <a:lnTo>
                  <a:pt x="620" y="278"/>
                </a:lnTo>
                <a:lnTo>
                  <a:pt x="620" y="278"/>
                </a:lnTo>
                <a:lnTo>
                  <a:pt x="620" y="278"/>
                </a:lnTo>
                <a:lnTo>
                  <a:pt x="620" y="278"/>
                </a:lnTo>
                <a:lnTo>
                  <a:pt x="620" y="278"/>
                </a:lnTo>
                <a:lnTo>
                  <a:pt x="589" y="278"/>
                </a:lnTo>
                <a:lnTo>
                  <a:pt x="589" y="278"/>
                </a:lnTo>
                <a:cubicBezTo>
                  <a:pt x="589" y="278"/>
                  <a:pt x="557" y="278"/>
                  <a:pt x="557" y="248"/>
                </a:cubicBezTo>
                <a:lnTo>
                  <a:pt x="557" y="248"/>
                </a:lnTo>
                <a:lnTo>
                  <a:pt x="557" y="248"/>
                </a:lnTo>
                <a:lnTo>
                  <a:pt x="557" y="217"/>
                </a:lnTo>
                <a:cubicBezTo>
                  <a:pt x="527" y="217"/>
                  <a:pt x="496" y="185"/>
                  <a:pt x="496" y="154"/>
                </a:cubicBezTo>
                <a:lnTo>
                  <a:pt x="496" y="154"/>
                </a:lnTo>
                <a:lnTo>
                  <a:pt x="496" y="124"/>
                </a:lnTo>
                <a:lnTo>
                  <a:pt x="496" y="124"/>
                </a:lnTo>
                <a:lnTo>
                  <a:pt x="496" y="124"/>
                </a:lnTo>
                <a:lnTo>
                  <a:pt x="465" y="124"/>
                </a:lnTo>
                <a:lnTo>
                  <a:pt x="465" y="124"/>
                </a:lnTo>
                <a:lnTo>
                  <a:pt x="465" y="124"/>
                </a:lnTo>
                <a:cubicBezTo>
                  <a:pt x="433" y="124"/>
                  <a:pt x="433" y="124"/>
                  <a:pt x="433" y="124"/>
                </a:cubicBezTo>
                <a:lnTo>
                  <a:pt x="433" y="124"/>
                </a:lnTo>
                <a:cubicBezTo>
                  <a:pt x="403" y="124"/>
                  <a:pt x="403" y="124"/>
                  <a:pt x="372" y="124"/>
                </a:cubicBezTo>
                <a:lnTo>
                  <a:pt x="372" y="124"/>
                </a:lnTo>
                <a:lnTo>
                  <a:pt x="341" y="124"/>
                </a:lnTo>
                <a:cubicBezTo>
                  <a:pt x="341" y="124"/>
                  <a:pt x="341" y="124"/>
                  <a:pt x="309" y="124"/>
                </a:cubicBezTo>
                <a:lnTo>
                  <a:pt x="309" y="124"/>
                </a:lnTo>
                <a:cubicBezTo>
                  <a:pt x="279" y="93"/>
                  <a:pt x="279" y="93"/>
                  <a:pt x="248" y="93"/>
                </a:cubicBezTo>
                <a:cubicBezTo>
                  <a:pt x="248" y="61"/>
                  <a:pt x="248" y="61"/>
                  <a:pt x="248" y="61"/>
                </a:cubicBezTo>
                <a:lnTo>
                  <a:pt x="248" y="61"/>
                </a:lnTo>
                <a:lnTo>
                  <a:pt x="248" y="61"/>
                </a:lnTo>
                <a:cubicBezTo>
                  <a:pt x="248" y="93"/>
                  <a:pt x="217" y="93"/>
                  <a:pt x="217" y="93"/>
                </a:cubicBezTo>
                <a:cubicBezTo>
                  <a:pt x="185" y="93"/>
                  <a:pt x="185" y="93"/>
                  <a:pt x="185" y="93"/>
                </a:cubicBezTo>
                <a:lnTo>
                  <a:pt x="185" y="93"/>
                </a:lnTo>
                <a:cubicBezTo>
                  <a:pt x="155" y="61"/>
                  <a:pt x="155" y="61"/>
                  <a:pt x="155" y="61"/>
                </a:cubicBezTo>
                <a:cubicBezTo>
                  <a:pt x="155" y="61"/>
                  <a:pt x="124" y="61"/>
                  <a:pt x="124"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89" name="Google Shape;1189;g627d42fa04_4_49"/>
          <p:cNvSpPr>
            <a:spLocks/>
          </p:cNvSpPr>
          <p:nvPr/>
        </p:nvSpPr>
        <p:spPr>
          <a:xfrm>
            <a:off x="9204049" y="5494827"/>
            <a:ext cx="57281" cy="19091"/>
          </a:xfrm>
          <a:custGeom>
            <a:avLst/>
            <a:gdLst/>
            <a:ahLst/>
            <a:cxnLst/>
            <a:rect l="l" t="t" r="r" b="b"/>
            <a:pathLst>
              <a:path w="94" h="31" extrusionOk="0">
                <a:moveTo>
                  <a:pt x="30" y="30"/>
                </a:moveTo>
                <a:lnTo>
                  <a:pt x="30" y="30"/>
                </a:lnTo>
                <a:lnTo>
                  <a:pt x="30" y="30"/>
                </a:lnTo>
                <a:lnTo>
                  <a:pt x="62" y="30"/>
                </a:lnTo>
                <a:lnTo>
                  <a:pt x="62" y="30"/>
                </a:lnTo>
                <a:lnTo>
                  <a:pt x="62" y="30"/>
                </a:lnTo>
                <a:lnTo>
                  <a:pt x="62" y="30"/>
                </a:lnTo>
                <a:cubicBezTo>
                  <a:pt x="93" y="30"/>
                  <a:pt x="93" y="30"/>
                  <a:pt x="93" y="30"/>
                </a:cubicBezTo>
                <a:cubicBezTo>
                  <a:pt x="93" y="0"/>
                  <a:pt x="93" y="0"/>
                  <a:pt x="62" y="0"/>
                </a:cubicBezTo>
                <a:cubicBezTo>
                  <a:pt x="62" y="0"/>
                  <a:pt x="62" y="0"/>
                  <a:pt x="62" y="30"/>
                </a:cubicBezTo>
                <a:cubicBezTo>
                  <a:pt x="62" y="30"/>
                  <a:pt x="62" y="30"/>
                  <a:pt x="30" y="30"/>
                </a:cubicBezTo>
                <a:lnTo>
                  <a:pt x="30" y="30"/>
                </a:lnTo>
                <a:lnTo>
                  <a:pt x="30" y="30"/>
                </a:lnTo>
                <a:lnTo>
                  <a:pt x="30" y="30"/>
                </a:lnTo>
                <a:lnTo>
                  <a:pt x="30" y="30"/>
                </a:lnTo>
                <a:cubicBezTo>
                  <a:pt x="0" y="30"/>
                  <a:pt x="0" y="30"/>
                  <a:pt x="0" y="30"/>
                </a:cubicBezTo>
                <a:cubicBezTo>
                  <a:pt x="30" y="30"/>
                  <a:pt x="30" y="30"/>
                  <a:pt x="30" y="30"/>
                </a:cubicBezTo>
                <a:cubicBezTo>
                  <a:pt x="0" y="30"/>
                  <a:pt x="0" y="30"/>
                  <a:pt x="0" y="30"/>
                </a:cubicBezTo>
                <a:lnTo>
                  <a:pt x="0" y="30"/>
                </a:lnTo>
                <a:lnTo>
                  <a:pt x="30" y="3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90" name="Google Shape;1190;g627d42fa04_4_49"/>
          <p:cNvSpPr>
            <a:spLocks/>
          </p:cNvSpPr>
          <p:nvPr/>
        </p:nvSpPr>
        <p:spPr>
          <a:xfrm>
            <a:off x="9163135" y="5494827"/>
            <a:ext cx="40914" cy="19091"/>
          </a:xfrm>
          <a:custGeom>
            <a:avLst/>
            <a:gdLst/>
            <a:ahLst/>
            <a:cxnLst/>
            <a:rect l="l" t="t" r="r" b="b"/>
            <a:pathLst>
              <a:path w="64" h="31" extrusionOk="0">
                <a:moveTo>
                  <a:pt x="0" y="30"/>
                </a:moveTo>
                <a:lnTo>
                  <a:pt x="0" y="30"/>
                </a:lnTo>
                <a:cubicBezTo>
                  <a:pt x="0" y="30"/>
                  <a:pt x="0" y="30"/>
                  <a:pt x="32" y="30"/>
                </a:cubicBezTo>
                <a:lnTo>
                  <a:pt x="32" y="30"/>
                </a:lnTo>
                <a:lnTo>
                  <a:pt x="32" y="30"/>
                </a:lnTo>
                <a:lnTo>
                  <a:pt x="32" y="30"/>
                </a:lnTo>
                <a:lnTo>
                  <a:pt x="32" y="30"/>
                </a:lnTo>
                <a:lnTo>
                  <a:pt x="32" y="30"/>
                </a:lnTo>
                <a:lnTo>
                  <a:pt x="32" y="30"/>
                </a:lnTo>
                <a:cubicBezTo>
                  <a:pt x="63" y="30"/>
                  <a:pt x="63" y="30"/>
                  <a:pt x="63" y="30"/>
                </a:cubicBezTo>
                <a:cubicBezTo>
                  <a:pt x="63" y="0"/>
                  <a:pt x="63" y="0"/>
                  <a:pt x="63" y="0"/>
                </a:cubicBezTo>
                <a:lnTo>
                  <a:pt x="63" y="0"/>
                </a:lnTo>
                <a:cubicBezTo>
                  <a:pt x="32" y="0"/>
                  <a:pt x="32" y="0"/>
                  <a:pt x="0" y="0"/>
                </a:cubicBezTo>
                <a:lnTo>
                  <a:pt x="0" y="0"/>
                </a:lnTo>
                <a:lnTo>
                  <a:pt x="0" y="0"/>
                </a:lnTo>
                <a:cubicBezTo>
                  <a:pt x="0" y="30"/>
                  <a:pt x="0" y="30"/>
                  <a:pt x="0" y="3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91" name="Google Shape;1191;g627d42fa04_4_49"/>
          <p:cNvSpPr>
            <a:spLocks/>
          </p:cNvSpPr>
          <p:nvPr/>
        </p:nvSpPr>
        <p:spPr>
          <a:xfrm>
            <a:off x="9261330" y="5573916"/>
            <a:ext cx="95467" cy="76361"/>
          </a:xfrm>
          <a:custGeom>
            <a:avLst/>
            <a:gdLst/>
            <a:ahLst/>
            <a:cxnLst/>
            <a:rect l="l" t="t" r="r" b="b"/>
            <a:pathLst>
              <a:path w="155" h="125" extrusionOk="0">
                <a:moveTo>
                  <a:pt x="0" y="93"/>
                </a:moveTo>
                <a:lnTo>
                  <a:pt x="0" y="93"/>
                </a:lnTo>
                <a:cubicBezTo>
                  <a:pt x="0" y="124"/>
                  <a:pt x="0" y="124"/>
                  <a:pt x="0" y="124"/>
                </a:cubicBezTo>
                <a:lnTo>
                  <a:pt x="0" y="124"/>
                </a:lnTo>
                <a:lnTo>
                  <a:pt x="0" y="124"/>
                </a:lnTo>
                <a:lnTo>
                  <a:pt x="0" y="124"/>
                </a:lnTo>
                <a:lnTo>
                  <a:pt x="0" y="124"/>
                </a:lnTo>
                <a:cubicBezTo>
                  <a:pt x="0" y="124"/>
                  <a:pt x="0" y="124"/>
                  <a:pt x="30" y="124"/>
                </a:cubicBezTo>
                <a:lnTo>
                  <a:pt x="30" y="124"/>
                </a:lnTo>
                <a:lnTo>
                  <a:pt x="30" y="124"/>
                </a:lnTo>
                <a:lnTo>
                  <a:pt x="30" y="124"/>
                </a:lnTo>
                <a:lnTo>
                  <a:pt x="61" y="124"/>
                </a:lnTo>
                <a:lnTo>
                  <a:pt x="61" y="124"/>
                </a:lnTo>
                <a:lnTo>
                  <a:pt x="61" y="124"/>
                </a:lnTo>
                <a:lnTo>
                  <a:pt x="61" y="124"/>
                </a:lnTo>
                <a:lnTo>
                  <a:pt x="61" y="124"/>
                </a:lnTo>
                <a:cubicBezTo>
                  <a:pt x="93" y="124"/>
                  <a:pt x="93" y="124"/>
                  <a:pt x="93" y="124"/>
                </a:cubicBezTo>
                <a:lnTo>
                  <a:pt x="93" y="124"/>
                </a:lnTo>
                <a:lnTo>
                  <a:pt x="124" y="124"/>
                </a:lnTo>
                <a:lnTo>
                  <a:pt x="124" y="124"/>
                </a:lnTo>
                <a:cubicBezTo>
                  <a:pt x="124" y="93"/>
                  <a:pt x="124" y="93"/>
                  <a:pt x="124" y="93"/>
                </a:cubicBezTo>
                <a:lnTo>
                  <a:pt x="124" y="93"/>
                </a:lnTo>
                <a:lnTo>
                  <a:pt x="154" y="93"/>
                </a:lnTo>
                <a:lnTo>
                  <a:pt x="154" y="93"/>
                </a:lnTo>
                <a:lnTo>
                  <a:pt x="154" y="61"/>
                </a:lnTo>
                <a:lnTo>
                  <a:pt x="154" y="61"/>
                </a:lnTo>
                <a:lnTo>
                  <a:pt x="154" y="61"/>
                </a:lnTo>
                <a:lnTo>
                  <a:pt x="154" y="61"/>
                </a:lnTo>
                <a:lnTo>
                  <a:pt x="124" y="61"/>
                </a:lnTo>
                <a:lnTo>
                  <a:pt x="124" y="61"/>
                </a:lnTo>
                <a:lnTo>
                  <a:pt x="124" y="61"/>
                </a:lnTo>
                <a:lnTo>
                  <a:pt x="124" y="61"/>
                </a:lnTo>
                <a:cubicBezTo>
                  <a:pt x="93" y="61"/>
                  <a:pt x="93" y="61"/>
                  <a:pt x="93" y="30"/>
                </a:cubicBezTo>
                <a:lnTo>
                  <a:pt x="93" y="30"/>
                </a:lnTo>
                <a:lnTo>
                  <a:pt x="61" y="30"/>
                </a:lnTo>
                <a:lnTo>
                  <a:pt x="61" y="30"/>
                </a:lnTo>
                <a:lnTo>
                  <a:pt x="61" y="30"/>
                </a:lnTo>
                <a:cubicBezTo>
                  <a:pt x="61" y="30"/>
                  <a:pt x="61" y="0"/>
                  <a:pt x="30" y="0"/>
                </a:cubicBezTo>
                <a:lnTo>
                  <a:pt x="30" y="0"/>
                </a:lnTo>
                <a:lnTo>
                  <a:pt x="30" y="0"/>
                </a:lnTo>
                <a:lnTo>
                  <a:pt x="30" y="0"/>
                </a:lnTo>
                <a:lnTo>
                  <a:pt x="30" y="0"/>
                </a:lnTo>
                <a:cubicBezTo>
                  <a:pt x="30" y="30"/>
                  <a:pt x="0" y="30"/>
                  <a:pt x="0" y="30"/>
                </a:cubicBezTo>
                <a:cubicBezTo>
                  <a:pt x="0" y="30"/>
                  <a:pt x="0" y="30"/>
                  <a:pt x="0" y="61"/>
                </a:cubicBezTo>
                <a:lnTo>
                  <a:pt x="0" y="61"/>
                </a:lnTo>
                <a:lnTo>
                  <a:pt x="0" y="61"/>
                </a:lnTo>
                <a:lnTo>
                  <a:pt x="0" y="61"/>
                </a:lnTo>
                <a:cubicBezTo>
                  <a:pt x="0" y="61"/>
                  <a:pt x="0" y="61"/>
                  <a:pt x="0" y="93"/>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92" name="Google Shape;1192;g627d42fa04_4_49"/>
          <p:cNvSpPr>
            <a:spLocks/>
          </p:cNvSpPr>
          <p:nvPr/>
        </p:nvSpPr>
        <p:spPr>
          <a:xfrm>
            <a:off x="9144041" y="5552098"/>
            <a:ext cx="76374" cy="76361"/>
          </a:xfrm>
          <a:custGeom>
            <a:avLst/>
            <a:gdLst/>
            <a:ahLst/>
            <a:cxnLst/>
            <a:rect l="l" t="t" r="r" b="b"/>
            <a:pathLst>
              <a:path w="125" h="125" extrusionOk="0">
                <a:moveTo>
                  <a:pt x="94" y="31"/>
                </a:moveTo>
                <a:lnTo>
                  <a:pt x="94" y="31"/>
                </a:lnTo>
                <a:lnTo>
                  <a:pt x="94" y="31"/>
                </a:lnTo>
                <a:lnTo>
                  <a:pt x="63" y="31"/>
                </a:lnTo>
                <a:lnTo>
                  <a:pt x="31" y="31"/>
                </a:lnTo>
                <a:lnTo>
                  <a:pt x="31" y="31"/>
                </a:lnTo>
                <a:lnTo>
                  <a:pt x="31" y="31"/>
                </a:lnTo>
                <a:cubicBezTo>
                  <a:pt x="31" y="31"/>
                  <a:pt x="31" y="31"/>
                  <a:pt x="0" y="0"/>
                </a:cubicBezTo>
                <a:cubicBezTo>
                  <a:pt x="0" y="31"/>
                  <a:pt x="0" y="31"/>
                  <a:pt x="0" y="31"/>
                </a:cubicBezTo>
                <a:lnTo>
                  <a:pt x="0" y="31"/>
                </a:lnTo>
                <a:lnTo>
                  <a:pt x="0" y="31"/>
                </a:lnTo>
                <a:lnTo>
                  <a:pt x="0" y="31"/>
                </a:lnTo>
                <a:lnTo>
                  <a:pt x="0" y="31"/>
                </a:lnTo>
                <a:lnTo>
                  <a:pt x="0" y="31"/>
                </a:lnTo>
                <a:lnTo>
                  <a:pt x="0" y="61"/>
                </a:lnTo>
                <a:lnTo>
                  <a:pt x="0" y="61"/>
                </a:lnTo>
                <a:lnTo>
                  <a:pt x="0" y="61"/>
                </a:lnTo>
                <a:cubicBezTo>
                  <a:pt x="0" y="92"/>
                  <a:pt x="0" y="92"/>
                  <a:pt x="0" y="92"/>
                </a:cubicBezTo>
                <a:lnTo>
                  <a:pt x="0" y="92"/>
                </a:lnTo>
                <a:lnTo>
                  <a:pt x="0" y="92"/>
                </a:lnTo>
                <a:lnTo>
                  <a:pt x="0" y="92"/>
                </a:lnTo>
                <a:lnTo>
                  <a:pt x="0" y="124"/>
                </a:lnTo>
                <a:lnTo>
                  <a:pt x="0" y="124"/>
                </a:lnTo>
                <a:lnTo>
                  <a:pt x="0" y="124"/>
                </a:lnTo>
                <a:cubicBezTo>
                  <a:pt x="31" y="124"/>
                  <a:pt x="31" y="124"/>
                  <a:pt x="31" y="124"/>
                </a:cubicBezTo>
                <a:lnTo>
                  <a:pt x="31" y="124"/>
                </a:lnTo>
                <a:lnTo>
                  <a:pt x="31" y="124"/>
                </a:lnTo>
                <a:lnTo>
                  <a:pt x="31" y="92"/>
                </a:lnTo>
                <a:lnTo>
                  <a:pt x="31" y="92"/>
                </a:lnTo>
                <a:cubicBezTo>
                  <a:pt x="63" y="92"/>
                  <a:pt x="63" y="92"/>
                  <a:pt x="63" y="92"/>
                </a:cubicBezTo>
                <a:lnTo>
                  <a:pt x="63" y="92"/>
                </a:lnTo>
                <a:lnTo>
                  <a:pt x="63" y="92"/>
                </a:lnTo>
                <a:lnTo>
                  <a:pt x="63" y="92"/>
                </a:lnTo>
                <a:lnTo>
                  <a:pt x="94" y="61"/>
                </a:lnTo>
                <a:lnTo>
                  <a:pt x="94" y="61"/>
                </a:lnTo>
                <a:cubicBezTo>
                  <a:pt x="94" y="61"/>
                  <a:pt x="94" y="61"/>
                  <a:pt x="124" y="61"/>
                </a:cubicBezTo>
                <a:cubicBezTo>
                  <a:pt x="94" y="31"/>
                  <a:pt x="94" y="31"/>
                  <a:pt x="94"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93" name="Google Shape;1193;g627d42fa04_4_49"/>
          <p:cNvSpPr>
            <a:spLocks/>
          </p:cNvSpPr>
          <p:nvPr/>
        </p:nvSpPr>
        <p:spPr>
          <a:xfrm>
            <a:off x="9220415" y="5437557"/>
            <a:ext cx="289130" cy="117267"/>
          </a:xfrm>
          <a:custGeom>
            <a:avLst/>
            <a:gdLst/>
            <a:ahLst/>
            <a:cxnLst/>
            <a:rect l="l" t="t" r="r" b="b"/>
            <a:pathLst>
              <a:path w="466" h="188" extrusionOk="0">
                <a:moveTo>
                  <a:pt x="187" y="124"/>
                </a:moveTo>
                <a:lnTo>
                  <a:pt x="187" y="124"/>
                </a:lnTo>
                <a:lnTo>
                  <a:pt x="187" y="124"/>
                </a:lnTo>
                <a:cubicBezTo>
                  <a:pt x="187" y="124"/>
                  <a:pt x="187" y="124"/>
                  <a:pt x="187" y="94"/>
                </a:cubicBezTo>
                <a:lnTo>
                  <a:pt x="187" y="94"/>
                </a:lnTo>
                <a:cubicBezTo>
                  <a:pt x="217" y="94"/>
                  <a:pt x="217" y="94"/>
                  <a:pt x="217" y="94"/>
                </a:cubicBezTo>
                <a:lnTo>
                  <a:pt x="217" y="94"/>
                </a:lnTo>
                <a:lnTo>
                  <a:pt x="217" y="94"/>
                </a:lnTo>
                <a:lnTo>
                  <a:pt x="217" y="94"/>
                </a:lnTo>
                <a:cubicBezTo>
                  <a:pt x="248" y="94"/>
                  <a:pt x="248" y="94"/>
                  <a:pt x="248" y="94"/>
                </a:cubicBezTo>
                <a:lnTo>
                  <a:pt x="248" y="94"/>
                </a:lnTo>
                <a:lnTo>
                  <a:pt x="248" y="94"/>
                </a:lnTo>
                <a:lnTo>
                  <a:pt x="248" y="94"/>
                </a:lnTo>
                <a:cubicBezTo>
                  <a:pt x="280" y="94"/>
                  <a:pt x="280" y="94"/>
                  <a:pt x="280" y="124"/>
                </a:cubicBezTo>
                <a:cubicBezTo>
                  <a:pt x="280" y="124"/>
                  <a:pt x="280" y="94"/>
                  <a:pt x="311" y="94"/>
                </a:cubicBezTo>
                <a:lnTo>
                  <a:pt x="311" y="94"/>
                </a:lnTo>
                <a:cubicBezTo>
                  <a:pt x="311" y="94"/>
                  <a:pt x="311" y="94"/>
                  <a:pt x="311" y="63"/>
                </a:cubicBezTo>
                <a:lnTo>
                  <a:pt x="311" y="63"/>
                </a:lnTo>
                <a:cubicBezTo>
                  <a:pt x="341" y="63"/>
                  <a:pt x="341" y="63"/>
                  <a:pt x="341" y="63"/>
                </a:cubicBezTo>
                <a:lnTo>
                  <a:pt x="341" y="63"/>
                </a:lnTo>
                <a:lnTo>
                  <a:pt x="341" y="63"/>
                </a:lnTo>
                <a:lnTo>
                  <a:pt x="341" y="63"/>
                </a:lnTo>
                <a:cubicBezTo>
                  <a:pt x="341" y="63"/>
                  <a:pt x="372" y="63"/>
                  <a:pt x="404" y="63"/>
                </a:cubicBezTo>
                <a:lnTo>
                  <a:pt x="404" y="63"/>
                </a:lnTo>
                <a:cubicBezTo>
                  <a:pt x="404" y="31"/>
                  <a:pt x="435" y="31"/>
                  <a:pt x="435" y="31"/>
                </a:cubicBezTo>
                <a:cubicBezTo>
                  <a:pt x="435" y="31"/>
                  <a:pt x="435" y="31"/>
                  <a:pt x="465" y="31"/>
                </a:cubicBezTo>
                <a:lnTo>
                  <a:pt x="465" y="31"/>
                </a:lnTo>
                <a:lnTo>
                  <a:pt x="465" y="31"/>
                </a:lnTo>
                <a:cubicBezTo>
                  <a:pt x="435" y="31"/>
                  <a:pt x="435" y="0"/>
                  <a:pt x="435" y="0"/>
                </a:cubicBezTo>
                <a:lnTo>
                  <a:pt x="435" y="0"/>
                </a:lnTo>
                <a:lnTo>
                  <a:pt x="435" y="0"/>
                </a:lnTo>
                <a:lnTo>
                  <a:pt x="435" y="0"/>
                </a:lnTo>
                <a:cubicBezTo>
                  <a:pt x="404" y="0"/>
                  <a:pt x="404" y="0"/>
                  <a:pt x="404" y="0"/>
                </a:cubicBezTo>
                <a:cubicBezTo>
                  <a:pt x="404" y="0"/>
                  <a:pt x="404" y="0"/>
                  <a:pt x="372" y="0"/>
                </a:cubicBezTo>
                <a:lnTo>
                  <a:pt x="372" y="0"/>
                </a:lnTo>
                <a:lnTo>
                  <a:pt x="372" y="0"/>
                </a:lnTo>
                <a:cubicBezTo>
                  <a:pt x="341" y="0"/>
                  <a:pt x="341" y="0"/>
                  <a:pt x="341" y="0"/>
                </a:cubicBezTo>
                <a:lnTo>
                  <a:pt x="341" y="0"/>
                </a:lnTo>
                <a:cubicBezTo>
                  <a:pt x="311" y="0"/>
                  <a:pt x="311" y="0"/>
                  <a:pt x="311" y="0"/>
                </a:cubicBezTo>
                <a:lnTo>
                  <a:pt x="311" y="0"/>
                </a:lnTo>
                <a:lnTo>
                  <a:pt x="311" y="0"/>
                </a:lnTo>
                <a:lnTo>
                  <a:pt x="311" y="0"/>
                </a:lnTo>
                <a:cubicBezTo>
                  <a:pt x="280" y="0"/>
                  <a:pt x="280" y="0"/>
                  <a:pt x="280" y="0"/>
                </a:cubicBezTo>
                <a:cubicBezTo>
                  <a:pt x="280" y="0"/>
                  <a:pt x="280" y="0"/>
                  <a:pt x="248" y="0"/>
                </a:cubicBezTo>
                <a:lnTo>
                  <a:pt x="248" y="0"/>
                </a:lnTo>
                <a:cubicBezTo>
                  <a:pt x="217" y="0"/>
                  <a:pt x="217" y="0"/>
                  <a:pt x="217" y="0"/>
                </a:cubicBezTo>
                <a:cubicBezTo>
                  <a:pt x="217" y="0"/>
                  <a:pt x="217" y="0"/>
                  <a:pt x="187" y="0"/>
                </a:cubicBezTo>
                <a:lnTo>
                  <a:pt x="187" y="0"/>
                </a:lnTo>
                <a:lnTo>
                  <a:pt x="187" y="0"/>
                </a:lnTo>
                <a:lnTo>
                  <a:pt x="187" y="0"/>
                </a:lnTo>
                <a:lnTo>
                  <a:pt x="187" y="0"/>
                </a:lnTo>
                <a:lnTo>
                  <a:pt x="187" y="0"/>
                </a:lnTo>
                <a:cubicBezTo>
                  <a:pt x="187" y="31"/>
                  <a:pt x="187" y="31"/>
                  <a:pt x="156" y="31"/>
                </a:cubicBezTo>
                <a:lnTo>
                  <a:pt x="156" y="31"/>
                </a:lnTo>
                <a:cubicBezTo>
                  <a:pt x="124" y="31"/>
                  <a:pt x="124" y="31"/>
                  <a:pt x="124" y="31"/>
                </a:cubicBezTo>
                <a:cubicBezTo>
                  <a:pt x="93" y="31"/>
                  <a:pt x="93" y="31"/>
                  <a:pt x="93" y="31"/>
                </a:cubicBezTo>
                <a:cubicBezTo>
                  <a:pt x="63" y="0"/>
                  <a:pt x="63" y="0"/>
                  <a:pt x="63" y="0"/>
                </a:cubicBezTo>
                <a:lnTo>
                  <a:pt x="63" y="0"/>
                </a:lnTo>
                <a:cubicBezTo>
                  <a:pt x="32" y="0"/>
                  <a:pt x="32" y="31"/>
                  <a:pt x="32" y="31"/>
                </a:cubicBezTo>
                <a:lnTo>
                  <a:pt x="32" y="31"/>
                </a:lnTo>
                <a:cubicBezTo>
                  <a:pt x="0" y="31"/>
                  <a:pt x="0" y="63"/>
                  <a:pt x="0" y="63"/>
                </a:cubicBezTo>
                <a:lnTo>
                  <a:pt x="0" y="63"/>
                </a:lnTo>
                <a:lnTo>
                  <a:pt x="0" y="63"/>
                </a:lnTo>
                <a:lnTo>
                  <a:pt x="0" y="63"/>
                </a:lnTo>
                <a:lnTo>
                  <a:pt x="0" y="63"/>
                </a:lnTo>
                <a:cubicBezTo>
                  <a:pt x="32" y="63"/>
                  <a:pt x="32" y="63"/>
                  <a:pt x="32" y="63"/>
                </a:cubicBezTo>
                <a:lnTo>
                  <a:pt x="32" y="63"/>
                </a:lnTo>
                <a:cubicBezTo>
                  <a:pt x="63" y="63"/>
                  <a:pt x="93" y="63"/>
                  <a:pt x="93" y="63"/>
                </a:cubicBezTo>
                <a:lnTo>
                  <a:pt x="93" y="63"/>
                </a:lnTo>
                <a:cubicBezTo>
                  <a:pt x="124" y="94"/>
                  <a:pt x="124" y="94"/>
                  <a:pt x="124" y="124"/>
                </a:cubicBezTo>
                <a:lnTo>
                  <a:pt x="124" y="124"/>
                </a:lnTo>
                <a:lnTo>
                  <a:pt x="124" y="124"/>
                </a:lnTo>
                <a:cubicBezTo>
                  <a:pt x="124" y="155"/>
                  <a:pt x="93" y="155"/>
                  <a:pt x="93" y="155"/>
                </a:cubicBezTo>
                <a:lnTo>
                  <a:pt x="93" y="155"/>
                </a:lnTo>
                <a:lnTo>
                  <a:pt x="93" y="155"/>
                </a:lnTo>
                <a:cubicBezTo>
                  <a:pt x="93" y="155"/>
                  <a:pt x="63" y="155"/>
                  <a:pt x="63" y="187"/>
                </a:cubicBezTo>
                <a:lnTo>
                  <a:pt x="63" y="187"/>
                </a:lnTo>
                <a:lnTo>
                  <a:pt x="63" y="187"/>
                </a:lnTo>
                <a:lnTo>
                  <a:pt x="63" y="187"/>
                </a:lnTo>
                <a:lnTo>
                  <a:pt x="63" y="187"/>
                </a:lnTo>
                <a:cubicBezTo>
                  <a:pt x="63" y="187"/>
                  <a:pt x="63" y="187"/>
                  <a:pt x="93" y="187"/>
                </a:cubicBezTo>
                <a:lnTo>
                  <a:pt x="93" y="187"/>
                </a:lnTo>
                <a:lnTo>
                  <a:pt x="93" y="187"/>
                </a:lnTo>
                <a:lnTo>
                  <a:pt x="93" y="187"/>
                </a:lnTo>
                <a:lnTo>
                  <a:pt x="93" y="155"/>
                </a:lnTo>
                <a:lnTo>
                  <a:pt x="93" y="155"/>
                </a:lnTo>
                <a:cubicBezTo>
                  <a:pt x="124" y="155"/>
                  <a:pt x="124" y="155"/>
                  <a:pt x="124" y="187"/>
                </a:cubicBezTo>
                <a:lnTo>
                  <a:pt x="124" y="187"/>
                </a:lnTo>
                <a:lnTo>
                  <a:pt x="124" y="187"/>
                </a:lnTo>
                <a:cubicBezTo>
                  <a:pt x="156" y="155"/>
                  <a:pt x="156" y="155"/>
                  <a:pt x="156" y="155"/>
                </a:cubicBezTo>
                <a:lnTo>
                  <a:pt x="156" y="124"/>
                </a:lnTo>
                <a:cubicBezTo>
                  <a:pt x="156" y="124"/>
                  <a:pt x="156" y="124"/>
                  <a:pt x="187" y="12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94" name="Google Shape;1194;g627d42fa04_4_49"/>
          <p:cNvSpPr>
            <a:spLocks/>
          </p:cNvSpPr>
          <p:nvPr/>
        </p:nvSpPr>
        <p:spPr>
          <a:xfrm>
            <a:off x="9855956" y="6012988"/>
            <a:ext cx="57280" cy="38180"/>
          </a:xfrm>
          <a:custGeom>
            <a:avLst/>
            <a:gdLst/>
            <a:ahLst/>
            <a:cxnLst/>
            <a:rect l="l" t="t" r="r" b="b"/>
            <a:pathLst>
              <a:path w="93" h="62" extrusionOk="0">
                <a:moveTo>
                  <a:pt x="31" y="31"/>
                </a:moveTo>
                <a:lnTo>
                  <a:pt x="31" y="31"/>
                </a:lnTo>
                <a:lnTo>
                  <a:pt x="31" y="31"/>
                </a:lnTo>
                <a:lnTo>
                  <a:pt x="31" y="31"/>
                </a:lnTo>
                <a:cubicBezTo>
                  <a:pt x="31" y="31"/>
                  <a:pt x="31" y="31"/>
                  <a:pt x="61" y="31"/>
                </a:cubicBezTo>
                <a:lnTo>
                  <a:pt x="61" y="31"/>
                </a:lnTo>
                <a:lnTo>
                  <a:pt x="61" y="61"/>
                </a:lnTo>
                <a:cubicBezTo>
                  <a:pt x="92" y="61"/>
                  <a:pt x="92" y="61"/>
                  <a:pt x="92" y="61"/>
                </a:cubicBezTo>
                <a:lnTo>
                  <a:pt x="92" y="61"/>
                </a:lnTo>
                <a:lnTo>
                  <a:pt x="92" y="61"/>
                </a:lnTo>
                <a:lnTo>
                  <a:pt x="92" y="61"/>
                </a:lnTo>
                <a:lnTo>
                  <a:pt x="92" y="61"/>
                </a:lnTo>
                <a:lnTo>
                  <a:pt x="92" y="61"/>
                </a:lnTo>
                <a:cubicBezTo>
                  <a:pt x="92" y="31"/>
                  <a:pt x="92" y="31"/>
                  <a:pt x="92" y="31"/>
                </a:cubicBezTo>
                <a:cubicBezTo>
                  <a:pt x="92" y="31"/>
                  <a:pt x="92" y="31"/>
                  <a:pt x="61" y="31"/>
                </a:cubicBezTo>
                <a:lnTo>
                  <a:pt x="61" y="31"/>
                </a:lnTo>
                <a:lnTo>
                  <a:pt x="61" y="31"/>
                </a:lnTo>
                <a:cubicBezTo>
                  <a:pt x="31" y="31"/>
                  <a:pt x="31" y="31"/>
                  <a:pt x="31" y="0"/>
                </a:cubicBezTo>
                <a:cubicBezTo>
                  <a:pt x="31" y="31"/>
                  <a:pt x="31" y="31"/>
                  <a:pt x="0" y="31"/>
                </a:cubicBezTo>
                <a:lnTo>
                  <a:pt x="0" y="31"/>
                </a:lnTo>
                <a:lnTo>
                  <a:pt x="0" y="31"/>
                </a:lnTo>
                <a:lnTo>
                  <a:pt x="0" y="31"/>
                </a:lnTo>
                <a:lnTo>
                  <a:pt x="31" y="31"/>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95" name="Google Shape;1195;g627d42fa04_4_49"/>
          <p:cNvSpPr>
            <a:spLocks/>
          </p:cNvSpPr>
          <p:nvPr/>
        </p:nvSpPr>
        <p:spPr>
          <a:xfrm>
            <a:off x="11080667" y="5475738"/>
            <a:ext cx="133655" cy="133630"/>
          </a:xfrm>
          <a:custGeom>
            <a:avLst/>
            <a:gdLst/>
            <a:ahLst/>
            <a:cxnLst/>
            <a:rect l="l" t="t" r="r" b="b"/>
            <a:pathLst>
              <a:path w="217" h="217" extrusionOk="0">
                <a:moveTo>
                  <a:pt x="185" y="0"/>
                </a:moveTo>
                <a:lnTo>
                  <a:pt x="185" y="0"/>
                </a:lnTo>
                <a:lnTo>
                  <a:pt x="185" y="0"/>
                </a:lnTo>
                <a:lnTo>
                  <a:pt x="185" y="0"/>
                </a:lnTo>
                <a:lnTo>
                  <a:pt x="185" y="31"/>
                </a:lnTo>
                <a:cubicBezTo>
                  <a:pt x="185" y="31"/>
                  <a:pt x="154" y="31"/>
                  <a:pt x="154" y="61"/>
                </a:cubicBezTo>
                <a:lnTo>
                  <a:pt x="154" y="61"/>
                </a:lnTo>
                <a:cubicBezTo>
                  <a:pt x="123" y="61"/>
                  <a:pt x="123" y="31"/>
                  <a:pt x="92" y="31"/>
                </a:cubicBezTo>
                <a:lnTo>
                  <a:pt x="92" y="31"/>
                </a:lnTo>
                <a:lnTo>
                  <a:pt x="92" y="31"/>
                </a:lnTo>
                <a:cubicBezTo>
                  <a:pt x="92" y="61"/>
                  <a:pt x="61" y="61"/>
                  <a:pt x="61" y="61"/>
                </a:cubicBezTo>
                <a:lnTo>
                  <a:pt x="61" y="61"/>
                </a:lnTo>
                <a:cubicBezTo>
                  <a:pt x="30" y="61"/>
                  <a:pt x="30" y="92"/>
                  <a:pt x="30" y="92"/>
                </a:cubicBezTo>
                <a:cubicBezTo>
                  <a:pt x="30" y="92"/>
                  <a:pt x="30" y="92"/>
                  <a:pt x="0" y="92"/>
                </a:cubicBezTo>
                <a:lnTo>
                  <a:pt x="0" y="92"/>
                </a:lnTo>
                <a:lnTo>
                  <a:pt x="0" y="92"/>
                </a:lnTo>
                <a:cubicBezTo>
                  <a:pt x="30" y="92"/>
                  <a:pt x="30" y="124"/>
                  <a:pt x="30" y="155"/>
                </a:cubicBezTo>
                <a:lnTo>
                  <a:pt x="30" y="155"/>
                </a:lnTo>
                <a:lnTo>
                  <a:pt x="30" y="185"/>
                </a:lnTo>
                <a:lnTo>
                  <a:pt x="30" y="216"/>
                </a:lnTo>
                <a:lnTo>
                  <a:pt x="30" y="216"/>
                </a:lnTo>
                <a:lnTo>
                  <a:pt x="30" y="216"/>
                </a:lnTo>
                <a:cubicBezTo>
                  <a:pt x="61" y="216"/>
                  <a:pt x="61" y="216"/>
                  <a:pt x="61" y="216"/>
                </a:cubicBezTo>
                <a:lnTo>
                  <a:pt x="61" y="216"/>
                </a:lnTo>
                <a:lnTo>
                  <a:pt x="61" y="216"/>
                </a:lnTo>
                <a:lnTo>
                  <a:pt x="92" y="185"/>
                </a:lnTo>
                <a:lnTo>
                  <a:pt x="92" y="185"/>
                </a:lnTo>
                <a:cubicBezTo>
                  <a:pt x="123" y="185"/>
                  <a:pt x="123" y="185"/>
                  <a:pt x="123" y="185"/>
                </a:cubicBezTo>
                <a:lnTo>
                  <a:pt x="154" y="185"/>
                </a:lnTo>
                <a:lnTo>
                  <a:pt x="154" y="185"/>
                </a:lnTo>
                <a:lnTo>
                  <a:pt x="123" y="155"/>
                </a:lnTo>
                <a:cubicBezTo>
                  <a:pt x="123" y="155"/>
                  <a:pt x="92" y="124"/>
                  <a:pt x="123" y="124"/>
                </a:cubicBezTo>
                <a:cubicBezTo>
                  <a:pt x="123" y="92"/>
                  <a:pt x="123" y="92"/>
                  <a:pt x="154" y="92"/>
                </a:cubicBezTo>
                <a:cubicBezTo>
                  <a:pt x="154" y="61"/>
                  <a:pt x="154" y="61"/>
                  <a:pt x="185" y="61"/>
                </a:cubicBezTo>
                <a:lnTo>
                  <a:pt x="185" y="61"/>
                </a:lnTo>
                <a:cubicBezTo>
                  <a:pt x="185" y="61"/>
                  <a:pt x="185" y="31"/>
                  <a:pt x="216" y="31"/>
                </a:cubicBezTo>
                <a:lnTo>
                  <a:pt x="216" y="31"/>
                </a:lnTo>
                <a:cubicBezTo>
                  <a:pt x="216" y="31"/>
                  <a:pt x="216" y="31"/>
                  <a:pt x="216" y="0"/>
                </a:cubicBezTo>
                <a:lnTo>
                  <a:pt x="216" y="0"/>
                </a:lnTo>
                <a:lnTo>
                  <a:pt x="216" y="0"/>
                </a:lnTo>
                <a:lnTo>
                  <a:pt x="216" y="0"/>
                </a:lnTo>
                <a:lnTo>
                  <a:pt x="185"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96" name="Google Shape;1196;g627d42fa04_4_49"/>
          <p:cNvSpPr>
            <a:spLocks/>
          </p:cNvSpPr>
          <p:nvPr/>
        </p:nvSpPr>
        <p:spPr>
          <a:xfrm>
            <a:off x="7401078" y="5170295"/>
            <a:ext cx="95467" cy="38180"/>
          </a:xfrm>
          <a:custGeom>
            <a:avLst/>
            <a:gdLst/>
            <a:ahLst/>
            <a:cxnLst/>
            <a:rect l="l" t="t" r="r" b="b"/>
            <a:pathLst>
              <a:path w="156" h="63" extrusionOk="0">
                <a:moveTo>
                  <a:pt x="124" y="31"/>
                </a:moveTo>
                <a:lnTo>
                  <a:pt x="124" y="31"/>
                </a:lnTo>
                <a:cubicBezTo>
                  <a:pt x="124" y="31"/>
                  <a:pt x="124" y="31"/>
                  <a:pt x="93" y="31"/>
                </a:cubicBezTo>
                <a:lnTo>
                  <a:pt x="93" y="31"/>
                </a:lnTo>
                <a:cubicBezTo>
                  <a:pt x="93" y="0"/>
                  <a:pt x="93" y="0"/>
                  <a:pt x="93" y="0"/>
                </a:cubicBezTo>
                <a:lnTo>
                  <a:pt x="62" y="0"/>
                </a:lnTo>
                <a:lnTo>
                  <a:pt x="62" y="0"/>
                </a:lnTo>
                <a:lnTo>
                  <a:pt x="62" y="0"/>
                </a:lnTo>
                <a:cubicBezTo>
                  <a:pt x="62" y="31"/>
                  <a:pt x="62" y="31"/>
                  <a:pt x="62" y="31"/>
                </a:cubicBezTo>
                <a:lnTo>
                  <a:pt x="31" y="31"/>
                </a:lnTo>
                <a:cubicBezTo>
                  <a:pt x="31" y="62"/>
                  <a:pt x="31" y="62"/>
                  <a:pt x="0" y="62"/>
                </a:cubicBezTo>
                <a:lnTo>
                  <a:pt x="0" y="62"/>
                </a:lnTo>
                <a:lnTo>
                  <a:pt x="0" y="62"/>
                </a:lnTo>
                <a:lnTo>
                  <a:pt x="0" y="62"/>
                </a:lnTo>
                <a:lnTo>
                  <a:pt x="0" y="62"/>
                </a:lnTo>
                <a:lnTo>
                  <a:pt x="0" y="62"/>
                </a:lnTo>
                <a:lnTo>
                  <a:pt x="0" y="62"/>
                </a:lnTo>
                <a:lnTo>
                  <a:pt x="31" y="62"/>
                </a:lnTo>
                <a:lnTo>
                  <a:pt x="31" y="62"/>
                </a:lnTo>
                <a:lnTo>
                  <a:pt x="31" y="62"/>
                </a:lnTo>
                <a:lnTo>
                  <a:pt x="31" y="62"/>
                </a:lnTo>
                <a:cubicBezTo>
                  <a:pt x="62" y="62"/>
                  <a:pt x="62" y="31"/>
                  <a:pt x="93" y="31"/>
                </a:cubicBezTo>
                <a:lnTo>
                  <a:pt x="93" y="31"/>
                </a:lnTo>
                <a:lnTo>
                  <a:pt x="93" y="31"/>
                </a:lnTo>
                <a:cubicBezTo>
                  <a:pt x="93" y="62"/>
                  <a:pt x="93" y="62"/>
                  <a:pt x="93" y="62"/>
                </a:cubicBezTo>
                <a:lnTo>
                  <a:pt x="93" y="62"/>
                </a:lnTo>
                <a:cubicBezTo>
                  <a:pt x="124" y="31"/>
                  <a:pt x="124" y="31"/>
                  <a:pt x="124" y="31"/>
                </a:cubicBezTo>
                <a:lnTo>
                  <a:pt x="124" y="31"/>
                </a:lnTo>
                <a:lnTo>
                  <a:pt x="155" y="31"/>
                </a:lnTo>
                <a:lnTo>
                  <a:pt x="155" y="31"/>
                </a:lnTo>
                <a:lnTo>
                  <a:pt x="155" y="31"/>
                </a:lnTo>
                <a:cubicBezTo>
                  <a:pt x="124" y="31"/>
                  <a:pt x="124" y="31"/>
                  <a:pt x="124"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97" name="Google Shape;1197;g627d42fa04_4_49"/>
          <p:cNvSpPr>
            <a:spLocks/>
          </p:cNvSpPr>
          <p:nvPr/>
        </p:nvSpPr>
        <p:spPr>
          <a:xfrm>
            <a:off x="7534732" y="4900304"/>
            <a:ext cx="152748" cy="76361"/>
          </a:xfrm>
          <a:custGeom>
            <a:avLst/>
            <a:gdLst/>
            <a:ahLst/>
            <a:cxnLst/>
            <a:rect l="l" t="t" r="r" b="b"/>
            <a:pathLst>
              <a:path w="249" h="125" extrusionOk="0">
                <a:moveTo>
                  <a:pt x="0" y="30"/>
                </a:moveTo>
                <a:lnTo>
                  <a:pt x="0" y="30"/>
                </a:lnTo>
                <a:lnTo>
                  <a:pt x="31" y="30"/>
                </a:lnTo>
                <a:lnTo>
                  <a:pt x="31" y="30"/>
                </a:lnTo>
                <a:lnTo>
                  <a:pt x="62" y="30"/>
                </a:lnTo>
                <a:lnTo>
                  <a:pt x="62" y="30"/>
                </a:lnTo>
                <a:cubicBezTo>
                  <a:pt x="93" y="61"/>
                  <a:pt x="93" y="61"/>
                  <a:pt x="93" y="61"/>
                </a:cubicBezTo>
                <a:cubicBezTo>
                  <a:pt x="93" y="93"/>
                  <a:pt x="93" y="93"/>
                  <a:pt x="93" y="93"/>
                </a:cubicBezTo>
                <a:lnTo>
                  <a:pt x="93" y="93"/>
                </a:lnTo>
                <a:lnTo>
                  <a:pt x="124" y="93"/>
                </a:lnTo>
                <a:lnTo>
                  <a:pt x="124" y="93"/>
                </a:lnTo>
                <a:lnTo>
                  <a:pt x="124" y="93"/>
                </a:lnTo>
                <a:cubicBezTo>
                  <a:pt x="154" y="93"/>
                  <a:pt x="154" y="124"/>
                  <a:pt x="154" y="124"/>
                </a:cubicBezTo>
                <a:lnTo>
                  <a:pt x="154" y="124"/>
                </a:lnTo>
                <a:cubicBezTo>
                  <a:pt x="154" y="93"/>
                  <a:pt x="154" y="93"/>
                  <a:pt x="154" y="93"/>
                </a:cubicBezTo>
                <a:cubicBezTo>
                  <a:pt x="186" y="93"/>
                  <a:pt x="186" y="93"/>
                  <a:pt x="186" y="93"/>
                </a:cubicBezTo>
                <a:lnTo>
                  <a:pt x="186" y="93"/>
                </a:lnTo>
                <a:lnTo>
                  <a:pt x="186" y="93"/>
                </a:lnTo>
                <a:lnTo>
                  <a:pt x="186" y="93"/>
                </a:lnTo>
                <a:lnTo>
                  <a:pt x="217" y="93"/>
                </a:lnTo>
                <a:cubicBezTo>
                  <a:pt x="217" y="61"/>
                  <a:pt x="217" y="30"/>
                  <a:pt x="248" y="30"/>
                </a:cubicBezTo>
                <a:lnTo>
                  <a:pt x="248" y="30"/>
                </a:lnTo>
                <a:lnTo>
                  <a:pt x="248" y="30"/>
                </a:lnTo>
                <a:lnTo>
                  <a:pt x="248" y="30"/>
                </a:lnTo>
                <a:lnTo>
                  <a:pt x="217" y="30"/>
                </a:lnTo>
                <a:lnTo>
                  <a:pt x="217" y="30"/>
                </a:lnTo>
                <a:lnTo>
                  <a:pt x="217" y="30"/>
                </a:lnTo>
                <a:cubicBezTo>
                  <a:pt x="217" y="30"/>
                  <a:pt x="186" y="30"/>
                  <a:pt x="186" y="0"/>
                </a:cubicBezTo>
                <a:lnTo>
                  <a:pt x="186" y="0"/>
                </a:lnTo>
                <a:lnTo>
                  <a:pt x="186" y="0"/>
                </a:lnTo>
                <a:lnTo>
                  <a:pt x="186" y="0"/>
                </a:lnTo>
                <a:lnTo>
                  <a:pt x="186" y="0"/>
                </a:lnTo>
                <a:cubicBezTo>
                  <a:pt x="154" y="0"/>
                  <a:pt x="154" y="0"/>
                  <a:pt x="154" y="0"/>
                </a:cubicBezTo>
                <a:lnTo>
                  <a:pt x="124" y="0"/>
                </a:lnTo>
                <a:lnTo>
                  <a:pt x="124" y="0"/>
                </a:lnTo>
                <a:lnTo>
                  <a:pt x="124" y="0"/>
                </a:lnTo>
                <a:lnTo>
                  <a:pt x="124" y="0"/>
                </a:lnTo>
                <a:cubicBezTo>
                  <a:pt x="93" y="0"/>
                  <a:pt x="93" y="0"/>
                  <a:pt x="93" y="0"/>
                </a:cubicBezTo>
                <a:cubicBezTo>
                  <a:pt x="62" y="0"/>
                  <a:pt x="62" y="0"/>
                  <a:pt x="62" y="0"/>
                </a:cubicBezTo>
                <a:lnTo>
                  <a:pt x="31" y="0"/>
                </a:lnTo>
                <a:cubicBezTo>
                  <a:pt x="31" y="0"/>
                  <a:pt x="31" y="0"/>
                  <a:pt x="0" y="0"/>
                </a:cubicBezTo>
                <a:cubicBezTo>
                  <a:pt x="0" y="0"/>
                  <a:pt x="0" y="0"/>
                  <a:pt x="0" y="3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98" name="Google Shape;1198;g627d42fa04_4_49"/>
          <p:cNvSpPr>
            <a:spLocks/>
          </p:cNvSpPr>
          <p:nvPr/>
        </p:nvSpPr>
        <p:spPr>
          <a:xfrm>
            <a:off x="7381984" y="5208475"/>
            <a:ext cx="171843" cy="76361"/>
          </a:xfrm>
          <a:custGeom>
            <a:avLst/>
            <a:gdLst/>
            <a:ahLst/>
            <a:cxnLst/>
            <a:rect l="l" t="t" r="r" b="b"/>
            <a:pathLst>
              <a:path w="280" h="125" extrusionOk="0">
                <a:moveTo>
                  <a:pt x="248" y="0"/>
                </a:moveTo>
                <a:lnTo>
                  <a:pt x="248" y="0"/>
                </a:lnTo>
                <a:cubicBezTo>
                  <a:pt x="217" y="0"/>
                  <a:pt x="217" y="0"/>
                  <a:pt x="217" y="0"/>
                </a:cubicBezTo>
                <a:cubicBezTo>
                  <a:pt x="217" y="0"/>
                  <a:pt x="217" y="0"/>
                  <a:pt x="217" y="30"/>
                </a:cubicBezTo>
                <a:cubicBezTo>
                  <a:pt x="186" y="30"/>
                  <a:pt x="186" y="30"/>
                  <a:pt x="186" y="30"/>
                </a:cubicBezTo>
                <a:lnTo>
                  <a:pt x="186" y="30"/>
                </a:lnTo>
                <a:lnTo>
                  <a:pt x="186" y="30"/>
                </a:lnTo>
                <a:cubicBezTo>
                  <a:pt x="155" y="30"/>
                  <a:pt x="155" y="30"/>
                  <a:pt x="155" y="30"/>
                </a:cubicBezTo>
                <a:cubicBezTo>
                  <a:pt x="155" y="30"/>
                  <a:pt x="155" y="62"/>
                  <a:pt x="124" y="62"/>
                </a:cubicBezTo>
                <a:lnTo>
                  <a:pt x="124" y="30"/>
                </a:lnTo>
                <a:lnTo>
                  <a:pt x="124" y="30"/>
                </a:lnTo>
                <a:lnTo>
                  <a:pt x="124" y="30"/>
                </a:lnTo>
                <a:cubicBezTo>
                  <a:pt x="93" y="62"/>
                  <a:pt x="93" y="62"/>
                  <a:pt x="93" y="62"/>
                </a:cubicBezTo>
                <a:cubicBezTo>
                  <a:pt x="93" y="62"/>
                  <a:pt x="93" y="62"/>
                  <a:pt x="62" y="62"/>
                </a:cubicBezTo>
                <a:lnTo>
                  <a:pt x="62" y="62"/>
                </a:lnTo>
                <a:lnTo>
                  <a:pt x="62" y="62"/>
                </a:lnTo>
                <a:lnTo>
                  <a:pt x="62" y="62"/>
                </a:lnTo>
                <a:lnTo>
                  <a:pt x="62" y="62"/>
                </a:lnTo>
                <a:lnTo>
                  <a:pt x="62" y="62"/>
                </a:lnTo>
                <a:cubicBezTo>
                  <a:pt x="31" y="62"/>
                  <a:pt x="31" y="62"/>
                  <a:pt x="31" y="62"/>
                </a:cubicBezTo>
                <a:cubicBezTo>
                  <a:pt x="31" y="62"/>
                  <a:pt x="31" y="62"/>
                  <a:pt x="0" y="62"/>
                </a:cubicBezTo>
                <a:lnTo>
                  <a:pt x="0" y="62"/>
                </a:lnTo>
                <a:lnTo>
                  <a:pt x="0" y="62"/>
                </a:lnTo>
                <a:lnTo>
                  <a:pt x="0" y="62"/>
                </a:lnTo>
                <a:cubicBezTo>
                  <a:pt x="0" y="93"/>
                  <a:pt x="0" y="93"/>
                  <a:pt x="0" y="93"/>
                </a:cubicBezTo>
                <a:lnTo>
                  <a:pt x="0" y="93"/>
                </a:lnTo>
                <a:lnTo>
                  <a:pt x="0" y="93"/>
                </a:lnTo>
                <a:lnTo>
                  <a:pt x="0" y="93"/>
                </a:lnTo>
                <a:cubicBezTo>
                  <a:pt x="0" y="93"/>
                  <a:pt x="0" y="93"/>
                  <a:pt x="0" y="124"/>
                </a:cubicBezTo>
                <a:lnTo>
                  <a:pt x="0" y="124"/>
                </a:lnTo>
                <a:cubicBezTo>
                  <a:pt x="31" y="124"/>
                  <a:pt x="31" y="124"/>
                  <a:pt x="31" y="124"/>
                </a:cubicBezTo>
                <a:lnTo>
                  <a:pt x="31" y="124"/>
                </a:lnTo>
                <a:lnTo>
                  <a:pt x="31" y="124"/>
                </a:lnTo>
                <a:lnTo>
                  <a:pt x="31" y="124"/>
                </a:lnTo>
                <a:lnTo>
                  <a:pt x="31" y="124"/>
                </a:lnTo>
                <a:lnTo>
                  <a:pt x="31" y="124"/>
                </a:lnTo>
                <a:cubicBezTo>
                  <a:pt x="62" y="124"/>
                  <a:pt x="62" y="124"/>
                  <a:pt x="62" y="124"/>
                </a:cubicBezTo>
                <a:cubicBezTo>
                  <a:pt x="62" y="124"/>
                  <a:pt x="62" y="124"/>
                  <a:pt x="93" y="124"/>
                </a:cubicBezTo>
                <a:lnTo>
                  <a:pt x="93" y="124"/>
                </a:lnTo>
                <a:lnTo>
                  <a:pt x="124" y="124"/>
                </a:lnTo>
                <a:lnTo>
                  <a:pt x="124" y="124"/>
                </a:lnTo>
                <a:lnTo>
                  <a:pt x="124" y="124"/>
                </a:lnTo>
                <a:lnTo>
                  <a:pt x="124" y="124"/>
                </a:lnTo>
                <a:lnTo>
                  <a:pt x="124" y="124"/>
                </a:lnTo>
                <a:lnTo>
                  <a:pt x="124" y="124"/>
                </a:lnTo>
                <a:cubicBezTo>
                  <a:pt x="155" y="124"/>
                  <a:pt x="155" y="124"/>
                  <a:pt x="155" y="124"/>
                </a:cubicBezTo>
                <a:lnTo>
                  <a:pt x="155" y="124"/>
                </a:lnTo>
                <a:lnTo>
                  <a:pt x="155" y="124"/>
                </a:lnTo>
                <a:lnTo>
                  <a:pt x="155" y="124"/>
                </a:lnTo>
                <a:cubicBezTo>
                  <a:pt x="155" y="124"/>
                  <a:pt x="155" y="124"/>
                  <a:pt x="186" y="124"/>
                </a:cubicBezTo>
                <a:lnTo>
                  <a:pt x="186" y="124"/>
                </a:lnTo>
                <a:lnTo>
                  <a:pt x="186" y="93"/>
                </a:lnTo>
                <a:lnTo>
                  <a:pt x="217" y="93"/>
                </a:lnTo>
                <a:cubicBezTo>
                  <a:pt x="217" y="62"/>
                  <a:pt x="248" y="62"/>
                  <a:pt x="248" y="30"/>
                </a:cubicBezTo>
                <a:lnTo>
                  <a:pt x="279" y="30"/>
                </a:lnTo>
                <a:lnTo>
                  <a:pt x="279" y="30"/>
                </a:lnTo>
                <a:cubicBezTo>
                  <a:pt x="248" y="30"/>
                  <a:pt x="248" y="0"/>
                  <a:pt x="248"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199" name="Google Shape;1199;g627d42fa04_4_49"/>
          <p:cNvSpPr>
            <a:spLocks/>
          </p:cNvSpPr>
          <p:nvPr/>
        </p:nvSpPr>
        <p:spPr>
          <a:xfrm>
            <a:off x="6959200" y="5017573"/>
            <a:ext cx="76374" cy="57270"/>
          </a:xfrm>
          <a:custGeom>
            <a:avLst/>
            <a:gdLst/>
            <a:ahLst/>
            <a:cxnLst/>
            <a:rect l="l" t="t" r="r" b="b"/>
            <a:pathLst>
              <a:path w="125" h="93" extrusionOk="0">
                <a:moveTo>
                  <a:pt x="31" y="92"/>
                </a:moveTo>
                <a:lnTo>
                  <a:pt x="31" y="92"/>
                </a:lnTo>
                <a:lnTo>
                  <a:pt x="62" y="62"/>
                </a:lnTo>
                <a:cubicBezTo>
                  <a:pt x="62" y="62"/>
                  <a:pt x="62" y="62"/>
                  <a:pt x="94" y="62"/>
                </a:cubicBezTo>
                <a:lnTo>
                  <a:pt x="94" y="62"/>
                </a:lnTo>
                <a:lnTo>
                  <a:pt x="94" y="62"/>
                </a:lnTo>
                <a:lnTo>
                  <a:pt x="94" y="31"/>
                </a:lnTo>
                <a:lnTo>
                  <a:pt x="94" y="31"/>
                </a:lnTo>
                <a:lnTo>
                  <a:pt x="94" y="31"/>
                </a:lnTo>
                <a:cubicBezTo>
                  <a:pt x="94" y="31"/>
                  <a:pt x="94" y="31"/>
                  <a:pt x="94" y="0"/>
                </a:cubicBezTo>
                <a:lnTo>
                  <a:pt x="94" y="0"/>
                </a:lnTo>
                <a:lnTo>
                  <a:pt x="94" y="0"/>
                </a:lnTo>
                <a:cubicBezTo>
                  <a:pt x="124" y="0"/>
                  <a:pt x="124" y="0"/>
                  <a:pt x="124" y="0"/>
                </a:cubicBezTo>
                <a:lnTo>
                  <a:pt x="124" y="0"/>
                </a:lnTo>
                <a:lnTo>
                  <a:pt x="124" y="0"/>
                </a:lnTo>
                <a:lnTo>
                  <a:pt x="94" y="0"/>
                </a:lnTo>
                <a:cubicBezTo>
                  <a:pt x="94" y="0"/>
                  <a:pt x="94" y="0"/>
                  <a:pt x="62" y="0"/>
                </a:cubicBezTo>
                <a:cubicBezTo>
                  <a:pt x="62" y="0"/>
                  <a:pt x="62" y="0"/>
                  <a:pt x="31" y="0"/>
                </a:cubicBezTo>
                <a:lnTo>
                  <a:pt x="31" y="0"/>
                </a:lnTo>
                <a:lnTo>
                  <a:pt x="31" y="0"/>
                </a:lnTo>
                <a:cubicBezTo>
                  <a:pt x="31" y="0"/>
                  <a:pt x="31" y="0"/>
                  <a:pt x="31" y="31"/>
                </a:cubicBezTo>
                <a:cubicBezTo>
                  <a:pt x="31" y="31"/>
                  <a:pt x="31" y="31"/>
                  <a:pt x="0" y="31"/>
                </a:cubicBezTo>
                <a:cubicBezTo>
                  <a:pt x="31" y="62"/>
                  <a:pt x="31" y="62"/>
                  <a:pt x="31" y="62"/>
                </a:cubicBezTo>
                <a:lnTo>
                  <a:pt x="31" y="9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00" name="Google Shape;1200;g627d42fa04_4_49"/>
          <p:cNvSpPr>
            <a:spLocks/>
          </p:cNvSpPr>
          <p:nvPr/>
        </p:nvSpPr>
        <p:spPr>
          <a:xfrm>
            <a:off x="6653704" y="5113023"/>
            <a:ext cx="403691" cy="308171"/>
          </a:xfrm>
          <a:custGeom>
            <a:avLst/>
            <a:gdLst/>
            <a:ahLst/>
            <a:cxnLst/>
            <a:rect l="l" t="t" r="r" b="b"/>
            <a:pathLst>
              <a:path w="652" h="497" extrusionOk="0">
                <a:moveTo>
                  <a:pt x="186" y="465"/>
                </a:moveTo>
                <a:lnTo>
                  <a:pt x="186" y="465"/>
                </a:lnTo>
                <a:lnTo>
                  <a:pt x="186" y="465"/>
                </a:lnTo>
                <a:lnTo>
                  <a:pt x="186" y="465"/>
                </a:lnTo>
                <a:lnTo>
                  <a:pt x="186" y="465"/>
                </a:lnTo>
                <a:lnTo>
                  <a:pt x="218" y="465"/>
                </a:lnTo>
                <a:cubicBezTo>
                  <a:pt x="218" y="496"/>
                  <a:pt x="218" y="496"/>
                  <a:pt x="248" y="496"/>
                </a:cubicBezTo>
                <a:lnTo>
                  <a:pt x="248" y="496"/>
                </a:lnTo>
                <a:lnTo>
                  <a:pt x="279" y="496"/>
                </a:lnTo>
                <a:lnTo>
                  <a:pt x="310" y="496"/>
                </a:lnTo>
                <a:lnTo>
                  <a:pt x="310" y="496"/>
                </a:lnTo>
                <a:lnTo>
                  <a:pt x="342" y="496"/>
                </a:lnTo>
                <a:cubicBezTo>
                  <a:pt x="342" y="496"/>
                  <a:pt x="342" y="496"/>
                  <a:pt x="372" y="496"/>
                </a:cubicBezTo>
                <a:lnTo>
                  <a:pt x="372" y="496"/>
                </a:lnTo>
                <a:lnTo>
                  <a:pt x="372" y="496"/>
                </a:lnTo>
                <a:cubicBezTo>
                  <a:pt x="403" y="465"/>
                  <a:pt x="403" y="465"/>
                  <a:pt x="403" y="465"/>
                </a:cubicBezTo>
                <a:cubicBezTo>
                  <a:pt x="434" y="433"/>
                  <a:pt x="434" y="433"/>
                  <a:pt x="434" y="433"/>
                </a:cubicBezTo>
                <a:cubicBezTo>
                  <a:pt x="466" y="433"/>
                  <a:pt x="466" y="433"/>
                  <a:pt x="466" y="433"/>
                </a:cubicBezTo>
                <a:cubicBezTo>
                  <a:pt x="466" y="433"/>
                  <a:pt x="496" y="433"/>
                  <a:pt x="527" y="465"/>
                </a:cubicBezTo>
                <a:lnTo>
                  <a:pt x="527" y="465"/>
                </a:lnTo>
                <a:cubicBezTo>
                  <a:pt x="558" y="465"/>
                  <a:pt x="558" y="465"/>
                  <a:pt x="558" y="465"/>
                </a:cubicBezTo>
                <a:cubicBezTo>
                  <a:pt x="558" y="465"/>
                  <a:pt x="558" y="465"/>
                  <a:pt x="590" y="465"/>
                </a:cubicBezTo>
                <a:lnTo>
                  <a:pt x="590" y="465"/>
                </a:lnTo>
                <a:lnTo>
                  <a:pt x="620" y="433"/>
                </a:lnTo>
                <a:cubicBezTo>
                  <a:pt x="590" y="433"/>
                  <a:pt x="590" y="433"/>
                  <a:pt x="590" y="403"/>
                </a:cubicBezTo>
                <a:lnTo>
                  <a:pt x="590" y="403"/>
                </a:lnTo>
                <a:lnTo>
                  <a:pt x="590" y="403"/>
                </a:lnTo>
                <a:lnTo>
                  <a:pt x="590" y="372"/>
                </a:lnTo>
                <a:lnTo>
                  <a:pt x="590" y="372"/>
                </a:lnTo>
                <a:cubicBezTo>
                  <a:pt x="590" y="341"/>
                  <a:pt x="590" y="341"/>
                  <a:pt x="590" y="341"/>
                </a:cubicBezTo>
                <a:lnTo>
                  <a:pt x="558" y="309"/>
                </a:lnTo>
                <a:lnTo>
                  <a:pt x="558" y="309"/>
                </a:lnTo>
                <a:lnTo>
                  <a:pt x="527" y="279"/>
                </a:lnTo>
                <a:cubicBezTo>
                  <a:pt x="527" y="279"/>
                  <a:pt x="527" y="279"/>
                  <a:pt x="558" y="248"/>
                </a:cubicBezTo>
                <a:lnTo>
                  <a:pt x="558" y="248"/>
                </a:lnTo>
                <a:lnTo>
                  <a:pt x="558" y="248"/>
                </a:lnTo>
                <a:lnTo>
                  <a:pt x="558" y="248"/>
                </a:lnTo>
                <a:lnTo>
                  <a:pt x="558" y="248"/>
                </a:lnTo>
                <a:cubicBezTo>
                  <a:pt x="590" y="217"/>
                  <a:pt x="590" y="217"/>
                  <a:pt x="590" y="217"/>
                </a:cubicBezTo>
                <a:lnTo>
                  <a:pt x="590" y="217"/>
                </a:lnTo>
                <a:cubicBezTo>
                  <a:pt x="590" y="217"/>
                  <a:pt x="590" y="217"/>
                  <a:pt x="590" y="185"/>
                </a:cubicBezTo>
                <a:cubicBezTo>
                  <a:pt x="620" y="185"/>
                  <a:pt x="620" y="185"/>
                  <a:pt x="620" y="185"/>
                </a:cubicBezTo>
                <a:lnTo>
                  <a:pt x="620" y="185"/>
                </a:lnTo>
                <a:lnTo>
                  <a:pt x="620" y="185"/>
                </a:lnTo>
                <a:lnTo>
                  <a:pt x="620" y="185"/>
                </a:lnTo>
                <a:cubicBezTo>
                  <a:pt x="620" y="155"/>
                  <a:pt x="620" y="155"/>
                  <a:pt x="651" y="124"/>
                </a:cubicBezTo>
                <a:cubicBezTo>
                  <a:pt x="620" y="124"/>
                  <a:pt x="620" y="124"/>
                  <a:pt x="620" y="124"/>
                </a:cubicBezTo>
                <a:lnTo>
                  <a:pt x="620" y="124"/>
                </a:lnTo>
                <a:lnTo>
                  <a:pt x="620" y="124"/>
                </a:lnTo>
                <a:cubicBezTo>
                  <a:pt x="590" y="124"/>
                  <a:pt x="590" y="124"/>
                  <a:pt x="590" y="124"/>
                </a:cubicBezTo>
                <a:lnTo>
                  <a:pt x="590" y="124"/>
                </a:lnTo>
                <a:lnTo>
                  <a:pt x="590" y="124"/>
                </a:lnTo>
                <a:lnTo>
                  <a:pt x="590" y="124"/>
                </a:lnTo>
                <a:lnTo>
                  <a:pt x="558" y="124"/>
                </a:lnTo>
                <a:lnTo>
                  <a:pt x="558" y="124"/>
                </a:lnTo>
                <a:lnTo>
                  <a:pt x="558" y="124"/>
                </a:lnTo>
                <a:lnTo>
                  <a:pt x="558" y="124"/>
                </a:lnTo>
                <a:cubicBezTo>
                  <a:pt x="527" y="124"/>
                  <a:pt x="527" y="93"/>
                  <a:pt x="527" y="93"/>
                </a:cubicBezTo>
                <a:lnTo>
                  <a:pt x="527" y="93"/>
                </a:lnTo>
                <a:cubicBezTo>
                  <a:pt x="496" y="93"/>
                  <a:pt x="496" y="93"/>
                  <a:pt x="496" y="93"/>
                </a:cubicBezTo>
                <a:lnTo>
                  <a:pt x="496" y="93"/>
                </a:lnTo>
                <a:lnTo>
                  <a:pt x="466" y="93"/>
                </a:lnTo>
                <a:lnTo>
                  <a:pt x="466" y="93"/>
                </a:lnTo>
                <a:lnTo>
                  <a:pt x="434" y="61"/>
                </a:lnTo>
                <a:cubicBezTo>
                  <a:pt x="434" y="61"/>
                  <a:pt x="403" y="61"/>
                  <a:pt x="403" y="31"/>
                </a:cubicBezTo>
                <a:lnTo>
                  <a:pt x="403" y="31"/>
                </a:lnTo>
                <a:lnTo>
                  <a:pt x="403" y="31"/>
                </a:lnTo>
                <a:cubicBezTo>
                  <a:pt x="372" y="31"/>
                  <a:pt x="372" y="31"/>
                  <a:pt x="372" y="0"/>
                </a:cubicBezTo>
                <a:lnTo>
                  <a:pt x="372" y="0"/>
                </a:lnTo>
                <a:cubicBezTo>
                  <a:pt x="342" y="0"/>
                  <a:pt x="342" y="0"/>
                  <a:pt x="342" y="0"/>
                </a:cubicBezTo>
                <a:lnTo>
                  <a:pt x="342" y="0"/>
                </a:lnTo>
                <a:cubicBezTo>
                  <a:pt x="403" y="61"/>
                  <a:pt x="403" y="61"/>
                  <a:pt x="403" y="61"/>
                </a:cubicBezTo>
                <a:cubicBezTo>
                  <a:pt x="342" y="61"/>
                  <a:pt x="342" y="61"/>
                  <a:pt x="342" y="61"/>
                </a:cubicBezTo>
                <a:lnTo>
                  <a:pt x="342" y="61"/>
                </a:lnTo>
                <a:cubicBezTo>
                  <a:pt x="310" y="61"/>
                  <a:pt x="310" y="61"/>
                  <a:pt x="310" y="61"/>
                </a:cubicBezTo>
                <a:cubicBezTo>
                  <a:pt x="279" y="93"/>
                  <a:pt x="218" y="124"/>
                  <a:pt x="218" y="124"/>
                </a:cubicBezTo>
                <a:cubicBezTo>
                  <a:pt x="186" y="124"/>
                  <a:pt x="186" y="93"/>
                  <a:pt x="155" y="93"/>
                </a:cubicBezTo>
                <a:lnTo>
                  <a:pt x="155" y="93"/>
                </a:lnTo>
                <a:cubicBezTo>
                  <a:pt x="186" y="124"/>
                  <a:pt x="186" y="124"/>
                  <a:pt x="155" y="155"/>
                </a:cubicBezTo>
                <a:cubicBezTo>
                  <a:pt x="155" y="155"/>
                  <a:pt x="155" y="155"/>
                  <a:pt x="124" y="155"/>
                </a:cubicBezTo>
                <a:lnTo>
                  <a:pt x="124" y="155"/>
                </a:lnTo>
                <a:lnTo>
                  <a:pt x="124" y="155"/>
                </a:lnTo>
                <a:lnTo>
                  <a:pt x="124" y="155"/>
                </a:lnTo>
                <a:lnTo>
                  <a:pt x="124" y="155"/>
                </a:lnTo>
                <a:lnTo>
                  <a:pt x="94" y="155"/>
                </a:lnTo>
                <a:cubicBezTo>
                  <a:pt x="94" y="155"/>
                  <a:pt x="62" y="155"/>
                  <a:pt x="62" y="124"/>
                </a:cubicBezTo>
                <a:lnTo>
                  <a:pt x="62" y="124"/>
                </a:lnTo>
                <a:cubicBezTo>
                  <a:pt x="31" y="155"/>
                  <a:pt x="31" y="155"/>
                  <a:pt x="0" y="155"/>
                </a:cubicBezTo>
                <a:lnTo>
                  <a:pt x="0" y="155"/>
                </a:lnTo>
                <a:lnTo>
                  <a:pt x="0" y="155"/>
                </a:lnTo>
                <a:lnTo>
                  <a:pt x="0" y="155"/>
                </a:lnTo>
                <a:lnTo>
                  <a:pt x="0" y="155"/>
                </a:lnTo>
                <a:lnTo>
                  <a:pt x="0" y="155"/>
                </a:lnTo>
                <a:cubicBezTo>
                  <a:pt x="31" y="155"/>
                  <a:pt x="31" y="155"/>
                  <a:pt x="31" y="155"/>
                </a:cubicBezTo>
                <a:cubicBezTo>
                  <a:pt x="31" y="155"/>
                  <a:pt x="31" y="155"/>
                  <a:pt x="62" y="155"/>
                </a:cubicBezTo>
                <a:cubicBezTo>
                  <a:pt x="62" y="155"/>
                  <a:pt x="62" y="155"/>
                  <a:pt x="62" y="185"/>
                </a:cubicBezTo>
                <a:lnTo>
                  <a:pt x="62" y="185"/>
                </a:lnTo>
                <a:lnTo>
                  <a:pt x="94" y="185"/>
                </a:lnTo>
                <a:cubicBezTo>
                  <a:pt x="94" y="185"/>
                  <a:pt x="124" y="185"/>
                  <a:pt x="124" y="217"/>
                </a:cubicBezTo>
                <a:lnTo>
                  <a:pt x="124" y="217"/>
                </a:lnTo>
                <a:lnTo>
                  <a:pt x="124" y="248"/>
                </a:lnTo>
                <a:lnTo>
                  <a:pt x="155" y="248"/>
                </a:lnTo>
                <a:lnTo>
                  <a:pt x="186" y="279"/>
                </a:lnTo>
                <a:cubicBezTo>
                  <a:pt x="218" y="309"/>
                  <a:pt x="218" y="309"/>
                  <a:pt x="186" y="403"/>
                </a:cubicBezTo>
                <a:lnTo>
                  <a:pt x="186" y="433"/>
                </a:lnTo>
                <a:cubicBezTo>
                  <a:pt x="186" y="433"/>
                  <a:pt x="186" y="433"/>
                  <a:pt x="186" y="465"/>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01" name="Google Shape;1201;g627d42fa04_4_49"/>
          <p:cNvSpPr>
            <a:spLocks/>
          </p:cNvSpPr>
          <p:nvPr/>
        </p:nvSpPr>
        <p:spPr>
          <a:xfrm>
            <a:off x="7035574" y="5246655"/>
            <a:ext cx="76374" cy="38180"/>
          </a:xfrm>
          <a:custGeom>
            <a:avLst/>
            <a:gdLst/>
            <a:ahLst/>
            <a:cxnLst/>
            <a:rect l="l" t="t" r="r" b="b"/>
            <a:pathLst>
              <a:path w="125" h="63" extrusionOk="0">
                <a:moveTo>
                  <a:pt x="124" y="0"/>
                </a:moveTo>
                <a:lnTo>
                  <a:pt x="124" y="0"/>
                </a:lnTo>
                <a:cubicBezTo>
                  <a:pt x="94" y="0"/>
                  <a:pt x="94" y="0"/>
                  <a:pt x="94" y="0"/>
                </a:cubicBezTo>
                <a:lnTo>
                  <a:pt x="94" y="0"/>
                </a:lnTo>
                <a:lnTo>
                  <a:pt x="62" y="31"/>
                </a:lnTo>
                <a:lnTo>
                  <a:pt x="62" y="31"/>
                </a:lnTo>
                <a:lnTo>
                  <a:pt x="62" y="31"/>
                </a:lnTo>
                <a:lnTo>
                  <a:pt x="62" y="31"/>
                </a:lnTo>
                <a:cubicBezTo>
                  <a:pt x="31" y="31"/>
                  <a:pt x="31" y="31"/>
                  <a:pt x="31" y="31"/>
                </a:cubicBezTo>
                <a:lnTo>
                  <a:pt x="31" y="31"/>
                </a:lnTo>
                <a:lnTo>
                  <a:pt x="31" y="31"/>
                </a:lnTo>
                <a:lnTo>
                  <a:pt x="0" y="31"/>
                </a:lnTo>
                <a:lnTo>
                  <a:pt x="0" y="62"/>
                </a:lnTo>
                <a:lnTo>
                  <a:pt x="0" y="62"/>
                </a:lnTo>
                <a:lnTo>
                  <a:pt x="0" y="62"/>
                </a:lnTo>
                <a:lnTo>
                  <a:pt x="31" y="62"/>
                </a:lnTo>
                <a:lnTo>
                  <a:pt x="31" y="62"/>
                </a:lnTo>
                <a:lnTo>
                  <a:pt x="31" y="62"/>
                </a:lnTo>
                <a:lnTo>
                  <a:pt x="31" y="62"/>
                </a:lnTo>
                <a:lnTo>
                  <a:pt x="31" y="62"/>
                </a:lnTo>
                <a:cubicBezTo>
                  <a:pt x="31" y="62"/>
                  <a:pt x="31" y="62"/>
                  <a:pt x="62" y="62"/>
                </a:cubicBezTo>
                <a:lnTo>
                  <a:pt x="62" y="62"/>
                </a:lnTo>
                <a:cubicBezTo>
                  <a:pt x="62" y="31"/>
                  <a:pt x="62" y="31"/>
                  <a:pt x="62" y="31"/>
                </a:cubicBezTo>
                <a:lnTo>
                  <a:pt x="62" y="31"/>
                </a:lnTo>
                <a:cubicBezTo>
                  <a:pt x="94" y="31"/>
                  <a:pt x="94" y="31"/>
                  <a:pt x="94" y="31"/>
                </a:cubicBezTo>
                <a:cubicBezTo>
                  <a:pt x="94" y="31"/>
                  <a:pt x="94" y="31"/>
                  <a:pt x="94" y="62"/>
                </a:cubicBezTo>
                <a:cubicBezTo>
                  <a:pt x="124" y="31"/>
                  <a:pt x="124" y="31"/>
                  <a:pt x="124" y="31"/>
                </a:cubicBezTo>
                <a:lnTo>
                  <a:pt x="124" y="31"/>
                </a:lnTo>
                <a:lnTo>
                  <a:pt x="124" y="31"/>
                </a:lnTo>
                <a:lnTo>
                  <a:pt x="124" y="31"/>
                </a:lnTo>
                <a:lnTo>
                  <a:pt x="124"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02" name="Google Shape;1202;g627d42fa04_4_49"/>
          <p:cNvSpPr>
            <a:spLocks/>
          </p:cNvSpPr>
          <p:nvPr/>
        </p:nvSpPr>
        <p:spPr>
          <a:xfrm>
            <a:off x="7035574" y="5284836"/>
            <a:ext cx="327317" cy="248172"/>
          </a:xfrm>
          <a:custGeom>
            <a:avLst/>
            <a:gdLst/>
            <a:ahLst/>
            <a:cxnLst/>
            <a:rect l="l" t="t" r="r" b="b"/>
            <a:pathLst>
              <a:path w="527" h="403" extrusionOk="0">
                <a:moveTo>
                  <a:pt x="31" y="124"/>
                </a:moveTo>
                <a:lnTo>
                  <a:pt x="31" y="124"/>
                </a:lnTo>
                <a:lnTo>
                  <a:pt x="31" y="124"/>
                </a:lnTo>
                <a:lnTo>
                  <a:pt x="62" y="124"/>
                </a:lnTo>
                <a:lnTo>
                  <a:pt x="62" y="124"/>
                </a:lnTo>
                <a:lnTo>
                  <a:pt x="94" y="93"/>
                </a:lnTo>
                <a:cubicBezTo>
                  <a:pt x="124" y="93"/>
                  <a:pt x="124" y="93"/>
                  <a:pt x="124" y="93"/>
                </a:cubicBezTo>
                <a:lnTo>
                  <a:pt x="155" y="124"/>
                </a:lnTo>
                <a:lnTo>
                  <a:pt x="155" y="124"/>
                </a:lnTo>
                <a:cubicBezTo>
                  <a:pt x="217" y="124"/>
                  <a:pt x="218" y="186"/>
                  <a:pt x="218" y="186"/>
                </a:cubicBezTo>
                <a:lnTo>
                  <a:pt x="218" y="186"/>
                </a:lnTo>
                <a:cubicBezTo>
                  <a:pt x="218" y="217"/>
                  <a:pt x="218" y="217"/>
                  <a:pt x="218" y="217"/>
                </a:cubicBezTo>
                <a:lnTo>
                  <a:pt x="247" y="217"/>
                </a:lnTo>
                <a:lnTo>
                  <a:pt x="247" y="217"/>
                </a:lnTo>
                <a:lnTo>
                  <a:pt x="247" y="217"/>
                </a:lnTo>
                <a:lnTo>
                  <a:pt x="247" y="217"/>
                </a:lnTo>
                <a:cubicBezTo>
                  <a:pt x="278" y="217"/>
                  <a:pt x="278" y="247"/>
                  <a:pt x="278" y="247"/>
                </a:cubicBezTo>
                <a:cubicBezTo>
                  <a:pt x="278" y="247"/>
                  <a:pt x="278" y="278"/>
                  <a:pt x="309" y="278"/>
                </a:cubicBezTo>
                <a:lnTo>
                  <a:pt x="309" y="278"/>
                </a:lnTo>
                <a:lnTo>
                  <a:pt x="340" y="310"/>
                </a:lnTo>
                <a:lnTo>
                  <a:pt x="340" y="310"/>
                </a:lnTo>
                <a:lnTo>
                  <a:pt x="340" y="310"/>
                </a:lnTo>
                <a:cubicBezTo>
                  <a:pt x="371" y="310"/>
                  <a:pt x="371" y="310"/>
                  <a:pt x="402" y="310"/>
                </a:cubicBezTo>
                <a:cubicBezTo>
                  <a:pt x="402" y="341"/>
                  <a:pt x="402" y="341"/>
                  <a:pt x="402" y="341"/>
                </a:cubicBezTo>
                <a:lnTo>
                  <a:pt x="402" y="341"/>
                </a:lnTo>
                <a:cubicBezTo>
                  <a:pt x="433" y="341"/>
                  <a:pt x="433" y="341"/>
                  <a:pt x="433" y="341"/>
                </a:cubicBezTo>
                <a:cubicBezTo>
                  <a:pt x="464" y="341"/>
                  <a:pt x="464" y="371"/>
                  <a:pt x="464" y="371"/>
                </a:cubicBezTo>
                <a:lnTo>
                  <a:pt x="464" y="371"/>
                </a:lnTo>
                <a:lnTo>
                  <a:pt x="464" y="371"/>
                </a:lnTo>
                <a:lnTo>
                  <a:pt x="464" y="371"/>
                </a:lnTo>
                <a:lnTo>
                  <a:pt x="464" y="371"/>
                </a:lnTo>
                <a:cubicBezTo>
                  <a:pt x="495" y="371"/>
                  <a:pt x="495" y="371"/>
                  <a:pt x="495" y="402"/>
                </a:cubicBezTo>
                <a:cubicBezTo>
                  <a:pt x="526" y="371"/>
                  <a:pt x="526" y="371"/>
                  <a:pt x="526" y="371"/>
                </a:cubicBezTo>
                <a:lnTo>
                  <a:pt x="526" y="371"/>
                </a:lnTo>
                <a:cubicBezTo>
                  <a:pt x="526" y="371"/>
                  <a:pt x="526" y="341"/>
                  <a:pt x="495" y="341"/>
                </a:cubicBezTo>
                <a:lnTo>
                  <a:pt x="495" y="341"/>
                </a:lnTo>
                <a:cubicBezTo>
                  <a:pt x="464" y="310"/>
                  <a:pt x="464" y="310"/>
                  <a:pt x="464" y="310"/>
                </a:cubicBezTo>
                <a:lnTo>
                  <a:pt x="433" y="310"/>
                </a:lnTo>
                <a:cubicBezTo>
                  <a:pt x="402" y="278"/>
                  <a:pt x="402" y="278"/>
                  <a:pt x="402" y="278"/>
                </a:cubicBezTo>
                <a:lnTo>
                  <a:pt x="402" y="278"/>
                </a:lnTo>
                <a:cubicBezTo>
                  <a:pt x="371" y="278"/>
                  <a:pt x="371" y="247"/>
                  <a:pt x="371" y="247"/>
                </a:cubicBezTo>
                <a:cubicBezTo>
                  <a:pt x="371" y="217"/>
                  <a:pt x="371" y="217"/>
                  <a:pt x="371" y="217"/>
                </a:cubicBezTo>
                <a:lnTo>
                  <a:pt x="340" y="217"/>
                </a:lnTo>
                <a:lnTo>
                  <a:pt x="340" y="217"/>
                </a:lnTo>
                <a:cubicBezTo>
                  <a:pt x="340" y="186"/>
                  <a:pt x="340" y="186"/>
                  <a:pt x="309" y="186"/>
                </a:cubicBezTo>
                <a:cubicBezTo>
                  <a:pt x="309" y="186"/>
                  <a:pt x="278" y="186"/>
                  <a:pt x="278" y="154"/>
                </a:cubicBezTo>
                <a:lnTo>
                  <a:pt x="278" y="124"/>
                </a:lnTo>
                <a:lnTo>
                  <a:pt x="278" y="124"/>
                </a:lnTo>
                <a:lnTo>
                  <a:pt x="278" y="93"/>
                </a:lnTo>
                <a:cubicBezTo>
                  <a:pt x="278" y="93"/>
                  <a:pt x="278" y="93"/>
                  <a:pt x="278" y="62"/>
                </a:cubicBezTo>
                <a:cubicBezTo>
                  <a:pt x="278" y="62"/>
                  <a:pt x="278" y="30"/>
                  <a:pt x="309" y="30"/>
                </a:cubicBezTo>
                <a:lnTo>
                  <a:pt x="309" y="30"/>
                </a:lnTo>
                <a:lnTo>
                  <a:pt x="340" y="30"/>
                </a:lnTo>
                <a:lnTo>
                  <a:pt x="340" y="0"/>
                </a:lnTo>
                <a:cubicBezTo>
                  <a:pt x="309" y="0"/>
                  <a:pt x="309" y="0"/>
                  <a:pt x="309" y="0"/>
                </a:cubicBezTo>
                <a:lnTo>
                  <a:pt x="309" y="0"/>
                </a:lnTo>
                <a:lnTo>
                  <a:pt x="309" y="0"/>
                </a:lnTo>
                <a:cubicBezTo>
                  <a:pt x="278" y="0"/>
                  <a:pt x="278" y="0"/>
                  <a:pt x="278" y="0"/>
                </a:cubicBezTo>
                <a:lnTo>
                  <a:pt x="278" y="0"/>
                </a:lnTo>
                <a:cubicBezTo>
                  <a:pt x="278" y="0"/>
                  <a:pt x="278" y="0"/>
                  <a:pt x="247" y="0"/>
                </a:cubicBezTo>
                <a:lnTo>
                  <a:pt x="247" y="0"/>
                </a:lnTo>
                <a:lnTo>
                  <a:pt x="247" y="0"/>
                </a:lnTo>
                <a:cubicBezTo>
                  <a:pt x="247" y="0"/>
                  <a:pt x="247" y="0"/>
                  <a:pt x="218" y="0"/>
                </a:cubicBezTo>
                <a:lnTo>
                  <a:pt x="218" y="0"/>
                </a:lnTo>
                <a:lnTo>
                  <a:pt x="218" y="0"/>
                </a:lnTo>
                <a:lnTo>
                  <a:pt x="218" y="0"/>
                </a:lnTo>
                <a:lnTo>
                  <a:pt x="186" y="0"/>
                </a:lnTo>
                <a:cubicBezTo>
                  <a:pt x="186" y="30"/>
                  <a:pt x="186" y="30"/>
                  <a:pt x="186" y="30"/>
                </a:cubicBezTo>
                <a:lnTo>
                  <a:pt x="186" y="30"/>
                </a:lnTo>
                <a:lnTo>
                  <a:pt x="186" y="30"/>
                </a:lnTo>
                <a:cubicBezTo>
                  <a:pt x="186" y="30"/>
                  <a:pt x="186" y="30"/>
                  <a:pt x="155" y="30"/>
                </a:cubicBezTo>
                <a:lnTo>
                  <a:pt x="155" y="30"/>
                </a:lnTo>
                <a:lnTo>
                  <a:pt x="155" y="30"/>
                </a:lnTo>
                <a:lnTo>
                  <a:pt x="155" y="30"/>
                </a:lnTo>
                <a:lnTo>
                  <a:pt x="155" y="30"/>
                </a:lnTo>
                <a:lnTo>
                  <a:pt x="155" y="30"/>
                </a:lnTo>
                <a:cubicBezTo>
                  <a:pt x="155" y="62"/>
                  <a:pt x="124" y="62"/>
                  <a:pt x="124" y="62"/>
                </a:cubicBezTo>
                <a:lnTo>
                  <a:pt x="124" y="62"/>
                </a:lnTo>
                <a:cubicBezTo>
                  <a:pt x="94" y="62"/>
                  <a:pt x="94" y="62"/>
                  <a:pt x="94" y="62"/>
                </a:cubicBezTo>
                <a:lnTo>
                  <a:pt x="94" y="62"/>
                </a:lnTo>
                <a:lnTo>
                  <a:pt x="94" y="62"/>
                </a:lnTo>
                <a:cubicBezTo>
                  <a:pt x="94" y="30"/>
                  <a:pt x="94" y="30"/>
                  <a:pt x="62" y="30"/>
                </a:cubicBezTo>
                <a:lnTo>
                  <a:pt x="62" y="30"/>
                </a:lnTo>
                <a:cubicBezTo>
                  <a:pt x="62" y="62"/>
                  <a:pt x="31" y="62"/>
                  <a:pt x="31" y="62"/>
                </a:cubicBezTo>
                <a:lnTo>
                  <a:pt x="31" y="62"/>
                </a:lnTo>
                <a:lnTo>
                  <a:pt x="31" y="62"/>
                </a:lnTo>
                <a:lnTo>
                  <a:pt x="31" y="62"/>
                </a:lnTo>
                <a:lnTo>
                  <a:pt x="31" y="62"/>
                </a:lnTo>
                <a:cubicBezTo>
                  <a:pt x="31" y="62"/>
                  <a:pt x="31" y="93"/>
                  <a:pt x="0" y="93"/>
                </a:cubicBezTo>
                <a:lnTo>
                  <a:pt x="0" y="93"/>
                </a:lnTo>
                <a:cubicBezTo>
                  <a:pt x="31" y="93"/>
                  <a:pt x="31" y="93"/>
                  <a:pt x="31" y="12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03" name="Google Shape;1203;g627d42fa04_4_49"/>
          <p:cNvSpPr>
            <a:spLocks/>
          </p:cNvSpPr>
          <p:nvPr/>
        </p:nvSpPr>
        <p:spPr>
          <a:xfrm>
            <a:off x="7324704" y="5342105"/>
            <a:ext cx="19093" cy="38180"/>
          </a:xfrm>
          <a:custGeom>
            <a:avLst/>
            <a:gdLst/>
            <a:ahLst/>
            <a:cxnLst/>
            <a:rect l="l" t="t" r="r" b="b"/>
            <a:pathLst>
              <a:path w="32" h="62" extrusionOk="0">
                <a:moveTo>
                  <a:pt x="0" y="0"/>
                </a:moveTo>
                <a:lnTo>
                  <a:pt x="0" y="0"/>
                </a:lnTo>
                <a:lnTo>
                  <a:pt x="0" y="0"/>
                </a:lnTo>
                <a:lnTo>
                  <a:pt x="0" y="31"/>
                </a:lnTo>
                <a:lnTo>
                  <a:pt x="0" y="31"/>
                </a:lnTo>
                <a:lnTo>
                  <a:pt x="0" y="31"/>
                </a:lnTo>
                <a:cubicBezTo>
                  <a:pt x="0" y="61"/>
                  <a:pt x="31" y="61"/>
                  <a:pt x="31" y="61"/>
                </a:cubicBezTo>
                <a:cubicBezTo>
                  <a:pt x="31" y="61"/>
                  <a:pt x="31" y="61"/>
                  <a:pt x="31" y="31"/>
                </a:cubicBezTo>
                <a:lnTo>
                  <a:pt x="31" y="31"/>
                </a:lnTo>
                <a:cubicBezTo>
                  <a:pt x="0" y="31"/>
                  <a:pt x="0" y="31"/>
                  <a:pt x="0"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04" name="Google Shape;1204;g627d42fa04_4_49"/>
          <p:cNvSpPr>
            <a:spLocks/>
          </p:cNvSpPr>
          <p:nvPr/>
        </p:nvSpPr>
        <p:spPr>
          <a:xfrm>
            <a:off x="7343797" y="5303925"/>
            <a:ext cx="38187" cy="19091"/>
          </a:xfrm>
          <a:custGeom>
            <a:avLst/>
            <a:gdLst/>
            <a:ahLst/>
            <a:cxnLst/>
            <a:rect l="l" t="t" r="r" b="b"/>
            <a:pathLst>
              <a:path w="63" h="33" extrusionOk="0">
                <a:moveTo>
                  <a:pt x="62" y="0"/>
                </a:moveTo>
                <a:lnTo>
                  <a:pt x="62" y="0"/>
                </a:lnTo>
                <a:lnTo>
                  <a:pt x="31" y="0"/>
                </a:lnTo>
                <a:lnTo>
                  <a:pt x="31" y="0"/>
                </a:lnTo>
                <a:cubicBezTo>
                  <a:pt x="31" y="0"/>
                  <a:pt x="31" y="0"/>
                  <a:pt x="0" y="0"/>
                </a:cubicBezTo>
                <a:cubicBezTo>
                  <a:pt x="0" y="0"/>
                  <a:pt x="0" y="0"/>
                  <a:pt x="0" y="32"/>
                </a:cubicBezTo>
                <a:lnTo>
                  <a:pt x="0" y="32"/>
                </a:lnTo>
                <a:lnTo>
                  <a:pt x="0" y="32"/>
                </a:lnTo>
                <a:cubicBezTo>
                  <a:pt x="31" y="32"/>
                  <a:pt x="31" y="32"/>
                  <a:pt x="31" y="32"/>
                </a:cubicBezTo>
                <a:lnTo>
                  <a:pt x="31" y="32"/>
                </a:lnTo>
                <a:lnTo>
                  <a:pt x="31" y="32"/>
                </a:lnTo>
                <a:lnTo>
                  <a:pt x="31" y="32"/>
                </a:lnTo>
                <a:lnTo>
                  <a:pt x="31" y="32"/>
                </a:lnTo>
                <a:cubicBezTo>
                  <a:pt x="62" y="32"/>
                  <a:pt x="62" y="32"/>
                  <a:pt x="62" y="32"/>
                </a:cubicBezTo>
                <a:lnTo>
                  <a:pt x="62" y="32"/>
                </a:lnTo>
                <a:cubicBezTo>
                  <a:pt x="62" y="0"/>
                  <a:pt x="62" y="0"/>
                  <a:pt x="62"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05" name="Google Shape;1205;g627d42fa04_4_49"/>
          <p:cNvSpPr>
            <a:spLocks/>
          </p:cNvSpPr>
          <p:nvPr/>
        </p:nvSpPr>
        <p:spPr>
          <a:xfrm>
            <a:off x="8014797" y="5860267"/>
            <a:ext cx="57281" cy="95452"/>
          </a:xfrm>
          <a:custGeom>
            <a:avLst/>
            <a:gdLst/>
            <a:ahLst/>
            <a:cxnLst/>
            <a:rect l="l" t="t" r="r" b="b"/>
            <a:pathLst>
              <a:path w="94" h="156" extrusionOk="0">
                <a:moveTo>
                  <a:pt x="93" y="61"/>
                </a:moveTo>
                <a:lnTo>
                  <a:pt x="93" y="61"/>
                </a:lnTo>
                <a:cubicBezTo>
                  <a:pt x="62" y="61"/>
                  <a:pt x="62" y="61"/>
                  <a:pt x="62" y="31"/>
                </a:cubicBezTo>
                <a:lnTo>
                  <a:pt x="62" y="31"/>
                </a:lnTo>
                <a:cubicBezTo>
                  <a:pt x="62" y="31"/>
                  <a:pt x="62" y="31"/>
                  <a:pt x="62" y="0"/>
                </a:cubicBezTo>
                <a:lnTo>
                  <a:pt x="62" y="0"/>
                </a:lnTo>
                <a:lnTo>
                  <a:pt x="62" y="0"/>
                </a:lnTo>
                <a:lnTo>
                  <a:pt x="31" y="0"/>
                </a:lnTo>
                <a:lnTo>
                  <a:pt x="31" y="0"/>
                </a:lnTo>
                <a:lnTo>
                  <a:pt x="31" y="0"/>
                </a:lnTo>
                <a:cubicBezTo>
                  <a:pt x="31" y="31"/>
                  <a:pt x="31" y="31"/>
                  <a:pt x="0" y="31"/>
                </a:cubicBezTo>
                <a:lnTo>
                  <a:pt x="0" y="31"/>
                </a:lnTo>
                <a:cubicBezTo>
                  <a:pt x="0" y="31"/>
                  <a:pt x="0" y="31"/>
                  <a:pt x="0" y="61"/>
                </a:cubicBezTo>
                <a:lnTo>
                  <a:pt x="0" y="61"/>
                </a:lnTo>
                <a:lnTo>
                  <a:pt x="0" y="61"/>
                </a:lnTo>
                <a:cubicBezTo>
                  <a:pt x="31" y="61"/>
                  <a:pt x="0" y="92"/>
                  <a:pt x="0" y="92"/>
                </a:cubicBezTo>
                <a:lnTo>
                  <a:pt x="0" y="124"/>
                </a:lnTo>
                <a:lnTo>
                  <a:pt x="0" y="124"/>
                </a:lnTo>
                <a:lnTo>
                  <a:pt x="0" y="124"/>
                </a:lnTo>
                <a:cubicBezTo>
                  <a:pt x="0" y="124"/>
                  <a:pt x="0" y="124"/>
                  <a:pt x="0" y="155"/>
                </a:cubicBezTo>
                <a:lnTo>
                  <a:pt x="0" y="155"/>
                </a:lnTo>
                <a:cubicBezTo>
                  <a:pt x="0" y="155"/>
                  <a:pt x="0" y="155"/>
                  <a:pt x="31" y="155"/>
                </a:cubicBezTo>
                <a:lnTo>
                  <a:pt x="31" y="124"/>
                </a:lnTo>
                <a:cubicBezTo>
                  <a:pt x="31" y="124"/>
                  <a:pt x="62" y="92"/>
                  <a:pt x="93" y="92"/>
                </a:cubicBezTo>
                <a:lnTo>
                  <a:pt x="93" y="92"/>
                </a:lnTo>
                <a:lnTo>
                  <a:pt x="93" y="92"/>
                </a:lnTo>
                <a:lnTo>
                  <a:pt x="93" y="92"/>
                </a:lnTo>
                <a:lnTo>
                  <a:pt x="93" y="61"/>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06" name="Google Shape;1206;g627d42fa04_4_49"/>
          <p:cNvSpPr>
            <a:spLocks/>
          </p:cNvSpPr>
          <p:nvPr/>
        </p:nvSpPr>
        <p:spPr>
          <a:xfrm>
            <a:off x="8033891" y="5666639"/>
            <a:ext cx="171840" cy="152721"/>
          </a:xfrm>
          <a:custGeom>
            <a:avLst/>
            <a:gdLst/>
            <a:ahLst/>
            <a:cxnLst/>
            <a:rect l="l" t="t" r="r" b="b"/>
            <a:pathLst>
              <a:path w="280" h="249" extrusionOk="0">
                <a:moveTo>
                  <a:pt x="31" y="94"/>
                </a:moveTo>
                <a:lnTo>
                  <a:pt x="31" y="94"/>
                </a:lnTo>
                <a:lnTo>
                  <a:pt x="31" y="94"/>
                </a:lnTo>
                <a:cubicBezTo>
                  <a:pt x="31" y="94"/>
                  <a:pt x="31" y="94"/>
                  <a:pt x="31" y="124"/>
                </a:cubicBezTo>
                <a:cubicBezTo>
                  <a:pt x="62" y="124"/>
                  <a:pt x="62" y="124"/>
                  <a:pt x="62" y="155"/>
                </a:cubicBezTo>
                <a:cubicBezTo>
                  <a:pt x="62" y="155"/>
                  <a:pt x="62" y="155"/>
                  <a:pt x="62" y="187"/>
                </a:cubicBezTo>
                <a:lnTo>
                  <a:pt x="62" y="187"/>
                </a:lnTo>
                <a:lnTo>
                  <a:pt x="31" y="187"/>
                </a:lnTo>
                <a:lnTo>
                  <a:pt x="31" y="187"/>
                </a:lnTo>
                <a:lnTo>
                  <a:pt x="31" y="187"/>
                </a:lnTo>
                <a:cubicBezTo>
                  <a:pt x="31" y="218"/>
                  <a:pt x="31" y="218"/>
                  <a:pt x="31" y="218"/>
                </a:cubicBezTo>
                <a:lnTo>
                  <a:pt x="0" y="248"/>
                </a:lnTo>
                <a:cubicBezTo>
                  <a:pt x="0" y="248"/>
                  <a:pt x="0" y="248"/>
                  <a:pt x="31" y="248"/>
                </a:cubicBezTo>
                <a:lnTo>
                  <a:pt x="31" y="248"/>
                </a:lnTo>
                <a:lnTo>
                  <a:pt x="31" y="248"/>
                </a:lnTo>
                <a:lnTo>
                  <a:pt x="62" y="248"/>
                </a:lnTo>
                <a:lnTo>
                  <a:pt x="62" y="248"/>
                </a:lnTo>
                <a:cubicBezTo>
                  <a:pt x="62" y="218"/>
                  <a:pt x="93" y="218"/>
                  <a:pt x="124" y="218"/>
                </a:cubicBezTo>
                <a:lnTo>
                  <a:pt x="124" y="187"/>
                </a:lnTo>
                <a:lnTo>
                  <a:pt x="124" y="187"/>
                </a:lnTo>
                <a:cubicBezTo>
                  <a:pt x="155" y="187"/>
                  <a:pt x="216" y="155"/>
                  <a:pt x="216" y="155"/>
                </a:cubicBezTo>
                <a:cubicBezTo>
                  <a:pt x="248" y="124"/>
                  <a:pt x="248" y="124"/>
                  <a:pt x="248" y="94"/>
                </a:cubicBezTo>
                <a:cubicBezTo>
                  <a:pt x="279" y="94"/>
                  <a:pt x="279" y="94"/>
                  <a:pt x="279" y="94"/>
                </a:cubicBezTo>
                <a:cubicBezTo>
                  <a:pt x="248" y="94"/>
                  <a:pt x="248" y="63"/>
                  <a:pt x="248" y="63"/>
                </a:cubicBezTo>
                <a:lnTo>
                  <a:pt x="248" y="31"/>
                </a:lnTo>
                <a:lnTo>
                  <a:pt x="248" y="31"/>
                </a:lnTo>
                <a:lnTo>
                  <a:pt x="248" y="31"/>
                </a:lnTo>
                <a:lnTo>
                  <a:pt x="248" y="31"/>
                </a:lnTo>
                <a:lnTo>
                  <a:pt x="248" y="0"/>
                </a:lnTo>
                <a:lnTo>
                  <a:pt x="248" y="0"/>
                </a:lnTo>
                <a:lnTo>
                  <a:pt x="248" y="0"/>
                </a:lnTo>
                <a:cubicBezTo>
                  <a:pt x="248" y="0"/>
                  <a:pt x="248" y="0"/>
                  <a:pt x="216" y="31"/>
                </a:cubicBezTo>
                <a:cubicBezTo>
                  <a:pt x="216" y="31"/>
                  <a:pt x="216" y="31"/>
                  <a:pt x="186" y="31"/>
                </a:cubicBezTo>
                <a:lnTo>
                  <a:pt x="186" y="31"/>
                </a:lnTo>
                <a:cubicBezTo>
                  <a:pt x="155" y="31"/>
                  <a:pt x="155" y="31"/>
                  <a:pt x="155" y="31"/>
                </a:cubicBezTo>
                <a:cubicBezTo>
                  <a:pt x="155" y="31"/>
                  <a:pt x="155" y="31"/>
                  <a:pt x="124" y="31"/>
                </a:cubicBezTo>
                <a:lnTo>
                  <a:pt x="124" y="31"/>
                </a:lnTo>
                <a:lnTo>
                  <a:pt x="124" y="31"/>
                </a:lnTo>
                <a:cubicBezTo>
                  <a:pt x="93" y="31"/>
                  <a:pt x="93" y="31"/>
                  <a:pt x="93" y="31"/>
                </a:cubicBezTo>
                <a:lnTo>
                  <a:pt x="93" y="31"/>
                </a:lnTo>
                <a:lnTo>
                  <a:pt x="93" y="31"/>
                </a:lnTo>
                <a:cubicBezTo>
                  <a:pt x="62" y="31"/>
                  <a:pt x="62" y="31"/>
                  <a:pt x="62" y="31"/>
                </a:cubicBezTo>
                <a:lnTo>
                  <a:pt x="62" y="31"/>
                </a:lnTo>
                <a:lnTo>
                  <a:pt x="62" y="31"/>
                </a:lnTo>
                <a:cubicBezTo>
                  <a:pt x="62" y="63"/>
                  <a:pt x="31" y="63"/>
                  <a:pt x="31" y="63"/>
                </a:cubicBezTo>
                <a:lnTo>
                  <a:pt x="31" y="63"/>
                </a:lnTo>
                <a:lnTo>
                  <a:pt x="31" y="63"/>
                </a:lnTo>
                <a:cubicBezTo>
                  <a:pt x="31" y="63"/>
                  <a:pt x="31" y="63"/>
                  <a:pt x="0" y="63"/>
                </a:cubicBezTo>
                <a:lnTo>
                  <a:pt x="0" y="63"/>
                </a:lnTo>
                <a:cubicBezTo>
                  <a:pt x="0" y="94"/>
                  <a:pt x="0" y="94"/>
                  <a:pt x="0" y="94"/>
                </a:cubicBezTo>
                <a:cubicBezTo>
                  <a:pt x="0" y="94"/>
                  <a:pt x="0" y="94"/>
                  <a:pt x="31" y="9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07" name="Google Shape;1207;g627d42fa04_4_49"/>
          <p:cNvSpPr>
            <a:spLocks/>
          </p:cNvSpPr>
          <p:nvPr/>
        </p:nvSpPr>
        <p:spPr>
          <a:xfrm>
            <a:off x="7245602" y="5132114"/>
            <a:ext cx="171843" cy="38180"/>
          </a:xfrm>
          <a:custGeom>
            <a:avLst/>
            <a:gdLst/>
            <a:ahLst/>
            <a:cxnLst/>
            <a:rect l="l" t="t" r="r" b="b"/>
            <a:pathLst>
              <a:path w="280" h="63" extrusionOk="0">
                <a:moveTo>
                  <a:pt x="0" y="30"/>
                </a:moveTo>
                <a:lnTo>
                  <a:pt x="0" y="30"/>
                </a:lnTo>
                <a:lnTo>
                  <a:pt x="0" y="30"/>
                </a:lnTo>
                <a:cubicBezTo>
                  <a:pt x="0" y="30"/>
                  <a:pt x="31" y="30"/>
                  <a:pt x="31" y="62"/>
                </a:cubicBezTo>
                <a:lnTo>
                  <a:pt x="31" y="62"/>
                </a:lnTo>
                <a:cubicBezTo>
                  <a:pt x="62" y="62"/>
                  <a:pt x="62" y="62"/>
                  <a:pt x="62" y="62"/>
                </a:cubicBezTo>
                <a:lnTo>
                  <a:pt x="62" y="62"/>
                </a:lnTo>
                <a:lnTo>
                  <a:pt x="62" y="62"/>
                </a:lnTo>
                <a:lnTo>
                  <a:pt x="93" y="62"/>
                </a:lnTo>
                <a:lnTo>
                  <a:pt x="93" y="62"/>
                </a:lnTo>
                <a:lnTo>
                  <a:pt x="124" y="62"/>
                </a:lnTo>
                <a:lnTo>
                  <a:pt x="124" y="62"/>
                </a:lnTo>
                <a:cubicBezTo>
                  <a:pt x="155" y="62"/>
                  <a:pt x="155" y="62"/>
                  <a:pt x="186" y="62"/>
                </a:cubicBezTo>
                <a:lnTo>
                  <a:pt x="186" y="62"/>
                </a:lnTo>
                <a:lnTo>
                  <a:pt x="186" y="62"/>
                </a:lnTo>
                <a:lnTo>
                  <a:pt x="186" y="62"/>
                </a:lnTo>
                <a:lnTo>
                  <a:pt x="186" y="62"/>
                </a:lnTo>
                <a:cubicBezTo>
                  <a:pt x="186" y="62"/>
                  <a:pt x="186" y="62"/>
                  <a:pt x="217" y="62"/>
                </a:cubicBezTo>
                <a:cubicBezTo>
                  <a:pt x="217" y="62"/>
                  <a:pt x="217" y="62"/>
                  <a:pt x="248" y="62"/>
                </a:cubicBezTo>
                <a:lnTo>
                  <a:pt x="248" y="62"/>
                </a:lnTo>
                <a:lnTo>
                  <a:pt x="248" y="62"/>
                </a:lnTo>
                <a:lnTo>
                  <a:pt x="279" y="30"/>
                </a:lnTo>
                <a:lnTo>
                  <a:pt x="279" y="30"/>
                </a:lnTo>
                <a:lnTo>
                  <a:pt x="279" y="30"/>
                </a:lnTo>
                <a:lnTo>
                  <a:pt x="248" y="30"/>
                </a:lnTo>
                <a:cubicBezTo>
                  <a:pt x="248" y="30"/>
                  <a:pt x="248" y="30"/>
                  <a:pt x="217" y="30"/>
                </a:cubicBezTo>
                <a:lnTo>
                  <a:pt x="217" y="30"/>
                </a:lnTo>
                <a:lnTo>
                  <a:pt x="217" y="30"/>
                </a:lnTo>
                <a:lnTo>
                  <a:pt x="217" y="30"/>
                </a:lnTo>
                <a:lnTo>
                  <a:pt x="217" y="30"/>
                </a:lnTo>
                <a:lnTo>
                  <a:pt x="217" y="30"/>
                </a:lnTo>
                <a:cubicBezTo>
                  <a:pt x="217" y="30"/>
                  <a:pt x="217" y="30"/>
                  <a:pt x="186" y="30"/>
                </a:cubicBezTo>
                <a:lnTo>
                  <a:pt x="186" y="30"/>
                </a:lnTo>
                <a:lnTo>
                  <a:pt x="186" y="30"/>
                </a:lnTo>
                <a:cubicBezTo>
                  <a:pt x="155" y="30"/>
                  <a:pt x="155" y="0"/>
                  <a:pt x="155" y="0"/>
                </a:cubicBezTo>
                <a:lnTo>
                  <a:pt x="155" y="0"/>
                </a:lnTo>
                <a:lnTo>
                  <a:pt x="124" y="0"/>
                </a:lnTo>
                <a:lnTo>
                  <a:pt x="124" y="0"/>
                </a:lnTo>
                <a:lnTo>
                  <a:pt x="124" y="0"/>
                </a:lnTo>
                <a:cubicBezTo>
                  <a:pt x="93" y="0"/>
                  <a:pt x="93" y="0"/>
                  <a:pt x="93" y="0"/>
                </a:cubicBezTo>
                <a:lnTo>
                  <a:pt x="93" y="0"/>
                </a:lnTo>
                <a:lnTo>
                  <a:pt x="93" y="0"/>
                </a:lnTo>
                <a:lnTo>
                  <a:pt x="62" y="0"/>
                </a:lnTo>
                <a:lnTo>
                  <a:pt x="31" y="0"/>
                </a:lnTo>
                <a:lnTo>
                  <a:pt x="31" y="0"/>
                </a:lnTo>
                <a:lnTo>
                  <a:pt x="0" y="0"/>
                </a:lnTo>
                <a:lnTo>
                  <a:pt x="0" y="3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08" name="Google Shape;1208;g627d42fa04_4_49"/>
          <p:cNvSpPr>
            <a:spLocks/>
          </p:cNvSpPr>
          <p:nvPr/>
        </p:nvSpPr>
        <p:spPr>
          <a:xfrm>
            <a:off x="7226509" y="5208475"/>
            <a:ext cx="133653" cy="57270"/>
          </a:xfrm>
          <a:custGeom>
            <a:avLst/>
            <a:gdLst/>
            <a:ahLst/>
            <a:cxnLst/>
            <a:rect l="l" t="t" r="r" b="b"/>
            <a:pathLst>
              <a:path w="218" h="94" extrusionOk="0">
                <a:moveTo>
                  <a:pt x="62" y="30"/>
                </a:moveTo>
                <a:lnTo>
                  <a:pt x="62" y="30"/>
                </a:lnTo>
                <a:lnTo>
                  <a:pt x="62" y="30"/>
                </a:lnTo>
                <a:lnTo>
                  <a:pt x="31" y="30"/>
                </a:lnTo>
                <a:cubicBezTo>
                  <a:pt x="31" y="62"/>
                  <a:pt x="31" y="62"/>
                  <a:pt x="31" y="62"/>
                </a:cubicBezTo>
                <a:cubicBezTo>
                  <a:pt x="0" y="62"/>
                  <a:pt x="0" y="62"/>
                  <a:pt x="0" y="62"/>
                </a:cubicBezTo>
                <a:lnTo>
                  <a:pt x="0" y="62"/>
                </a:lnTo>
                <a:lnTo>
                  <a:pt x="0" y="62"/>
                </a:lnTo>
                <a:cubicBezTo>
                  <a:pt x="0" y="62"/>
                  <a:pt x="0" y="62"/>
                  <a:pt x="0" y="93"/>
                </a:cubicBezTo>
                <a:lnTo>
                  <a:pt x="0" y="93"/>
                </a:lnTo>
                <a:cubicBezTo>
                  <a:pt x="31" y="93"/>
                  <a:pt x="31" y="93"/>
                  <a:pt x="31" y="93"/>
                </a:cubicBezTo>
                <a:lnTo>
                  <a:pt x="31" y="93"/>
                </a:lnTo>
                <a:cubicBezTo>
                  <a:pt x="62" y="62"/>
                  <a:pt x="62" y="62"/>
                  <a:pt x="62" y="62"/>
                </a:cubicBezTo>
                <a:cubicBezTo>
                  <a:pt x="62" y="93"/>
                  <a:pt x="62" y="93"/>
                  <a:pt x="62" y="93"/>
                </a:cubicBezTo>
                <a:lnTo>
                  <a:pt x="62" y="93"/>
                </a:lnTo>
                <a:lnTo>
                  <a:pt x="62" y="93"/>
                </a:lnTo>
                <a:lnTo>
                  <a:pt x="62" y="93"/>
                </a:lnTo>
                <a:lnTo>
                  <a:pt x="93" y="93"/>
                </a:lnTo>
                <a:lnTo>
                  <a:pt x="93" y="93"/>
                </a:lnTo>
                <a:lnTo>
                  <a:pt x="93" y="93"/>
                </a:lnTo>
                <a:lnTo>
                  <a:pt x="93" y="93"/>
                </a:lnTo>
                <a:lnTo>
                  <a:pt x="93" y="93"/>
                </a:lnTo>
                <a:lnTo>
                  <a:pt x="93" y="93"/>
                </a:lnTo>
                <a:lnTo>
                  <a:pt x="93" y="93"/>
                </a:lnTo>
                <a:lnTo>
                  <a:pt x="93" y="93"/>
                </a:lnTo>
                <a:lnTo>
                  <a:pt x="93" y="93"/>
                </a:lnTo>
                <a:lnTo>
                  <a:pt x="124" y="62"/>
                </a:lnTo>
                <a:lnTo>
                  <a:pt x="124" y="62"/>
                </a:lnTo>
                <a:lnTo>
                  <a:pt x="124" y="93"/>
                </a:lnTo>
                <a:cubicBezTo>
                  <a:pt x="155" y="93"/>
                  <a:pt x="155" y="93"/>
                  <a:pt x="155" y="93"/>
                </a:cubicBezTo>
                <a:lnTo>
                  <a:pt x="155" y="93"/>
                </a:lnTo>
                <a:cubicBezTo>
                  <a:pt x="155" y="62"/>
                  <a:pt x="155" y="62"/>
                  <a:pt x="155" y="62"/>
                </a:cubicBezTo>
                <a:cubicBezTo>
                  <a:pt x="186" y="62"/>
                  <a:pt x="186" y="62"/>
                  <a:pt x="186" y="62"/>
                </a:cubicBezTo>
                <a:lnTo>
                  <a:pt x="186" y="62"/>
                </a:lnTo>
                <a:lnTo>
                  <a:pt x="186" y="62"/>
                </a:lnTo>
                <a:cubicBezTo>
                  <a:pt x="186" y="30"/>
                  <a:pt x="186" y="30"/>
                  <a:pt x="186" y="30"/>
                </a:cubicBezTo>
                <a:lnTo>
                  <a:pt x="186" y="30"/>
                </a:lnTo>
                <a:cubicBezTo>
                  <a:pt x="186" y="30"/>
                  <a:pt x="186" y="30"/>
                  <a:pt x="217" y="30"/>
                </a:cubicBezTo>
                <a:lnTo>
                  <a:pt x="217" y="30"/>
                </a:lnTo>
                <a:lnTo>
                  <a:pt x="217" y="30"/>
                </a:lnTo>
                <a:lnTo>
                  <a:pt x="217" y="30"/>
                </a:lnTo>
                <a:lnTo>
                  <a:pt x="217" y="30"/>
                </a:lnTo>
                <a:cubicBezTo>
                  <a:pt x="217" y="0"/>
                  <a:pt x="217" y="0"/>
                  <a:pt x="217" y="0"/>
                </a:cubicBezTo>
                <a:lnTo>
                  <a:pt x="217" y="0"/>
                </a:lnTo>
                <a:lnTo>
                  <a:pt x="217" y="0"/>
                </a:lnTo>
                <a:lnTo>
                  <a:pt x="217" y="0"/>
                </a:lnTo>
                <a:cubicBezTo>
                  <a:pt x="217" y="0"/>
                  <a:pt x="217" y="0"/>
                  <a:pt x="186" y="0"/>
                </a:cubicBezTo>
                <a:lnTo>
                  <a:pt x="186" y="0"/>
                </a:lnTo>
                <a:lnTo>
                  <a:pt x="186" y="0"/>
                </a:lnTo>
                <a:lnTo>
                  <a:pt x="155" y="0"/>
                </a:lnTo>
                <a:lnTo>
                  <a:pt x="155" y="0"/>
                </a:lnTo>
                <a:lnTo>
                  <a:pt x="155" y="0"/>
                </a:lnTo>
                <a:cubicBezTo>
                  <a:pt x="124" y="0"/>
                  <a:pt x="124" y="0"/>
                  <a:pt x="93" y="0"/>
                </a:cubicBezTo>
                <a:lnTo>
                  <a:pt x="93" y="0"/>
                </a:lnTo>
                <a:lnTo>
                  <a:pt x="93" y="0"/>
                </a:lnTo>
                <a:cubicBezTo>
                  <a:pt x="62" y="0"/>
                  <a:pt x="62" y="0"/>
                  <a:pt x="62" y="0"/>
                </a:cubicBezTo>
                <a:lnTo>
                  <a:pt x="62" y="0"/>
                </a:lnTo>
                <a:lnTo>
                  <a:pt x="62" y="0"/>
                </a:lnTo>
                <a:lnTo>
                  <a:pt x="62" y="3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09" name="Google Shape;1209;g627d42fa04_4_49"/>
          <p:cNvSpPr>
            <a:spLocks/>
          </p:cNvSpPr>
          <p:nvPr/>
        </p:nvSpPr>
        <p:spPr>
          <a:xfrm>
            <a:off x="7286517" y="5284836"/>
            <a:ext cx="38187" cy="38180"/>
          </a:xfrm>
          <a:custGeom>
            <a:avLst/>
            <a:gdLst/>
            <a:ahLst/>
            <a:cxnLst/>
            <a:rect l="l" t="t" r="r" b="b"/>
            <a:pathLst>
              <a:path w="63" h="63" extrusionOk="0">
                <a:moveTo>
                  <a:pt x="31" y="30"/>
                </a:moveTo>
                <a:lnTo>
                  <a:pt x="31" y="30"/>
                </a:lnTo>
                <a:lnTo>
                  <a:pt x="31" y="30"/>
                </a:lnTo>
                <a:lnTo>
                  <a:pt x="31" y="30"/>
                </a:lnTo>
                <a:cubicBezTo>
                  <a:pt x="31" y="30"/>
                  <a:pt x="31" y="30"/>
                  <a:pt x="62" y="30"/>
                </a:cubicBezTo>
                <a:lnTo>
                  <a:pt x="62" y="30"/>
                </a:lnTo>
                <a:lnTo>
                  <a:pt x="62" y="30"/>
                </a:lnTo>
                <a:lnTo>
                  <a:pt x="62" y="0"/>
                </a:lnTo>
                <a:cubicBezTo>
                  <a:pt x="62" y="0"/>
                  <a:pt x="62" y="0"/>
                  <a:pt x="31" y="0"/>
                </a:cubicBezTo>
                <a:lnTo>
                  <a:pt x="31" y="0"/>
                </a:lnTo>
                <a:cubicBezTo>
                  <a:pt x="31" y="30"/>
                  <a:pt x="31" y="30"/>
                  <a:pt x="31" y="30"/>
                </a:cubicBezTo>
                <a:lnTo>
                  <a:pt x="31" y="30"/>
                </a:lnTo>
                <a:cubicBezTo>
                  <a:pt x="0" y="30"/>
                  <a:pt x="0" y="30"/>
                  <a:pt x="0" y="30"/>
                </a:cubicBezTo>
                <a:lnTo>
                  <a:pt x="0" y="30"/>
                </a:lnTo>
                <a:lnTo>
                  <a:pt x="0" y="30"/>
                </a:lnTo>
                <a:lnTo>
                  <a:pt x="0" y="30"/>
                </a:lnTo>
                <a:lnTo>
                  <a:pt x="0" y="30"/>
                </a:lnTo>
                <a:lnTo>
                  <a:pt x="0" y="30"/>
                </a:lnTo>
                <a:lnTo>
                  <a:pt x="0" y="30"/>
                </a:lnTo>
                <a:cubicBezTo>
                  <a:pt x="0" y="62"/>
                  <a:pt x="0" y="62"/>
                  <a:pt x="0" y="62"/>
                </a:cubicBezTo>
                <a:cubicBezTo>
                  <a:pt x="0" y="62"/>
                  <a:pt x="0" y="30"/>
                  <a:pt x="31" y="3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10" name="Google Shape;1210;g627d42fa04_4_49"/>
          <p:cNvSpPr>
            <a:spLocks/>
          </p:cNvSpPr>
          <p:nvPr/>
        </p:nvSpPr>
        <p:spPr>
          <a:xfrm>
            <a:off x="7439265" y="5303925"/>
            <a:ext cx="114561" cy="133632"/>
          </a:xfrm>
          <a:custGeom>
            <a:avLst/>
            <a:gdLst/>
            <a:ahLst/>
            <a:cxnLst/>
            <a:rect l="l" t="t" r="r" b="b"/>
            <a:pathLst>
              <a:path w="187" h="218" extrusionOk="0">
                <a:moveTo>
                  <a:pt x="186" y="156"/>
                </a:moveTo>
                <a:lnTo>
                  <a:pt x="186" y="156"/>
                </a:lnTo>
                <a:lnTo>
                  <a:pt x="186" y="124"/>
                </a:lnTo>
                <a:lnTo>
                  <a:pt x="186" y="124"/>
                </a:lnTo>
                <a:lnTo>
                  <a:pt x="186" y="124"/>
                </a:lnTo>
                <a:cubicBezTo>
                  <a:pt x="155" y="124"/>
                  <a:pt x="155" y="124"/>
                  <a:pt x="155" y="124"/>
                </a:cubicBezTo>
                <a:lnTo>
                  <a:pt x="155" y="124"/>
                </a:lnTo>
                <a:cubicBezTo>
                  <a:pt x="155" y="94"/>
                  <a:pt x="124" y="94"/>
                  <a:pt x="124" y="63"/>
                </a:cubicBezTo>
                <a:cubicBezTo>
                  <a:pt x="93" y="63"/>
                  <a:pt x="93" y="32"/>
                  <a:pt x="93" y="32"/>
                </a:cubicBezTo>
                <a:cubicBezTo>
                  <a:pt x="93" y="32"/>
                  <a:pt x="62" y="32"/>
                  <a:pt x="62" y="0"/>
                </a:cubicBezTo>
                <a:lnTo>
                  <a:pt x="62" y="0"/>
                </a:lnTo>
                <a:cubicBezTo>
                  <a:pt x="62" y="32"/>
                  <a:pt x="62" y="32"/>
                  <a:pt x="62" y="32"/>
                </a:cubicBezTo>
                <a:lnTo>
                  <a:pt x="62" y="32"/>
                </a:lnTo>
                <a:cubicBezTo>
                  <a:pt x="62" y="63"/>
                  <a:pt x="62" y="63"/>
                  <a:pt x="62" y="63"/>
                </a:cubicBezTo>
                <a:lnTo>
                  <a:pt x="62" y="63"/>
                </a:lnTo>
                <a:lnTo>
                  <a:pt x="62" y="94"/>
                </a:lnTo>
                <a:lnTo>
                  <a:pt x="62" y="94"/>
                </a:lnTo>
                <a:lnTo>
                  <a:pt x="62" y="94"/>
                </a:lnTo>
                <a:lnTo>
                  <a:pt x="62" y="94"/>
                </a:lnTo>
                <a:lnTo>
                  <a:pt x="62" y="124"/>
                </a:lnTo>
                <a:lnTo>
                  <a:pt x="62" y="124"/>
                </a:lnTo>
                <a:lnTo>
                  <a:pt x="62" y="124"/>
                </a:lnTo>
                <a:lnTo>
                  <a:pt x="62" y="124"/>
                </a:lnTo>
                <a:cubicBezTo>
                  <a:pt x="62" y="156"/>
                  <a:pt x="31" y="187"/>
                  <a:pt x="31" y="187"/>
                </a:cubicBezTo>
                <a:cubicBezTo>
                  <a:pt x="0" y="187"/>
                  <a:pt x="0" y="187"/>
                  <a:pt x="0" y="187"/>
                </a:cubicBezTo>
                <a:lnTo>
                  <a:pt x="0" y="187"/>
                </a:lnTo>
                <a:cubicBezTo>
                  <a:pt x="31" y="217"/>
                  <a:pt x="31" y="217"/>
                  <a:pt x="31" y="217"/>
                </a:cubicBezTo>
                <a:cubicBezTo>
                  <a:pt x="0" y="217"/>
                  <a:pt x="0" y="217"/>
                  <a:pt x="0" y="217"/>
                </a:cubicBezTo>
                <a:cubicBezTo>
                  <a:pt x="31" y="217"/>
                  <a:pt x="31" y="217"/>
                  <a:pt x="31" y="217"/>
                </a:cubicBezTo>
                <a:cubicBezTo>
                  <a:pt x="31" y="217"/>
                  <a:pt x="31" y="217"/>
                  <a:pt x="31" y="187"/>
                </a:cubicBezTo>
                <a:cubicBezTo>
                  <a:pt x="31" y="187"/>
                  <a:pt x="31" y="187"/>
                  <a:pt x="62" y="187"/>
                </a:cubicBezTo>
                <a:lnTo>
                  <a:pt x="62" y="187"/>
                </a:lnTo>
                <a:lnTo>
                  <a:pt x="93" y="217"/>
                </a:lnTo>
                <a:lnTo>
                  <a:pt x="93" y="217"/>
                </a:lnTo>
                <a:lnTo>
                  <a:pt x="93" y="217"/>
                </a:lnTo>
                <a:lnTo>
                  <a:pt x="93" y="217"/>
                </a:lnTo>
                <a:lnTo>
                  <a:pt x="93" y="217"/>
                </a:lnTo>
                <a:lnTo>
                  <a:pt x="93" y="217"/>
                </a:lnTo>
                <a:cubicBezTo>
                  <a:pt x="93" y="217"/>
                  <a:pt x="93" y="217"/>
                  <a:pt x="124" y="217"/>
                </a:cubicBezTo>
                <a:lnTo>
                  <a:pt x="124" y="217"/>
                </a:lnTo>
                <a:cubicBezTo>
                  <a:pt x="124" y="217"/>
                  <a:pt x="124" y="217"/>
                  <a:pt x="155" y="217"/>
                </a:cubicBezTo>
                <a:cubicBezTo>
                  <a:pt x="155" y="217"/>
                  <a:pt x="155" y="187"/>
                  <a:pt x="186" y="187"/>
                </a:cubicBezTo>
                <a:cubicBezTo>
                  <a:pt x="186" y="187"/>
                  <a:pt x="186" y="187"/>
                  <a:pt x="186" y="217"/>
                </a:cubicBezTo>
                <a:cubicBezTo>
                  <a:pt x="186" y="187"/>
                  <a:pt x="186" y="187"/>
                  <a:pt x="186" y="187"/>
                </a:cubicBezTo>
                <a:lnTo>
                  <a:pt x="186" y="187"/>
                </a:lnTo>
                <a:lnTo>
                  <a:pt x="186" y="187"/>
                </a:lnTo>
                <a:lnTo>
                  <a:pt x="186" y="187"/>
                </a:lnTo>
                <a:cubicBezTo>
                  <a:pt x="186" y="156"/>
                  <a:pt x="186" y="156"/>
                  <a:pt x="186" y="156"/>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11" name="Google Shape;1211;g627d42fa04_4_49"/>
          <p:cNvSpPr>
            <a:spLocks/>
          </p:cNvSpPr>
          <p:nvPr/>
        </p:nvSpPr>
        <p:spPr>
          <a:xfrm>
            <a:off x="7362891" y="5342105"/>
            <a:ext cx="76374" cy="76361"/>
          </a:xfrm>
          <a:custGeom>
            <a:avLst/>
            <a:gdLst/>
            <a:ahLst/>
            <a:cxnLst/>
            <a:rect l="l" t="t" r="r" b="b"/>
            <a:pathLst>
              <a:path w="125" h="125" extrusionOk="0">
                <a:moveTo>
                  <a:pt x="124" y="31"/>
                </a:moveTo>
                <a:lnTo>
                  <a:pt x="124" y="31"/>
                </a:lnTo>
                <a:lnTo>
                  <a:pt x="124" y="31"/>
                </a:lnTo>
                <a:lnTo>
                  <a:pt x="124" y="31"/>
                </a:lnTo>
                <a:lnTo>
                  <a:pt x="124" y="31"/>
                </a:lnTo>
                <a:lnTo>
                  <a:pt x="124" y="31"/>
                </a:lnTo>
                <a:cubicBezTo>
                  <a:pt x="93" y="31"/>
                  <a:pt x="93" y="31"/>
                  <a:pt x="93" y="31"/>
                </a:cubicBezTo>
                <a:lnTo>
                  <a:pt x="93" y="31"/>
                </a:lnTo>
                <a:lnTo>
                  <a:pt x="93" y="31"/>
                </a:lnTo>
                <a:lnTo>
                  <a:pt x="93" y="31"/>
                </a:lnTo>
                <a:cubicBezTo>
                  <a:pt x="62" y="31"/>
                  <a:pt x="31" y="0"/>
                  <a:pt x="0" y="0"/>
                </a:cubicBezTo>
                <a:lnTo>
                  <a:pt x="0" y="0"/>
                </a:lnTo>
                <a:cubicBezTo>
                  <a:pt x="0" y="0"/>
                  <a:pt x="0" y="0"/>
                  <a:pt x="0" y="31"/>
                </a:cubicBezTo>
                <a:lnTo>
                  <a:pt x="0" y="31"/>
                </a:lnTo>
                <a:cubicBezTo>
                  <a:pt x="0" y="31"/>
                  <a:pt x="0" y="31"/>
                  <a:pt x="31" y="31"/>
                </a:cubicBezTo>
                <a:cubicBezTo>
                  <a:pt x="31" y="61"/>
                  <a:pt x="31" y="61"/>
                  <a:pt x="62" y="61"/>
                </a:cubicBezTo>
                <a:cubicBezTo>
                  <a:pt x="62" y="93"/>
                  <a:pt x="62" y="93"/>
                  <a:pt x="62" y="93"/>
                </a:cubicBezTo>
                <a:lnTo>
                  <a:pt x="62" y="93"/>
                </a:lnTo>
                <a:lnTo>
                  <a:pt x="62" y="93"/>
                </a:lnTo>
                <a:cubicBezTo>
                  <a:pt x="93" y="93"/>
                  <a:pt x="93" y="124"/>
                  <a:pt x="93" y="124"/>
                </a:cubicBezTo>
                <a:cubicBezTo>
                  <a:pt x="93" y="93"/>
                  <a:pt x="93" y="93"/>
                  <a:pt x="124" y="93"/>
                </a:cubicBezTo>
                <a:cubicBezTo>
                  <a:pt x="124" y="61"/>
                  <a:pt x="124" y="61"/>
                  <a:pt x="124" y="61"/>
                </a:cubicBezTo>
                <a:cubicBezTo>
                  <a:pt x="124" y="61"/>
                  <a:pt x="124" y="61"/>
                  <a:pt x="124"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12" name="Google Shape;1212;g627d42fa04_4_49"/>
          <p:cNvSpPr>
            <a:spLocks/>
          </p:cNvSpPr>
          <p:nvPr/>
        </p:nvSpPr>
        <p:spPr>
          <a:xfrm>
            <a:off x="7515639" y="5513918"/>
            <a:ext cx="57280" cy="76361"/>
          </a:xfrm>
          <a:custGeom>
            <a:avLst/>
            <a:gdLst/>
            <a:ahLst/>
            <a:cxnLst/>
            <a:rect l="l" t="t" r="r" b="b"/>
            <a:pathLst>
              <a:path w="94" h="125" extrusionOk="0">
                <a:moveTo>
                  <a:pt x="62" y="0"/>
                </a:moveTo>
                <a:lnTo>
                  <a:pt x="62" y="0"/>
                </a:lnTo>
                <a:cubicBezTo>
                  <a:pt x="62" y="0"/>
                  <a:pt x="62" y="0"/>
                  <a:pt x="31" y="0"/>
                </a:cubicBezTo>
                <a:lnTo>
                  <a:pt x="31" y="0"/>
                </a:lnTo>
                <a:lnTo>
                  <a:pt x="31" y="0"/>
                </a:lnTo>
                <a:lnTo>
                  <a:pt x="31" y="0"/>
                </a:lnTo>
                <a:lnTo>
                  <a:pt x="31" y="0"/>
                </a:lnTo>
                <a:cubicBezTo>
                  <a:pt x="31" y="31"/>
                  <a:pt x="31" y="31"/>
                  <a:pt x="0" y="31"/>
                </a:cubicBezTo>
                <a:lnTo>
                  <a:pt x="0" y="31"/>
                </a:lnTo>
                <a:lnTo>
                  <a:pt x="0" y="63"/>
                </a:lnTo>
                <a:lnTo>
                  <a:pt x="0" y="63"/>
                </a:lnTo>
                <a:lnTo>
                  <a:pt x="0" y="63"/>
                </a:lnTo>
                <a:cubicBezTo>
                  <a:pt x="0" y="94"/>
                  <a:pt x="0" y="94"/>
                  <a:pt x="0" y="124"/>
                </a:cubicBezTo>
                <a:lnTo>
                  <a:pt x="0" y="124"/>
                </a:lnTo>
                <a:lnTo>
                  <a:pt x="31" y="124"/>
                </a:lnTo>
                <a:lnTo>
                  <a:pt x="31" y="124"/>
                </a:lnTo>
                <a:cubicBezTo>
                  <a:pt x="31" y="124"/>
                  <a:pt x="31" y="124"/>
                  <a:pt x="62" y="124"/>
                </a:cubicBezTo>
                <a:lnTo>
                  <a:pt x="62" y="124"/>
                </a:lnTo>
                <a:lnTo>
                  <a:pt x="62" y="124"/>
                </a:lnTo>
                <a:cubicBezTo>
                  <a:pt x="62" y="94"/>
                  <a:pt x="62" y="94"/>
                  <a:pt x="62" y="94"/>
                </a:cubicBezTo>
                <a:cubicBezTo>
                  <a:pt x="62" y="94"/>
                  <a:pt x="62" y="63"/>
                  <a:pt x="93" y="63"/>
                </a:cubicBezTo>
                <a:cubicBezTo>
                  <a:pt x="62" y="63"/>
                  <a:pt x="62" y="31"/>
                  <a:pt x="62"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13" name="Google Shape;1213;g627d42fa04_4_49"/>
          <p:cNvSpPr>
            <a:spLocks/>
          </p:cNvSpPr>
          <p:nvPr/>
        </p:nvSpPr>
        <p:spPr>
          <a:xfrm>
            <a:off x="7630200" y="4843035"/>
            <a:ext cx="117288" cy="59998"/>
          </a:xfrm>
          <a:custGeom>
            <a:avLst/>
            <a:gdLst/>
            <a:ahLst/>
            <a:cxnLst/>
            <a:rect l="l" t="t" r="r" b="b"/>
            <a:pathLst>
              <a:path w="188" h="95" extrusionOk="0">
                <a:moveTo>
                  <a:pt x="187" y="63"/>
                </a:moveTo>
                <a:lnTo>
                  <a:pt x="187" y="63"/>
                </a:lnTo>
                <a:lnTo>
                  <a:pt x="187" y="63"/>
                </a:lnTo>
                <a:lnTo>
                  <a:pt x="187" y="63"/>
                </a:lnTo>
                <a:cubicBezTo>
                  <a:pt x="156" y="63"/>
                  <a:pt x="156" y="63"/>
                  <a:pt x="156" y="32"/>
                </a:cubicBezTo>
                <a:lnTo>
                  <a:pt x="156" y="32"/>
                </a:lnTo>
                <a:lnTo>
                  <a:pt x="156" y="32"/>
                </a:lnTo>
                <a:lnTo>
                  <a:pt x="156" y="32"/>
                </a:lnTo>
                <a:lnTo>
                  <a:pt x="156" y="32"/>
                </a:lnTo>
                <a:lnTo>
                  <a:pt x="156" y="32"/>
                </a:lnTo>
                <a:cubicBezTo>
                  <a:pt x="125" y="32"/>
                  <a:pt x="125" y="32"/>
                  <a:pt x="125" y="32"/>
                </a:cubicBezTo>
                <a:lnTo>
                  <a:pt x="125" y="32"/>
                </a:lnTo>
                <a:cubicBezTo>
                  <a:pt x="94" y="32"/>
                  <a:pt x="94" y="0"/>
                  <a:pt x="63" y="0"/>
                </a:cubicBezTo>
                <a:lnTo>
                  <a:pt x="63" y="0"/>
                </a:lnTo>
                <a:cubicBezTo>
                  <a:pt x="63" y="0"/>
                  <a:pt x="63" y="0"/>
                  <a:pt x="32" y="0"/>
                </a:cubicBezTo>
                <a:lnTo>
                  <a:pt x="32" y="0"/>
                </a:lnTo>
                <a:lnTo>
                  <a:pt x="32" y="0"/>
                </a:lnTo>
                <a:lnTo>
                  <a:pt x="32" y="0"/>
                </a:lnTo>
                <a:cubicBezTo>
                  <a:pt x="32" y="32"/>
                  <a:pt x="32" y="32"/>
                  <a:pt x="0" y="32"/>
                </a:cubicBezTo>
                <a:cubicBezTo>
                  <a:pt x="0" y="32"/>
                  <a:pt x="0" y="32"/>
                  <a:pt x="32" y="32"/>
                </a:cubicBezTo>
                <a:lnTo>
                  <a:pt x="32" y="32"/>
                </a:lnTo>
                <a:lnTo>
                  <a:pt x="32" y="32"/>
                </a:lnTo>
                <a:lnTo>
                  <a:pt x="63" y="63"/>
                </a:lnTo>
                <a:lnTo>
                  <a:pt x="63" y="63"/>
                </a:lnTo>
                <a:lnTo>
                  <a:pt x="63" y="63"/>
                </a:lnTo>
                <a:cubicBezTo>
                  <a:pt x="94" y="63"/>
                  <a:pt x="125" y="63"/>
                  <a:pt x="125" y="94"/>
                </a:cubicBezTo>
                <a:lnTo>
                  <a:pt x="125" y="94"/>
                </a:lnTo>
                <a:lnTo>
                  <a:pt x="125" y="94"/>
                </a:lnTo>
                <a:lnTo>
                  <a:pt x="125" y="94"/>
                </a:lnTo>
                <a:lnTo>
                  <a:pt x="125" y="94"/>
                </a:lnTo>
                <a:lnTo>
                  <a:pt x="125" y="94"/>
                </a:lnTo>
                <a:cubicBezTo>
                  <a:pt x="156" y="94"/>
                  <a:pt x="156" y="94"/>
                  <a:pt x="156" y="94"/>
                </a:cubicBezTo>
                <a:cubicBezTo>
                  <a:pt x="156" y="63"/>
                  <a:pt x="187" y="63"/>
                  <a:pt x="187" y="63"/>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14" name="Google Shape;1214;g627d42fa04_4_49"/>
          <p:cNvSpPr>
            <a:spLocks/>
          </p:cNvSpPr>
          <p:nvPr/>
        </p:nvSpPr>
        <p:spPr>
          <a:xfrm>
            <a:off x="7630200" y="4766674"/>
            <a:ext cx="98195" cy="59998"/>
          </a:xfrm>
          <a:custGeom>
            <a:avLst/>
            <a:gdLst/>
            <a:ahLst/>
            <a:cxnLst/>
            <a:rect l="l" t="t" r="r" b="b"/>
            <a:pathLst>
              <a:path w="157" h="95" extrusionOk="0">
                <a:moveTo>
                  <a:pt x="125" y="32"/>
                </a:moveTo>
                <a:lnTo>
                  <a:pt x="125" y="32"/>
                </a:lnTo>
                <a:cubicBezTo>
                  <a:pt x="94" y="32"/>
                  <a:pt x="94" y="32"/>
                  <a:pt x="63" y="0"/>
                </a:cubicBezTo>
                <a:lnTo>
                  <a:pt x="63" y="0"/>
                </a:lnTo>
                <a:lnTo>
                  <a:pt x="32" y="0"/>
                </a:lnTo>
                <a:cubicBezTo>
                  <a:pt x="32" y="0"/>
                  <a:pt x="32" y="0"/>
                  <a:pt x="0" y="32"/>
                </a:cubicBezTo>
                <a:lnTo>
                  <a:pt x="0" y="32"/>
                </a:lnTo>
                <a:lnTo>
                  <a:pt x="0" y="32"/>
                </a:lnTo>
                <a:lnTo>
                  <a:pt x="0" y="32"/>
                </a:lnTo>
                <a:cubicBezTo>
                  <a:pt x="0" y="32"/>
                  <a:pt x="0" y="63"/>
                  <a:pt x="32" y="63"/>
                </a:cubicBezTo>
                <a:lnTo>
                  <a:pt x="32" y="63"/>
                </a:lnTo>
                <a:cubicBezTo>
                  <a:pt x="63" y="63"/>
                  <a:pt x="94" y="63"/>
                  <a:pt x="94" y="94"/>
                </a:cubicBezTo>
                <a:lnTo>
                  <a:pt x="125" y="94"/>
                </a:lnTo>
                <a:lnTo>
                  <a:pt x="125" y="94"/>
                </a:lnTo>
                <a:lnTo>
                  <a:pt x="156" y="94"/>
                </a:lnTo>
                <a:lnTo>
                  <a:pt x="156" y="63"/>
                </a:lnTo>
                <a:lnTo>
                  <a:pt x="156" y="63"/>
                </a:lnTo>
                <a:lnTo>
                  <a:pt x="156" y="32"/>
                </a:lnTo>
                <a:lnTo>
                  <a:pt x="156" y="32"/>
                </a:lnTo>
                <a:lnTo>
                  <a:pt x="125" y="3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15" name="Google Shape;1215;g627d42fa04_4_49"/>
          <p:cNvSpPr>
            <a:spLocks/>
          </p:cNvSpPr>
          <p:nvPr/>
        </p:nvSpPr>
        <p:spPr>
          <a:xfrm>
            <a:off x="7534732" y="4365780"/>
            <a:ext cx="327317" cy="365439"/>
          </a:xfrm>
          <a:custGeom>
            <a:avLst/>
            <a:gdLst/>
            <a:ahLst/>
            <a:cxnLst/>
            <a:rect l="l" t="t" r="r" b="b"/>
            <a:pathLst>
              <a:path w="528" h="590" extrusionOk="0">
                <a:moveTo>
                  <a:pt x="372" y="93"/>
                </a:moveTo>
                <a:lnTo>
                  <a:pt x="372" y="93"/>
                </a:lnTo>
                <a:lnTo>
                  <a:pt x="372" y="93"/>
                </a:lnTo>
                <a:lnTo>
                  <a:pt x="372" y="62"/>
                </a:lnTo>
                <a:lnTo>
                  <a:pt x="372" y="62"/>
                </a:lnTo>
                <a:cubicBezTo>
                  <a:pt x="372" y="31"/>
                  <a:pt x="372" y="31"/>
                  <a:pt x="372" y="31"/>
                </a:cubicBezTo>
                <a:lnTo>
                  <a:pt x="372" y="31"/>
                </a:lnTo>
                <a:cubicBezTo>
                  <a:pt x="372" y="31"/>
                  <a:pt x="372" y="31"/>
                  <a:pt x="372" y="0"/>
                </a:cubicBezTo>
                <a:lnTo>
                  <a:pt x="372" y="0"/>
                </a:lnTo>
                <a:lnTo>
                  <a:pt x="372" y="0"/>
                </a:lnTo>
                <a:cubicBezTo>
                  <a:pt x="341" y="0"/>
                  <a:pt x="341" y="0"/>
                  <a:pt x="341" y="0"/>
                </a:cubicBezTo>
                <a:cubicBezTo>
                  <a:pt x="341" y="0"/>
                  <a:pt x="341" y="0"/>
                  <a:pt x="310" y="0"/>
                </a:cubicBezTo>
                <a:lnTo>
                  <a:pt x="310" y="0"/>
                </a:lnTo>
                <a:lnTo>
                  <a:pt x="310" y="0"/>
                </a:lnTo>
                <a:cubicBezTo>
                  <a:pt x="279" y="0"/>
                  <a:pt x="279" y="0"/>
                  <a:pt x="279" y="0"/>
                </a:cubicBezTo>
                <a:lnTo>
                  <a:pt x="279" y="0"/>
                </a:lnTo>
                <a:cubicBezTo>
                  <a:pt x="279" y="31"/>
                  <a:pt x="248" y="62"/>
                  <a:pt x="248" y="62"/>
                </a:cubicBezTo>
                <a:lnTo>
                  <a:pt x="248" y="62"/>
                </a:lnTo>
                <a:cubicBezTo>
                  <a:pt x="248" y="62"/>
                  <a:pt x="248" y="62"/>
                  <a:pt x="217" y="62"/>
                </a:cubicBezTo>
                <a:lnTo>
                  <a:pt x="217" y="93"/>
                </a:lnTo>
                <a:lnTo>
                  <a:pt x="186" y="93"/>
                </a:lnTo>
                <a:lnTo>
                  <a:pt x="154" y="93"/>
                </a:lnTo>
                <a:lnTo>
                  <a:pt x="154" y="93"/>
                </a:lnTo>
                <a:lnTo>
                  <a:pt x="124" y="93"/>
                </a:lnTo>
                <a:lnTo>
                  <a:pt x="124" y="93"/>
                </a:lnTo>
                <a:cubicBezTo>
                  <a:pt x="124" y="93"/>
                  <a:pt x="154" y="93"/>
                  <a:pt x="154" y="124"/>
                </a:cubicBezTo>
                <a:lnTo>
                  <a:pt x="154" y="124"/>
                </a:lnTo>
                <a:lnTo>
                  <a:pt x="154" y="124"/>
                </a:lnTo>
                <a:cubicBezTo>
                  <a:pt x="154" y="155"/>
                  <a:pt x="154" y="155"/>
                  <a:pt x="154" y="155"/>
                </a:cubicBezTo>
                <a:lnTo>
                  <a:pt x="154" y="155"/>
                </a:lnTo>
                <a:lnTo>
                  <a:pt x="154" y="155"/>
                </a:lnTo>
                <a:cubicBezTo>
                  <a:pt x="154" y="155"/>
                  <a:pt x="154" y="155"/>
                  <a:pt x="186" y="186"/>
                </a:cubicBezTo>
                <a:lnTo>
                  <a:pt x="186" y="186"/>
                </a:lnTo>
                <a:lnTo>
                  <a:pt x="186" y="186"/>
                </a:lnTo>
                <a:cubicBezTo>
                  <a:pt x="154" y="186"/>
                  <a:pt x="154" y="217"/>
                  <a:pt x="154" y="217"/>
                </a:cubicBezTo>
                <a:lnTo>
                  <a:pt x="154" y="217"/>
                </a:lnTo>
                <a:lnTo>
                  <a:pt x="186" y="217"/>
                </a:lnTo>
                <a:cubicBezTo>
                  <a:pt x="217" y="217"/>
                  <a:pt x="248" y="248"/>
                  <a:pt x="248" y="279"/>
                </a:cubicBezTo>
                <a:lnTo>
                  <a:pt x="248" y="310"/>
                </a:lnTo>
                <a:lnTo>
                  <a:pt x="217" y="341"/>
                </a:lnTo>
                <a:lnTo>
                  <a:pt x="186" y="310"/>
                </a:lnTo>
                <a:lnTo>
                  <a:pt x="186" y="310"/>
                </a:lnTo>
                <a:cubicBezTo>
                  <a:pt x="186" y="341"/>
                  <a:pt x="154" y="341"/>
                  <a:pt x="154" y="341"/>
                </a:cubicBezTo>
                <a:cubicBezTo>
                  <a:pt x="154" y="341"/>
                  <a:pt x="154" y="372"/>
                  <a:pt x="124" y="372"/>
                </a:cubicBezTo>
                <a:lnTo>
                  <a:pt x="124" y="372"/>
                </a:lnTo>
                <a:cubicBezTo>
                  <a:pt x="93" y="402"/>
                  <a:pt x="93" y="402"/>
                  <a:pt x="93" y="402"/>
                </a:cubicBezTo>
                <a:cubicBezTo>
                  <a:pt x="62" y="402"/>
                  <a:pt x="62" y="402"/>
                  <a:pt x="62" y="402"/>
                </a:cubicBezTo>
                <a:lnTo>
                  <a:pt x="62" y="402"/>
                </a:lnTo>
                <a:cubicBezTo>
                  <a:pt x="62" y="434"/>
                  <a:pt x="0" y="465"/>
                  <a:pt x="0" y="465"/>
                </a:cubicBezTo>
                <a:cubicBezTo>
                  <a:pt x="0" y="465"/>
                  <a:pt x="0" y="465"/>
                  <a:pt x="31" y="496"/>
                </a:cubicBezTo>
                <a:lnTo>
                  <a:pt x="31" y="496"/>
                </a:lnTo>
                <a:cubicBezTo>
                  <a:pt x="31" y="526"/>
                  <a:pt x="31" y="526"/>
                  <a:pt x="31" y="558"/>
                </a:cubicBezTo>
                <a:lnTo>
                  <a:pt x="31" y="558"/>
                </a:lnTo>
                <a:lnTo>
                  <a:pt x="31" y="558"/>
                </a:lnTo>
                <a:cubicBezTo>
                  <a:pt x="62" y="558"/>
                  <a:pt x="62" y="589"/>
                  <a:pt x="62" y="589"/>
                </a:cubicBezTo>
                <a:lnTo>
                  <a:pt x="62" y="589"/>
                </a:lnTo>
                <a:lnTo>
                  <a:pt x="62" y="589"/>
                </a:lnTo>
                <a:lnTo>
                  <a:pt x="93" y="589"/>
                </a:lnTo>
                <a:cubicBezTo>
                  <a:pt x="93" y="589"/>
                  <a:pt x="93" y="589"/>
                  <a:pt x="124" y="589"/>
                </a:cubicBezTo>
                <a:cubicBezTo>
                  <a:pt x="124" y="589"/>
                  <a:pt x="124" y="589"/>
                  <a:pt x="154" y="589"/>
                </a:cubicBezTo>
                <a:lnTo>
                  <a:pt x="154" y="589"/>
                </a:lnTo>
                <a:cubicBezTo>
                  <a:pt x="186" y="589"/>
                  <a:pt x="186" y="589"/>
                  <a:pt x="186" y="589"/>
                </a:cubicBezTo>
                <a:cubicBezTo>
                  <a:pt x="186" y="589"/>
                  <a:pt x="217" y="589"/>
                  <a:pt x="217" y="558"/>
                </a:cubicBezTo>
                <a:lnTo>
                  <a:pt x="217" y="558"/>
                </a:lnTo>
                <a:cubicBezTo>
                  <a:pt x="248" y="558"/>
                  <a:pt x="248" y="558"/>
                  <a:pt x="248" y="558"/>
                </a:cubicBezTo>
                <a:lnTo>
                  <a:pt x="279" y="558"/>
                </a:lnTo>
                <a:lnTo>
                  <a:pt x="279" y="558"/>
                </a:lnTo>
                <a:lnTo>
                  <a:pt x="279" y="558"/>
                </a:lnTo>
                <a:cubicBezTo>
                  <a:pt x="310" y="558"/>
                  <a:pt x="310" y="558"/>
                  <a:pt x="310" y="558"/>
                </a:cubicBezTo>
                <a:lnTo>
                  <a:pt x="310" y="558"/>
                </a:lnTo>
                <a:cubicBezTo>
                  <a:pt x="341" y="558"/>
                  <a:pt x="341" y="558"/>
                  <a:pt x="341" y="558"/>
                </a:cubicBezTo>
                <a:lnTo>
                  <a:pt x="341" y="558"/>
                </a:lnTo>
                <a:lnTo>
                  <a:pt x="341" y="558"/>
                </a:lnTo>
                <a:lnTo>
                  <a:pt x="372" y="526"/>
                </a:lnTo>
                <a:lnTo>
                  <a:pt x="372" y="526"/>
                </a:lnTo>
                <a:cubicBezTo>
                  <a:pt x="372" y="526"/>
                  <a:pt x="372" y="526"/>
                  <a:pt x="403" y="526"/>
                </a:cubicBezTo>
                <a:cubicBezTo>
                  <a:pt x="403" y="526"/>
                  <a:pt x="403" y="526"/>
                  <a:pt x="434" y="496"/>
                </a:cubicBezTo>
                <a:lnTo>
                  <a:pt x="434" y="496"/>
                </a:lnTo>
                <a:cubicBezTo>
                  <a:pt x="434" y="496"/>
                  <a:pt x="434" y="496"/>
                  <a:pt x="465" y="465"/>
                </a:cubicBezTo>
                <a:cubicBezTo>
                  <a:pt x="465" y="465"/>
                  <a:pt x="496" y="434"/>
                  <a:pt x="527" y="434"/>
                </a:cubicBezTo>
                <a:lnTo>
                  <a:pt x="527" y="434"/>
                </a:lnTo>
                <a:lnTo>
                  <a:pt x="527" y="434"/>
                </a:lnTo>
                <a:lnTo>
                  <a:pt x="527" y="434"/>
                </a:lnTo>
                <a:lnTo>
                  <a:pt x="527" y="434"/>
                </a:lnTo>
                <a:lnTo>
                  <a:pt x="527" y="434"/>
                </a:lnTo>
                <a:lnTo>
                  <a:pt x="496" y="434"/>
                </a:lnTo>
                <a:lnTo>
                  <a:pt x="496" y="402"/>
                </a:lnTo>
                <a:cubicBezTo>
                  <a:pt x="465" y="402"/>
                  <a:pt x="465" y="402"/>
                  <a:pt x="465" y="402"/>
                </a:cubicBezTo>
                <a:cubicBezTo>
                  <a:pt x="434" y="372"/>
                  <a:pt x="434" y="372"/>
                  <a:pt x="434" y="372"/>
                </a:cubicBezTo>
                <a:lnTo>
                  <a:pt x="434" y="372"/>
                </a:lnTo>
                <a:cubicBezTo>
                  <a:pt x="434" y="372"/>
                  <a:pt x="434" y="341"/>
                  <a:pt x="465" y="341"/>
                </a:cubicBezTo>
                <a:lnTo>
                  <a:pt x="465" y="341"/>
                </a:lnTo>
                <a:cubicBezTo>
                  <a:pt x="434" y="341"/>
                  <a:pt x="434" y="310"/>
                  <a:pt x="434" y="310"/>
                </a:cubicBezTo>
                <a:lnTo>
                  <a:pt x="434" y="310"/>
                </a:lnTo>
                <a:lnTo>
                  <a:pt x="434" y="279"/>
                </a:lnTo>
                <a:lnTo>
                  <a:pt x="434" y="248"/>
                </a:lnTo>
                <a:lnTo>
                  <a:pt x="434" y="248"/>
                </a:lnTo>
                <a:lnTo>
                  <a:pt x="434" y="217"/>
                </a:lnTo>
                <a:lnTo>
                  <a:pt x="434" y="217"/>
                </a:lnTo>
                <a:lnTo>
                  <a:pt x="434" y="217"/>
                </a:lnTo>
                <a:cubicBezTo>
                  <a:pt x="434" y="217"/>
                  <a:pt x="403" y="217"/>
                  <a:pt x="403" y="186"/>
                </a:cubicBezTo>
                <a:lnTo>
                  <a:pt x="403" y="186"/>
                </a:lnTo>
                <a:lnTo>
                  <a:pt x="403" y="186"/>
                </a:lnTo>
                <a:cubicBezTo>
                  <a:pt x="403" y="186"/>
                  <a:pt x="403" y="186"/>
                  <a:pt x="403" y="155"/>
                </a:cubicBezTo>
                <a:cubicBezTo>
                  <a:pt x="403" y="155"/>
                  <a:pt x="403" y="155"/>
                  <a:pt x="403" y="124"/>
                </a:cubicBezTo>
                <a:lnTo>
                  <a:pt x="403" y="124"/>
                </a:lnTo>
                <a:lnTo>
                  <a:pt x="403" y="124"/>
                </a:lnTo>
                <a:lnTo>
                  <a:pt x="403" y="124"/>
                </a:lnTo>
                <a:lnTo>
                  <a:pt x="403" y="124"/>
                </a:lnTo>
                <a:lnTo>
                  <a:pt x="403" y="124"/>
                </a:lnTo>
                <a:lnTo>
                  <a:pt x="372" y="93"/>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16" name="Google Shape;1216;g627d42fa04_4_49"/>
          <p:cNvSpPr>
            <a:spLocks/>
          </p:cNvSpPr>
          <p:nvPr/>
        </p:nvSpPr>
        <p:spPr>
          <a:xfrm>
            <a:off x="7572919" y="5074843"/>
            <a:ext cx="575532" cy="269990"/>
          </a:xfrm>
          <a:custGeom>
            <a:avLst/>
            <a:gdLst/>
            <a:ahLst/>
            <a:cxnLst/>
            <a:rect l="l" t="t" r="r" b="b"/>
            <a:pathLst>
              <a:path w="931" h="436" extrusionOk="0">
                <a:moveTo>
                  <a:pt x="682" y="94"/>
                </a:moveTo>
                <a:lnTo>
                  <a:pt x="682" y="94"/>
                </a:lnTo>
                <a:lnTo>
                  <a:pt x="682" y="63"/>
                </a:lnTo>
                <a:lnTo>
                  <a:pt x="682" y="63"/>
                </a:lnTo>
                <a:lnTo>
                  <a:pt x="682" y="63"/>
                </a:lnTo>
                <a:lnTo>
                  <a:pt x="682" y="63"/>
                </a:lnTo>
                <a:cubicBezTo>
                  <a:pt x="651" y="63"/>
                  <a:pt x="651" y="63"/>
                  <a:pt x="651" y="63"/>
                </a:cubicBezTo>
                <a:lnTo>
                  <a:pt x="620" y="63"/>
                </a:lnTo>
                <a:lnTo>
                  <a:pt x="620" y="63"/>
                </a:lnTo>
                <a:cubicBezTo>
                  <a:pt x="620" y="32"/>
                  <a:pt x="620" y="32"/>
                  <a:pt x="620" y="32"/>
                </a:cubicBezTo>
                <a:cubicBezTo>
                  <a:pt x="620" y="0"/>
                  <a:pt x="620" y="0"/>
                  <a:pt x="620" y="0"/>
                </a:cubicBezTo>
                <a:cubicBezTo>
                  <a:pt x="620" y="0"/>
                  <a:pt x="620" y="0"/>
                  <a:pt x="589" y="0"/>
                </a:cubicBezTo>
                <a:lnTo>
                  <a:pt x="589" y="0"/>
                </a:lnTo>
                <a:cubicBezTo>
                  <a:pt x="558" y="0"/>
                  <a:pt x="558" y="0"/>
                  <a:pt x="558" y="0"/>
                </a:cubicBezTo>
                <a:lnTo>
                  <a:pt x="527" y="0"/>
                </a:lnTo>
                <a:lnTo>
                  <a:pt x="527" y="0"/>
                </a:lnTo>
                <a:lnTo>
                  <a:pt x="527" y="0"/>
                </a:lnTo>
                <a:cubicBezTo>
                  <a:pt x="496" y="0"/>
                  <a:pt x="496" y="0"/>
                  <a:pt x="496" y="0"/>
                </a:cubicBezTo>
                <a:cubicBezTo>
                  <a:pt x="496" y="0"/>
                  <a:pt x="496" y="0"/>
                  <a:pt x="465" y="0"/>
                </a:cubicBezTo>
                <a:lnTo>
                  <a:pt x="465" y="0"/>
                </a:lnTo>
                <a:cubicBezTo>
                  <a:pt x="465" y="32"/>
                  <a:pt x="465" y="32"/>
                  <a:pt x="465" y="32"/>
                </a:cubicBezTo>
                <a:lnTo>
                  <a:pt x="465" y="32"/>
                </a:lnTo>
                <a:cubicBezTo>
                  <a:pt x="465" y="63"/>
                  <a:pt x="434" y="63"/>
                  <a:pt x="434" y="63"/>
                </a:cubicBezTo>
                <a:lnTo>
                  <a:pt x="434" y="63"/>
                </a:lnTo>
                <a:lnTo>
                  <a:pt x="434" y="63"/>
                </a:lnTo>
                <a:cubicBezTo>
                  <a:pt x="403" y="63"/>
                  <a:pt x="403" y="63"/>
                  <a:pt x="403" y="32"/>
                </a:cubicBezTo>
                <a:cubicBezTo>
                  <a:pt x="403" y="63"/>
                  <a:pt x="403" y="63"/>
                  <a:pt x="372" y="63"/>
                </a:cubicBezTo>
                <a:lnTo>
                  <a:pt x="372" y="63"/>
                </a:lnTo>
                <a:lnTo>
                  <a:pt x="372" y="32"/>
                </a:lnTo>
                <a:lnTo>
                  <a:pt x="341" y="32"/>
                </a:lnTo>
                <a:lnTo>
                  <a:pt x="341" y="32"/>
                </a:lnTo>
                <a:cubicBezTo>
                  <a:pt x="310" y="32"/>
                  <a:pt x="310" y="32"/>
                  <a:pt x="310" y="32"/>
                </a:cubicBezTo>
                <a:lnTo>
                  <a:pt x="310" y="32"/>
                </a:lnTo>
                <a:lnTo>
                  <a:pt x="310" y="32"/>
                </a:lnTo>
                <a:lnTo>
                  <a:pt x="279" y="32"/>
                </a:lnTo>
                <a:lnTo>
                  <a:pt x="279" y="32"/>
                </a:lnTo>
                <a:lnTo>
                  <a:pt x="279" y="32"/>
                </a:lnTo>
                <a:lnTo>
                  <a:pt x="248" y="32"/>
                </a:lnTo>
                <a:lnTo>
                  <a:pt x="248" y="32"/>
                </a:lnTo>
                <a:cubicBezTo>
                  <a:pt x="248" y="32"/>
                  <a:pt x="217" y="0"/>
                  <a:pt x="186" y="0"/>
                </a:cubicBezTo>
                <a:lnTo>
                  <a:pt x="186" y="0"/>
                </a:lnTo>
                <a:lnTo>
                  <a:pt x="186" y="0"/>
                </a:lnTo>
                <a:cubicBezTo>
                  <a:pt x="186" y="0"/>
                  <a:pt x="186" y="0"/>
                  <a:pt x="155" y="0"/>
                </a:cubicBezTo>
                <a:cubicBezTo>
                  <a:pt x="155" y="0"/>
                  <a:pt x="124" y="0"/>
                  <a:pt x="124" y="32"/>
                </a:cubicBezTo>
                <a:lnTo>
                  <a:pt x="92" y="32"/>
                </a:lnTo>
                <a:lnTo>
                  <a:pt x="92" y="32"/>
                </a:lnTo>
                <a:lnTo>
                  <a:pt x="92" y="32"/>
                </a:lnTo>
                <a:lnTo>
                  <a:pt x="92" y="32"/>
                </a:lnTo>
                <a:lnTo>
                  <a:pt x="92" y="63"/>
                </a:lnTo>
                <a:lnTo>
                  <a:pt x="92" y="63"/>
                </a:lnTo>
                <a:lnTo>
                  <a:pt x="92" y="63"/>
                </a:lnTo>
                <a:cubicBezTo>
                  <a:pt x="92" y="94"/>
                  <a:pt x="92" y="124"/>
                  <a:pt x="62" y="124"/>
                </a:cubicBezTo>
                <a:lnTo>
                  <a:pt x="62" y="124"/>
                </a:lnTo>
                <a:lnTo>
                  <a:pt x="62" y="124"/>
                </a:lnTo>
                <a:lnTo>
                  <a:pt x="62" y="124"/>
                </a:lnTo>
                <a:lnTo>
                  <a:pt x="31" y="124"/>
                </a:lnTo>
                <a:lnTo>
                  <a:pt x="31" y="124"/>
                </a:lnTo>
                <a:lnTo>
                  <a:pt x="31" y="124"/>
                </a:lnTo>
                <a:lnTo>
                  <a:pt x="31" y="156"/>
                </a:lnTo>
                <a:lnTo>
                  <a:pt x="31" y="156"/>
                </a:lnTo>
                <a:lnTo>
                  <a:pt x="31" y="156"/>
                </a:lnTo>
                <a:lnTo>
                  <a:pt x="31" y="187"/>
                </a:lnTo>
                <a:lnTo>
                  <a:pt x="0" y="187"/>
                </a:lnTo>
                <a:lnTo>
                  <a:pt x="0" y="187"/>
                </a:lnTo>
                <a:cubicBezTo>
                  <a:pt x="0" y="187"/>
                  <a:pt x="0" y="187"/>
                  <a:pt x="0" y="218"/>
                </a:cubicBezTo>
                <a:lnTo>
                  <a:pt x="0" y="218"/>
                </a:lnTo>
                <a:lnTo>
                  <a:pt x="0" y="218"/>
                </a:lnTo>
                <a:lnTo>
                  <a:pt x="0" y="218"/>
                </a:lnTo>
                <a:lnTo>
                  <a:pt x="0" y="218"/>
                </a:lnTo>
                <a:cubicBezTo>
                  <a:pt x="31" y="218"/>
                  <a:pt x="31" y="218"/>
                  <a:pt x="31" y="218"/>
                </a:cubicBezTo>
                <a:cubicBezTo>
                  <a:pt x="31" y="218"/>
                  <a:pt x="31" y="218"/>
                  <a:pt x="62" y="218"/>
                </a:cubicBezTo>
                <a:lnTo>
                  <a:pt x="92" y="218"/>
                </a:lnTo>
                <a:lnTo>
                  <a:pt x="92" y="218"/>
                </a:lnTo>
                <a:lnTo>
                  <a:pt x="124" y="218"/>
                </a:lnTo>
                <a:cubicBezTo>
                  <a:pt x="124" y="218"/>
                  <a:pt x="124" y="218"/>
                  <a:pt x="155" y="218"/>
                </a:cubicBezTo>
                <a:lnTo>
                  <a:pt x="155" y="218"/>
                </a:lnTo>
                <a:cubicBezTo>
                  <a:pt x="155" y="218"/>
                  <a:pt x="155" y="218"/>
                  <a:pt x="186" y="218"/>
                </a:cubicBezTo>
                <a:lnTo>
                  <a:pt x="217" y="218"/>
                </a:lnTo>
                <a:lnTo>
                  <a:pt x="217" y="218"/>
                </a:lnTo>
                <a:lnTo>
                  <a:pt x="217" y="218"/>
                </a:lnTo>
                <a:cubicBezTo>
                  <a:pt x="217" y="218"/>
                  <a:pt x="217" y="218"/>
                  <a:pt x="217" y="187"/>
                </a:cubicBezTo>
                <a:lnTo>
                  <a:pt x="217" y="187"/>
                </a:lnTo>
                <a:lnTo>
                  <a:pt x="217" y="187"/>
                </a:lnTo>
                <a:lnTo>
                  <a:pt x="248" y="187"/>
                </a:lnTo>
                <a:lnTo>
                  <a:pt x="248" y="187"/>
                </a:lnTo>
                <a:lnTo>
                  <a:pt x="248" y="187"/>
                </a:lnTo>
                <a:lnTo>
                  <a:pt x="248" y="187"/>
                </a:lnTo>
                <a:lnTo>
                  <a:pt x="248" y="187"/>
                </a:lnTo>
                <a:lnTo>
                  <a:pt x="279" y="187"/>
                </a:lnTo>
                <a:lnTo>
                  <a:pt x="310" y="187"/>
                </a:lnTo>
                <a:cubicBezTo>
                  <a:pt x="310" y="187"/>
                  <a:pt x="341" y="187"/>
                  <a:pt x="341" y="218"/>
                </a:cubicBezTo>
                <a:lnTo>
                  <a:pt x="341" y="218"/>
                </a:lnTo>
                <a:lnTo>
                  <a:pt x="341" y="218"/>
                </a:lnTo>
                <a:cubicBezTo>
                  <a:pt x="372" y="218"/>
                  <a:pt x="403" y="218"/>
                  <a:pt x="403" y="248"/>
                </a:cubicBezTo>
                <a:lnTo>
                  <a:pt x="403" y="248"/>
                </a:lnTo>
                <a:lnTo>
                  <a:pt x="403" y="248"/>
                </a:lnTo>
                <a:cubicBezTo>
                  <a:pt x="403" y="248"/>
                  <a:pt x="403" y="248"/>
                  <a:pt x="403" y="280"/>
                </a:cubicBezTo>
                <a:lnTo>
                  <a:pt x="403" y="280"/>
                </a:lnTo>
                <a:cubicBezTo>
                  <a:pt x="434" y="280"/>
                  <a:pt x="434" y="311"/>
                  <a:pt x="434" y="311"/>
                </a:cubicBezTo>
                <a:lnTo>
                  <a:pt x="434" y="311"/>
                </a:lnTo>
                <a:lnTo>
                  <a:pt x="434" y="311"/>
                </a:lnTo>
                <a:cubicBezTo>
                  <a:pt x="465" y="311"/>
                  <a:pt x="465" y="280"/>
                  <a:pt x="496" y="280"/>
                </a:cubicBezTo>
                <a:lnTo>
                  <a:pt x="496" y="280"/>
                </a:lnTo>
                <a:cubicBezTo>
                  <a:pt x="527" y="280"/>
                  <a:pt x="527" y="311"/>
                  <a:pt x="527" y="311"/>
                </a:cubicBezTo>
                <a:cubicBezTo>
                  <a:pt x="527" y="311"/>
                  <a:pt x="527" y="311"/>
                  <a:pt x="527" y="342"/>
                </a:cubicBezTo>
                <a:lnTo>
                  <a:pt x="527" y="342"/>
                </a:lnTo>
                <a:cubicBezTo>
                  <a:pt x="527" y="342"/>
                  <a:pt x="558" y="342"/>
                  <a:pt x="558" y="311"/>
                </a:cubicBezTo>
                <a:lnTo>
                  <a:pt x="589" y="311"/>
                </a:lnTo>
                <a:lnTo>
                  <a:pt x="589" y="311"/>
                </a:lnTo>
                <a:lnTo>
                  <a:pt x="620" y="342"/>
                </a:lnTo>
                <a:cubicBezTo>
                  <a:pt x="651" y="342"/>
                  <a:pt x="651" y="342"/>
                  <a:pt x="651" y="342"/>
                </a:cubicBezTo>
                <a:cubicBezTo>
                  <a:pt x="620" y="404"/>
                  <a:pt x="620" y="404"/>
                  <a:pt x="620" y="404"/>
                </a:cubicBezTo>
                <a:lnTo>
                  <a:pt x="620" y="404"/>
                </a:lnTo>
                <a:lnTo>
                  <a:pt x="620" y="404"/>
                </a:lnTo>
                <a:lnTo>
                  <a:pt x="620" y="404"/>
                </a:lnTo>
                <a:lnTo>
                  <a:pt x="620" y="435"/>
                </a:lnTo>
                <a:lnTo>
                  <a:pt x="651" y="435"/>
                </a:lnTo>
                <a:lnTo>
                  <a:pt x="651" y="435"/>
                </a:lnTo>
                <a:lnTo>
                  <a:pt x="651" y="435"/>
                </a:lnTo>
                <a:lnTo>
                  <a:pt x="682" y="435"/>
                </a:lnTo>
                <a:lnTo>
                  <a:pt x="682" y="435"/>
                </a:lnTo>
                <a:cubicBezTo>
                  <a:pt x="682" y="404"/>
                  <a:pt x="682" y="404"/>
                  <a:pt x="682" y="404"/>
                </a:cubicBezTo>
                <a:lnTo>
                  <a:pt x="682" y="404"/>
                </a:lnTo>
                <a:cubicBezTo>
                  <a:pt x="651" y="404"/>
                  <a:pt x="651" y="372"/>
                  <a:pt x="651" y="372"/>
                </a:cubicBezTo>
                <a:cubicBezTo>
                  <a:pt x="651" y="342"/>
                  <a:pt x="651" y="342"/>
                  <a:pt x="651" y="342"/>
                </a:cubicBezTo>
                <a:cubicBezTo>
                  <a:pt x="651" y="311"/>
                  <a:pt x="651" y="311"/>
                  <a:pt x="651" y="311"/>
                </a:cubicBezTo>
                <a:lnTo>
                  <a:pt x="651" y="311"/>
                </a:lnTo>
                <a:cubicBezTo>
                  <a:pt x="682" y="311"/>
                  <a:pt x="682" y="311"/>
                  <a:pt x="713" y="311"/>
                </a:cubicBezTo>
                <a:lnTo>
                  <a:pt x="713" y="311"/>
                </a:lnTo>
                <a:lnTo>
                  <a:pt x="744" y="311"/>
                </a:lnTo>
                <a:cubicBezTo>
                  <a:pt x="744" y="311"/>
                  <a:pt x="744" y="311"/>
                  <a:pt x="775" y="311"/>
                </a:cubicBezTo>
                <a:lnTo>
                  <a:pt x="775" y="311"/>
                </a:lnTo>
                <a:cubicBezTo>
                  <a:pt x="775" y="311"/>
                  <a:pt x="775" y="311"/>
                  <a:pt x="775" y="280"/>
                </a:cubicBezTo>
                <a:cubicBezTo>
                  <a:pt x="806" y="280"/>
                  <a:pt x="806" y="280"/>
                  <a:pt x="806" y="280"/>
                </a:cubicBezTo>
                <a:cubicBezTo>
                  <a:pt x="837" y="280"/>
                  <a:pt x="837" y="280"/>
                  <a:pt x="837" y="280"/>
                </a:cubicBezTo>
                <a:lnTo>
                  <a:pt x="837" y="280"/>
                </a:lnTo>
                <a:cubicBezTo>
                  <a:pt x="837" y="248"/>
                  <a:pt x="868" y="218"/>
                  <a:pt x="868" y="218"/>
                </a:cubicBezTo>
                <a:lnTo>
                  <a:pt x="868" y="218"/>
                </a:lnTo>
                <a:cubicBezTo>
                  <a:pt x="899" y="218"/>
                  <a:pt x="899" y="218"/>
                  <a:pt x="899" y="218"/>
                </a:cubicBezTo>
                <a:lnTo>
                  <a:pt x="930" y="218"/>
                </a:lnTo>
                <a:lnTo>
                  <a:pt x="930" y="218"/>
                </a:lnTo>
                <a:lnTo>
                  <a:pt x="930" y="218"/>
                </a:lnTo>
                <a:lnTo>
                  <a:pt x="930" y="218"/>
                </a:lnTo>
                <a:lnTo>
                  <a:pt x="930" y="218"/>
                </a:lnTo>
                <a:lnTo>
                  <a:pt x="930" y="187"/>
                </a:lnTo>
                <a:lnTo>
                  <a:pt x="930" y="187"/>
                </a:lnTo>
                <a:lnTo>
                  <a:pt x="930" y="156"/>
                </a:lnTo>
                <a:lnTo>
                  <a:pt x="930" y="156"/>
                </a:lnTo>
                <a:lnTo>
                  <a:pt x="930" y="156"/>
                </a:lnTo>
                <a:lnTo>
                  <a:pt x="930" y="156"/>
                </a:lnTo>
                <a:lnTo>
                  <a:pt x="930" y="156"/>
                </a:lnTo>
                <a:cubicBezTo>
                  <a:pt x="899" y="156"/>
                  <a:pt x="899" y="156"/>
                  <a:pt x="899" y="124"/>
                </a:cubicBezTo>
                <a:lnTo>
                  <a:pt x="868" y="124"/>
                </a:lnTo>
                <a:lnTo>
                  <a:pt x="868" y="124"/>
                </a:lnTo>
                <a:cubicBezTo>
                  <a:pt x="837" y="124"/>
                  <a:pt x="837" y="124"/>
                  <a:pt x="837" y="124"/>
                </a:cubicBezTo>
                <a:lnTo>
                  <a:pt x="837" y="124"/>
                </a:lnTo>
                <a:cubicBezTo>
                  <a:pt x="806" y="124"/>
                  <a:pt x="806" y="124"/>
                  <a:pt x="806" y="124"/>
                </a:cubicBezTo>
                <a:lnTo>
                  <a:pt x="806" y="124"/>
                </a:lnTo>
                <a:lnTo>
                  <a:pt x="806" y="124"/>
                </a:lnTo>
                <a:lnTo>
                  <a:pt x="806" y="124"/>
                </a:lnTo>
                <a:cubicBezTo>
                  <a:pt x="806" y="124"/>
                  <a:pt x="806" y="124"/>
                  <a:pt x="775" y="124"/>
                </a:cubicBezTo>
                <a:lnTo>
                  <a:pt x="775" y="124"/>
                </a:lnTo>
                <a:lnTo>
                  <a:pt x="775" y="124"/>
                </a:lnTo>
                <a:cubicBezTo>
                  <a:pt x="775" y="124"/>
                  <a:pt x="775" y="124"/>
                  <a:pt x="744" y="124"/>
                </a:cubicBezTo>
                <a:lnTo>
                  <a:pt x="744" y="124"/>
                </a:lnTo>
                <a:lnTo>
                  <a:pt x="744" y="124"/>
                </a:lnTo>
                <a:lnTo>
                  <a:pt x="744" y="124"/>
                </a:lnTo>
                <a:cubicBezTo>
                  <a:pt x="713" y="124"/>
                  <a:pt x="713" y="124"/>
                  <a:pt x="713" y="124"/>
                </a:cubicBezTo>
                <a:lnTo>
                  <a:pt x="713" y="124"/>
                </a:lnTo>
                <a:cubicBezTo>
                  <a:pt x="682" y="124"/>
                  <a:pt x="682" y="94"/>
                  <a:pt x="682" y="9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17" name="Google Shape;1217;g627d42fa04_4_49"/>
          <p:cNvSpPr>
            <a:spLocks/>
          </p:cNvSpPr>
          <p:nvPr/>
        </p:nvSpPr>
        <p:spPr>
          <a:xfrm>
            <a:off x="7630200" y="4919395"/>
            <a:ext cx="250943" cy="152721"/>
          </a:xfrm>
          <a:custGeom>
            <a:avLst/>
            <a:gdLst/>
            <a:ahLst/>
            <a:cxnLst/>
            <a:rect l="l" t="t" r="r" b="b"/>
            <a:pathLst>
              <a:path w="405" h="249" extrusionOk="0">
                <a:moveTo>
                  <a:pt x="373" y="94"/>
                </a:moveTo>
                <a:lnTo>
                  <a:pt x="373" y="94"/>
                </a:lnTo>
                <a:lnTo>
                  <a:pt x="373" y="94"/>
                </a:lnTo>
                <a:cubicBezTo>
                  <a:pt x="373" y="94"/>
                  <a:pt x="342" y="94"/>
                  <a:pt x="342" y="63"/>
                </a:cubicBezTo>
                <a:lnTo>
                  <a:pt x="342" y="63"/>
                </a:lnTo>
                <a:lnTo>
                  <a:pt x="342" y="63"/>
                </a:lnTo>
                <a:cubicBezTo>
                  <a:pt x="342" y="31"/>
                  <a:pt x="342" y="31"/>
                  <a:pt x="342" y="31"/>
                </a:cubicBezTo>
                <a:lnTo>
                  <a:pt x="342" y="31"/>
                </a:lnTo>
                <a:cubicBezTo>
                  <a:pt x="342" y="31"/>
                  <a:pt x="342" y="31"/>
                  <a:pt x="342" y="0"/>
                </a:cubicBezTo>
                <a:cubicBezTo>
                  <a:pt x="342" y="0"/>
                  <a:pt x="342" y="0"/>
                  <a:pt x="311" y="0"/>
                </a:cubicBezTo>
                <a:cubicBezTo>
                  <a:pt x="311" y="31"/>
                  <a:pt x="311" y="31"/>
                  <a:pt x="311" y="31"/>
                </a:cubicBezTo>
                <a:cubicBezTo>
                  <a:pt x="311" y="31"/>
                  <a:pt x="311" y="31"/>
                  <a:pt x="280" y="31"/>
                </a:cubicBezTo>
                <a:cubicBezTo>
                  <a:pt x="280" y="31"/>
                  <a:pt x="280" y="0"/>
                  <a:pt x="249" y="0"/>
                </a:cubicBezTo>
                <a:lnTo>
                  <a:pt x="249" y="0"/>
                </a:lnTo>
                <a:cubicBezTo>
                  <a:pt x="218" y="0"/>
                  <a:pt x="218" y="0"/>
                  <a:pt x="218" y="0"/>
                </a:cubicBezTo>
                <a:lnTo>
                  <a:pt x="218" y="0"/>
                </a:lnTo>
                <a:lnTo>
                  <a:pt x="218" y="0"/>
                </a:lnTo>
                <a:lnTo>
                  <a:pt x="218" y="0"/>
                </a:lnTo>
                <a:cubicBezTo>
                  <a:pt x="187" y="0"/>
                  <a:pt x="187" y="0"/>
                  <a:pt x="187" y="0"/>
                </a:cubicBezTo>
                <a:cubicBezTo>
                  <a:pt x="187" y="0"/>
                  <a:pt x="156" y="0"/>
                  <a:pt x="156" y="31"/>
                </a:cubicBezTo>
                <a:lnTo>
                  <a:pt x="156" y="31"/>
                </a:lnTo>
                <a:cubicBezTo>
                  <a:pt x="156" y="31"/>
                  <a:pt x="156" y="31"/>
                  <a:pt x="156" y="63"/>
                </a:cubicBezTo>
                <a:cubicBezTo>
                  <a:pt x="125" y="63"/>
                  <a:pt x="125" y="63"/>
                  <a:pt x="125" y="63"/>
                </a:cubicBezTo>
                <a:lnTo>
                  <a:pt x="94" y="63"/>
                </a:lnTo>
                <a:lnTo>
                  <a:pt x="94" y="63"/>
                </a:lnTo>
                <a:lnTo>
                  <a:pt x="94" y="63"/>
                </a:lnTo>
                <a:lnTo>
                  <a:pt x="94" y="94"/>
                </a:lnTo>
                <a:lnTo>
                  <a:pt x="94" y="94"/>
                </a:lnTo>
                <a:cubicBezTo>
                  <a:pt x="94" y="124"/>
                  <a:pt x="63" y="124"/>
                  <a:pt x="63" y="124"/>
                </a:cubicBezTo>
                <a:lnTo>
                  <a:pt x="63" y="124"/>
                </a:lnTo>
                <a:cubicBezTo>
                  <a:pt x="63" y="124"/>
                  <a:pt x="63" y="124"/>
                  <a:pt x="32" y="124"/>
                </a:cubicBezTo>
                <a:lnTo>
                  <a:pt x="32" y="124"/>
                </a:lnTo>
                <a:lnTo>
                  <a:pt x="32" y="124"/>
                </a:lnTo>
                <a:lnTo>
                  <a:pt x="0" y="156"/>
                </a:lnTo>
                <a:lnTo>
                  <a:pt x="0" y="156"/>
                </a:lnTo>
                <a:lnTo>
                  <a:pt x="0" y="156"/>
                </a:lnTo>
                <a:lnTo>
                  <a:pt x="0" y="156"/>
                </a:lnTo>
                <a:lnTo>
                  <a:pt x="0" y="187"/>
                </a:lnTo>
                <a:lnTo>
                  <a:pt x="0" y="218"/>
                </a:lnTo>
                <a:lnTo>
                  <a:pt x="0" y="218"/>
                </a:lnTo>
                <a:lnTo>
                  <a:pt x="0" y="218"/>
                </a:lnTo>
                <a:lnTo>
                  <a:pt x="0" y="218"/>
                </a:lnTo>
                <a:lnTo>
                  <a:pt x="0" y="218"/>
                </a:lnTo>
                <a:lnTo>
                  <a:pt x="0" y="218"/>
                </a:lnTo>
                <a:cubicBezTo>
                  <a:pt x="32" y="218"/>
                  <a:pt x="32" y="218"/>
                  <a:pt x="63" y="218"/>
                </a:cubicBezTo>
                <a:cubicBezTo>
                  <a:pt x="94" y="218"/>
                  <a:pt x="94" y="218"/>
                  <a:pt x="94" y="218"/>
                </a:cubicBezTo>
                <a:lnTo>
                  <a:pt x="94" y="218"/>
                </a:lnTo>
                <a:cubicBezTo>
                  <a:pt x="125" y="218"/>
                  <a:pt x="156" y="218"/>
                  <a:pt x="187" y="218"/>
                </a:cubicBezTo>
                <a:lnTo>
                  <a:pt x="187" y="218"/>
                </a:lnTo>
                <a:lnTo>
                  <a:pt x="187" y="218"/>
                </a:lnTo>
                <a:lnTo>
                  <a:pt x="187" y="218"/>
                </a:lnTo>
                <a:lnTo>
                  <a:pt x="218" y="218"/>
                </a:lnTo>
                <a:cubicBezTo>
                  <a:pt x="218" y="218"/>
                  <a:pt x="218" y="218"/>
                  <a:pt x="249" y="218"/>
                </a:cubicBezTo>
                <a:lnTo>
                  <a:pt x="249" y="218"/>
                </a:lnTo>
                <a:lnTo>
                  <a:pt x="249" y="218"/>
                </a:lnTo>
                <a:lnTo>
                  <a:pt x="249" y="218"/>
                </a:lnTo>
                <a:lnTo>
                  <a:pt x="249" y="218"/>
                </a:lnTo>
                <a:cubicBezTo>
                  <a:pt x="280" y="218"/>
                  <a:pt x="280" y="218"/>
                  <a:pt x="280" y="248"/>
                </a:cubicBezTo>
                <a:lnTo>
                  <a:pt x="280" y="248"/>
                </a:lnTo>
                <a:lnTo>
                  <a:pt x="280" y="248"/>
                </a:lnTo>
                <a:cubicBezTo>
                  <a:pt x="280" y="248"/>
                  <a:pt x="280" y="248"/>
                  <a:pt x="311" y="248"/>
                </a:cubicBezTo>
                <a:lnTo>
                  <a:pt x="311" y="248"/>
                </a:lnTo>
                <a:lnTo>
                  <a:pt x="311" y="248"/>
                </a:lnTo>
                <a:lnTo>
                  <a:pt x="311" y="248"/>
                </a:lnTo>
                <a:lnTo>
                  <a:pt x="311" y="248"/>
                </a:lnTo>
                <a:cubicBezTo>
                  <a:pt x="311" y="248"/>
                  <a:pt x="311" y="248"/>
                  <a:pt x="342" y="248"/>
                </a:cubicBezTo>
                <a:cubicBezTo>
                  <a:pt x="342" y="218"/>
                  <a:pt x="342" y="218"/>
                  <a:pt x="342" y="218"/>
                </a:cubicBezTo>
                <a:lnTo>
                  <a:pt x="342" y="187"/>
                </a:lnTo>
                <a:lnTo>
                  <a:pt x="373" y="187"/>
                </a:lnTo>
                <a:lnTo>
                  <a:pt x="373" y="187"/>
                </a:lnTo>
                <a:lnTo>
                  <a:pt x="373" y="187"/>
                </a:lnTo>
                <a:cubicBezTo>
                  <a:pt x="373" y="187"/>
                  <a:pt x="373" y="187"/>
                  <a:pt x="373" y="156"/>
                </a:cubicBezTo>
                <a:lnTo>
                  <a:pt x="373" y="156"/>
                </a:lnTo>
                <a:lnTo>
                  <a:pt x="373" y="156"/>
                </a:lnTo>
                <a:lnTo>
                  <a:pt x="373" y="156"/>
                </a:lnTo>
                <a:lnTo>
                  <a:pt x="373" y="124"/>
                </a:lnTo>
                <a:lnTo>
                  <a:pt x="373" y="124"/>
                </a:lnTo>
                <a:cubicBezTo>
                  <a:pt x="404" y="124"/>
                  <a:pt x="404" y="124"/>
                  <a:pt x="404" y="124"/>
                </a:cubicBezTo>
                <a:lnTo>
                  <a:pt x="404" y="124"/>
                </a:lnTo>
                <a:cubicBezTo>
                  <a:pt x="404" y="124"/>
                  <a:pt x="373" y="124"/>
                  <a:pt x="373" y="9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18" name="Google Shape;1218;g627d42fa04_4_49"/>
          <p:cNvSpPr>
            <a:spLocks/>
          </p:cNvSpPr>
          <p:nvPr/>
        </p:nvSpPr>
        <p:spPr>
          <a:xfrm>
            <a:off x="7286517" y="3962159"/>
            <a:ext cx="171840" cy="114541"/>
          </a:xfrm>
          <a:custGeom>
            <a:avLst/>
            <a:gdLst/>
            <a:ahLst/>
            <a:cxnLst/>
            <a:rect l="l" t="t" r="r" b="b"/>
            <a:pathLst>
              <a:path w="280" h="187" extrusionOk="0">
                <a:moveTo>
                  <a:pt x="155" y="31"/>
                </a:moveTo>
                <a:lnTo>
                  <a:pt x="155" y="31"/>
                </a:lnTo>
                <a:lnTo>
                  <a:pt x="155" y="62"/>
                </a:lnTo>
                <a:cubicBezTo>
                  <a:pt x="155" y="62"/>
                  <a:pt x="155" y="62"/>
                  <a:pt x="155" y="93"/>
                </a:cubicBezTo>
                <a:lnTo>
                  <a:pt x="155" y="124"/>
                </a:lnTo>
                <a:cubicBezTo>
                  <a:pt x="124" y="124"/>
                  <a:pt x="124" y="124"/>
                  <a:pt x="124" y="124"/>
                </a:cubicBezTo>
                <a:cubicBezTo>
                  <a:pt x="93" y="124"/>
                  <a:pt x="93" y="124"/>
                  <a:pt x="93" y="124"/>
                </a:cubicBezTo>
                <a:lnTo>
                  <a:pt x="93" y="124"/>
                </a:lnTo>
                <a:cubicBezTo>
                  <a:pt x="62" y="124"/>
                  <a:pt x="62" y="124"/>
                  <a:pt x="62" y="124"/>
                </a:cubicBezTo>
                <a:lnTo>
                  <a:pt x="62" y="124"/>
                </a:lnTo>
                <a:cubicBezTo>
                  <a:pt x="62" y="155"/>
                  <a:pt x="31" y="155"/>
                  <a:pt x="31" y="155"/>
                </a:cubicBezTo>
                <a:lnTo>
                  <a:pt x="0" y="155"/>
                </a:lnTo>
                <a:lnTo>
                  <a:pt x="0" y="155"/>
                </a:lnTo>
                <a:lnTo>
                  <a:pt x="31" y="155"/>
                </a:lnTo>
                <a:cubicBezTo>
                  <a:pt x="62" y="155"/>
                  <a:pt x="93" y="155"/>
                  <a:pt x="93" y="186"/>
                </a:cubicBezTo>
                <a:lnTo>
                  <a:pt x="124" y="186"/>
                </a:lnTo>
                <a:cubicBezTo>
                  <a:pt x="124" y="186"/>
                  <a:pt x="124" y="186"/>
                  <a:pt x="155" y="155"/>
                </a:cubicBezTo>
                <a:lnTo>
                  <a:pt x="155" y="155"/>
                </a:lnTo>
                <a:cubicBezTo>
                  <a:pt x="155" y="155"/>
                  <a:pt x="186" y="124"/>
                  <a:pt x="217" y="124"/>
                </a:cubicBezTo>
                <a:lnTo>
                  <a:pt x="217" y="124"/>
                </a:lnTo>
                <a:lnTo>
                  <a:pt x="217" y="93"/>
                </a:lnTo>
                <a:lnTo>
                  <a:pt x="248" y="93"/>
                </a:lnTo>
                <a:lnTo>
                  <a:pt x="248" y="93"/>
                </a:lnTo>
                <a:lnTo>
                  <a:pt x="279" y="62"/>
                </a:lnTo>
                <a:lnTo>
                  <a:pt x="279" y="62"/>
                </a:lnTo>
                <a:lnTo>
                  <a:pt x="279" y="62"/>
                </a:lnTo>
                <a:cubicBezTo>
                  <a:pt x="248" y="62"/>
                  <a:pt x="248" y="62"/>
                  <a:pt x="217" y="31"/>
                </a:cubicBezTo>
                <a:lnTo>
                  <a:pt x="217" y="31"/>
                </a:lnTo>
                <a:lnTo>
                  <a:pt x="217" y="31"/>
                </a:lnTo>
                <a:lnTo>
                  <a:pt x="217" y="31"/>
                </a:lnTo>
                <a:cubicBezTo>
                  <a:pt x="186" y="31"/>
                  <a:pt x="186" y="31"/>
                  <a:pt x="186" y="0"/>
                </a:cubicBezTo>
                <a:lnTo>
                  <a:pt x="186" y="0"/>
                </a:lnTo>
                <a:cubicBezTo>
                  <a:pt x="155" y="0"/>
                  <a:pt x="155" y="0"/>
                  <a:pt x="124" y="0"/>
                </a:cubicBezTo>
                <a:cubicBezTo>
                  <a:pt x="124" y="31"/>
                  <a:pt x="155" y="31"/>
                  <a:pt x="155"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19" name="Google Shape;1219;g627d42fa04_4_49"/>
          <p:cNvSpPr>
            <a:spLocks/>
          </p:cNvSpPr>
          <p:nvPr/>
        </p:nvSpPr>
        <p:spPr>
          <a:xfrm>
            <a:off x="7188322" y="3981250"/>
            <a:ext cx="133653" cy="19089"/>
          </a:xfrm>
          <a:custGeom>
            <a:avLst/>
            <a:gdLst/>
            <a:ahLst/>
            <a:cxnLst/>
            <a:rect l="l" t="t" r="r" b="b"/>
            <a:pathLst>
              <a:path w="218" h="32" extrusionOk="0">
                <a:moveTo>
                  <a:pt x="31" y="0"/>
                </a:moveTo>
                <a:lnTo>
                  <a:pt x="31" y="0"/>
                </a:lnTo>
                <a:lnTo>
                  <a:pt x="62" y="31"/>
                </a:lnTo>
                <a:cubicBezTo>
                  <a:pt x="93" y="31"/>
                  <a:pt x="93" y="31"/>
                  <a:pt x="93" y="31"/>
                </a:cubicBezTo>
                <a:lnTo>
                  <a:pt x="93" y="31"/>
                </a:lnTo>
                <a:lnTo>
                  <a:pt x="93" y="31"/>
                </a:lnTo>
                <a:lnTo>
                  <a:pt x="124" y="31"/>
                </a:lnTo>
                <a:lnTo>
                  <a:pt x="124" y="31"/>
                </a:lnTo>
                <a:cubicBezTo>
                  <a:pt x="124" y="31"/>
                  <a:pt x="155" y="31"/>
                  <a:pt x="186" y="31"/>
                </a:cubicBezTo>
                <a:lnTo>
                  <a:pt x="186" y="31"/>
                </a:lnTo>
                <a:cubicBezTo>
                  <a:pt x="186" y="31"/>
                  <a:pt x="186" y="0"/>
                  <a:pt x="217" y="0"/>
                </a:cubicBezTo>
                <a:lnTo>
                  <a:pt x="217" y="0"/>
                </a:lnTo>
                <a:cubicBezTo>
                  <a:pt x="186" y="0"/>
                  <a:pt x="186" y="0"/>
                  <a:pt x="186" y="0"/>
                </a:cubicBezTo>
                <a:lnTo>
                  <a:pt x="186" y="0"/>
                </a:lnTo>
                <a:cubicBezTo>
                  <a:pt x="155" y="0"/>
                  <a:pt x="155" y="31"/>
                  <a:pt x="124" y="31"/>
                </a:cubicBezTo>
                <a:cubicBezTo>
                  <a:pt x="124" y="31"/>
                  <a:pt x="124" y="31"/>
                  <a:pt x="93" y="0"/>
                </a:cubicBezTo>
                <a:lnTo>
                  <a:pt x="93" y="0"/>
                </a:lnTo>
                <a:lnTo>
                  <a:pt x="93" y="0"/>
                </a:lnTo>
                <a:lnTo>
                  <a:pt x="62" y="0"/>
                </a:lnTo>
                <a:cubicBezTo>
                  <a:pt x="62" y="0"/>
                  <a:pt x="62" y="0"/>
                  <a:pt x="31" y="0"/>
                </a:cubicBezTo>
                <a:cubicBezTo>
                  <a:pt x="0" y="0"/>
                  <a:pt x="0" y="0"/>
                  <a:pt x="0" y="0"/>
                </a:cubicBezTo>
                <a:lnTo>
                  <a:pt x="0" y="0"/>
                </a:lnTo>
                <a:cubicBezTo>
                  <a:pt x="0" y="0"/>
                  <a:pt x="0" y="0"/>
                  <a:pt x="31"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20" name="Google Shape;1220;g627d42fa04_4_49"/>
          <p:cNvSpPr>
            <a:spLocks/>
          </p:cNvSpPr>
          <p:nvPr/>
        </p:nvSpPr>
        <p:spPr>
          <a:xfrm>
            <a:off x="11618013" y="7259304"/>
            <a:ext cx="289130" cy="269989"/>
          </a:xfrm>
          <a:custGeom>
            <a:avLst/>
            <a:gdLst/>
            <a:ahLst/>
            <a:cxnLst/>
            <a:rect l="l" t="t" r="r" b="b"/>
            <a:pathLst>
              <a:path w="466" h="435" extrusionOk="0">
                <a:moveTo>
                  <a:pt x="0" y="217"/>
                </a:moveTo>
                <a:lnTo>
                  <a:pt x="0" y="217"/>
                </a:lnTo>
                <a:cubicBezTo>
                  <a:pt x="0" y="217"/>
                  <a:pt x="0" y="217"/>
                  <a:pt x="0" y="248"/>
                </a:cubicBezTo>
                <a:lnTo>
                  <a:pt x="0" y="248"/>
                </a:lnTo>
                <a:cubicBezTo>
                  <a:pt x="0" y="248"/>
                  <a:pt x="0" y="248"/>
                  <a:pt x="0" y="310"/>
                </a:cubicBezTo>
                <a:cubicBezTo>
                  <a:pt x="0" y="310"/>
                  <a:pt x="0" y="341"/>
                  <a:pt x="0" y="372"/>
                </a:cubicBezTo>
                <a:lnTo>
                  <a:pt x="31" y="372"/>
                </a:lnTo>
                <a:lnTo>
                  <a:pt x="31" y="372"/>
                </a:lnTo>
                <a:lnTo>
                  <a:pt x="31" y="372"/>
                </a:lnTo>
                <a:lnTo>
                  <a:pt x="31" y="372"/>
                </a:lnTo>
                <a:cubicBezTo>
                  <a:pt x="62" y="372"/>
                  <a:pt x="62" y="372"/>
                  <a:pt x="62" y="372"/>
                </a:cubicBezTo>
                <a:lnTo>
                  <a:pt x="93" y="372"/>
                </a:lnTo>
                <a:lnTo>
                  <a:pt x="93" y="372"/>
                </a:lnTo>
                <a:lnTo>
                  <a:pt x="93" y="372"/>
                </a:lnTo>
                <a:lnTo>
                  <a:pt x="93" y="372"/>
                </a:lnTo>
                <a:cubicBezTo>
                  <a:pt x="93" y="341"/>
                  <a:pt x="124" y="341"/>
                  <a:pt x="124" y="341"/>
                </a:cubicBezTo>
                <a:cubicBezTo>
                  <a:pt x="124" y="341"/>
                  <a:pt x="124" y="341"/>
                  <a:pt x="124" y="310"/>
                </a:cubicBezTo>
                <a:cubicBezTo>
                  <a:pt x="155" y="279"/>
                  <a:pt x="186" y="279"/>
                  <a:pt x="186" y="279"/>
                </a:cubicBezTo>
                <a:cubicBezTo>
                  <a:pt x="186" y="279"/>
                  <a:pt x="186" y="279"/>
                  <a:pt x="217" y="279"/>
                </a:cubicBezTo>
                <a:lnTo>
                  <a:pt x="217" y="279"/>
                </a:lnTo>
                <a:cubicBezTo>
                  <a:pt x="248" y="279"/>
                  <a:pt x="248" y="279"/>
                  <a:pt x="248" y="279"/>
                </a:cubicBezTo>
                <a:lnTo>
                  <a:pt x="279" y="279"/>
                </a:lnTo>
                <a:cubicBezTo>
                  <a:pt x="310" y="310"/>
                  <a:pt x="310" y="310"/>
                  <a:pt x="310" y="310"/>
                </a:cubicBezTo>
                <a:lnTo>
                  <a:pt x="310" y="341"/>
                </a:lnTo>
                <a:lnTo>
                  <a:pt x="310" y="341"/>
                </a:lnTo>
                <a:cubicBezTo>
                  <a:pt x="341" y="341"/>
                  <a:pt x="341" y="341"/>
                  <a:pt x="341" y="372"/>
                </a:cubicBezTo>
                <a:lnTo>
                  <a:pt x="341" y="372"/>
                </a:lnTo>
                <a:lnTo>
                  <a:pt x="341" y="372"/>
                </a:lnTo>
                <a:cubicBezTo>
                  <a:pt x="372" y="372"/>
                  <a:pt x="372" y="403"/>
                  <a:pt x="372" y="403"/>
                </a:cubicBezTo>
                <a:lnTo>
                  <a:pt x="372" y="403"/>
                </a:lnTo>
                <a:lnTo>
                  <a:pt x="403" y="403"/>
                </a:lnTo>
                <a:lnTo>
                  <a:pt x="403" y="403"/>
                </a:lnTo>
                <a:lnTo>
                  <a:pt x="403" y="403"/>
                </a:lnTo>
                <a:lnTo>
                  <a:pt x="434" y="434"/>
                </a:lnTo>
                <a:cubicBezTo>
                  <a:pt x="465" y="434"/>
                  <a:pt x="465" y="434"/>
                  <a:pt x="465" y="434"/>
                </a:cubicBezTo>
                <a:cubicBezTo>
                  <a:pt x="434" y="434"/>
                  <a:pt x="434" y="403"/>
                  <a:pt x="434" y="403"/>
                </a:cubicBezTo>
                <a:lnTo>
                  <a:pt x="434" y="403"/>
                </a:lnTo>
                <a:cubicBezTo>
                  <a:pt x="434" y="403"/>
                  <a:pt x="403" y="403"/>
                  <a:pt x="403" y="372"/>
                </a:cubicBezTo>
                <a:lnTo>
                  <a:pt x="372" y="372"/>
                </a:lnTo>
                <a:cubicBezTo>
                  <a:pt x="372" y="341"/>
                  <a:pt x="372" y="341"/>
                  <a:pt x="372" y="341"/>
                </a:cubicBezTo>
                <a:cubicBezTo>
                  <a:pt x="372" y="310"/>
                  <a:pt x="341" y="310"/>
                  <a:pt x="341" y="310"/>
                </a:cubicBezTo>
                <a:lnTo>
                  <a:pt x="341" y="279"/>
                </a:lnTo>
                <a:cubicBezTo>
                  <a:pt x="310" y="279"/>
                  <a:pt x="310" y="248"/>
                  <a:pt x="310" y="248"/>
                </a:cubicBezTo>
                <a:cubicBezTo>
                  <a:pt x="310" y="217"/>
                  <a:pt x="310" y="217"/>
                  <a:pt x="310" y="217"/>
                </a:cubicBezTo>
                <a:cubicBezTo>
                  <a:pt x="310" y="186"/>
                  <a:pt x="310" y="186"/>
                  <a:pt x="341" y="186"/>
                </a:cubicBezTo>
                <a:cubicBezTo>
                  <a:pt x="310" y="186"/>
                  <a:pt x="310" y="186"/>
                  <a:pt x="310" y="186"/>
                </a:cubicBezTo>
                <a:cubicBezTo>
                  <a:pt x="310" y="186"/>
                  <a:pt x="310" y="186"/>
                  <a:pt x="279" y="186"/>
                </a:cubicBezTo>
                <a:cubicBezTo>
                  <a:pt x="279" y="186"/>
                  <a:pt x="248" y="186"/>
                  <a:pt x="248" y="155"/>
                </a:cubicBezTo>
                <a:lnTo>
                  <a:pt x="248" y="124"/>
                </a:lnTo>
                <a:cubicBezTo>
                  <a:pt x="248" y="124"/>
                  <a:pt x="248" y="124"/>
                  <a:pt x="248" y="93"/>
                </a:cubicBezTo>
                <a:lnTo>
                  <a:pt x="248" y="93"/>
                </a:lnTo>
                <a:cubicBezTo>
                  <a:pt x="217" y="93"/>
                  <a:pt x="217" y="93"/>
                  <a:pt x="217" y="62"/>
                </a:cubicBezTo>
                <a:cubicBezTo>
                  <a:pt x="186" y="62"/>
                  <a:pt x="186" y="62"/>
                  <a:pt x="186" y="62"/>
                </a:cubicBezTo>
                <a:lnTo>
                  <a:pt x="186" y="62"/>
                </a:lnTo>
                <a:lnTo>
                  <a:pt x="186" y="62"/>
                </a:lnTo>
                <a:lnTo>
                  <a:pt x="186" y="62"/>
                </a:lnTo>
                <a:lnTo>
                  <a:pt x="186" y="62"/>
                </a:lnTo>
                <a:cubicBezTo>
                  <a:pt x="155" y="62"/>
                  <a:pt x="155" y="62"/>
                  <a:pt x="124" y="31"/>
                </a:cubicBezTo>
                <a:lnTo>
                  <a:pt x="124" y="31"/>
                </a:lnTo>
                <a:lnTo>
                  <a:pt x="124" y="31"/>
                </a:lnTo>
                <a:cubicBezTo>
                  <a:pt x="93" y="31"/>
                  <a:pt x="93" y="31"/>
                  <a:pt x="93" y="31"/>
                </a:cubicBezTo>
                <a:lnTo>
                  <a:pt x="62" y="0"/>
                </a:lnTo>
                <a:cubicBezTo>
                  <a:pt x="62" y="0"/>
                  <a:pt x="31" y="0"/>
                  <a:pt x="0" y="0"/>
                </a:cubicBezTo>
                <a:cubicBezTo>
                  <a:pt x="0" y="186"/>
                  <a:pt x="0" y="186"/>
                  <a:pt x="0" y="186"/>
                </a:cubicBezTo>
                <a:cubicBezTo>
                  <a:pt x="31" y="186"/>
                  <a:pt x="31" y="186"/>
                  <a:pt x="31" y="186"/>
                </a:cubicBezTo>
                <a:cubicBezTo>
                  <a:pt x="0" y="186"/>
                  <a:pt x="0" y="186"/>
                  <a:pt x="0" y="186"/>
                </a:cubicBezTo>
                <a:lnTo>
                  <a:pt x="0" y="217"/>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21" name="Google Shape;1221;g627d42fa04_4_49"/>
          <p:cNvSpPr>
            <a:spLocks/>
          </p:cNvSpPr>
          <p:nvPr/>
        </p:nvSpPr>
        <p:spPr>
          <a:xfrm>
            <a:off x="8415761" y="4938485"/>
            <a:ext cx="1341997" cy="556344"/>
          </a:xfrm>
          <a:custGeom>
            <a:avLst/>
            <a:gdLst/>
            <a:ahLst/>
            <a:cxnLst/>
            <a:rect l="l" t="t" r="r" b="b"/>
            <a:pathLst>
              <a:path w="2170" h="901" extrusionOk="0">
                <a:moveTo>
                  <a:pt x="0" y="404"/>
                </a:moveTo>
                <a:lnTo>
                  <a:pt x="0" y="404"/>
                </a:lnTo>
                <a:cubicBezTo>
                  <a:pt x="0" y="435"/>
                  <a:pt x="0" y="435"/>
                  <a:pt x="0" y="435"/>
                </a:cubicBezTo>
                <a:lnTo>
                  <a:pt x="0" y="435"/>
                </a:lnTo>
                <a:cubicBezTo>
                  <a:pt x="31" y="435"/>
                  <a:pt x="31" y="435"/>
                  <a:pt x="31" y="435"/>
                </a:cubicBezTo>
                <a:lnTo>
                  <a:pt x="61" y="465"/>
                </a:lnTo>
                <a:cubicBezTo>
                  <a:pt x="61" y="465"/>
                  <a:pt x="61" y="465"/>
                  <a:pt x="61" y="497"/>
                </a:cubicBezTo>
                <a:lnTo>
                  <a:pt x="93" y="497"/>
                </a:lnTo>
                <a:cubicBezTo>
                  <a:pt x="124" y="497"/>
                  <a:pt x="124" y="528"/>
                  <a:pt x="124" y="528"/>
                </a:cubicBezTo>
                <a:lnTo>
                  <a:pt x="124" y="528"/>
                </a:lnTo>
                <a:lnTo>
                  <a:pt x="124" y="528"/>
                </a:lnTo>
                <a:lnTo>
                  <a:pt x="155" y="528"/>
                </a:lnTo>
                <a:lnTo>
                  <a:pt x="155" y="528"/>
                </a:lnTo>
                <a:cubicBezTo>
                  <a:pt x="155" y="497"/>
                  <a:pt x="185" y="497"/>
                  <a:pt x="185" y="497"/>
                </a:cubicBezTo>
                <a:lnTo>
                  <a:pt x="217" y="497"/>
                </a:lnTo>
                <a:lnTo>
                  <a:pt x="217" y="497"/>
                </a:lnTo>
                <a:cubicBezTo>
                  <a:pt x="217" y="497"/>
                  <a:pt x="217" y="497"/>
                  <a:pt x="248" y="497"/>
                </a:cubicBezTo>
                <a:lnTo>
                  <a:pt x="248" y="497"/>
                </a:lnTo>
                <a:lnTo>
                  <a:pt x="248" y="497"/>
                </a:lnTo>
                <a:lnTo>
                  <a:pt x="279" y="497"/>
                </a:lnTo>
                <a:lnTo>
                  <a:pt x="309" y="497"/>
                </a:lnTo>
                <a:lnTo>
                  <a:pt x="341" y="497"/>
                </a:lnTo>
                <a:cubicBezTo>
                  <a:pt x="341" y="528"/>
                  <a:pt x="341" y="528"/>
                  <a:pt x="341" y="528"/>
                </a:cubicBezTo>
                <a:lnTo>
                  <a:pt x="341" y="528"/>
                </a:lnTo>
                <a:cubicBezTo>
                  <a:pt x="341" y="528"/>
                  <a:pt x="341" y="528"/>
                  <a:pt x="341" y="559"/>
                </a:cubicBezTo>
                <a:lnTo>
                  <a:pt x="341" y="589"/>
                </a:lnTo>
                <a:cubicBezTo>
                  <a:pt x="341" y="621"/>
                  <a:pt x="341" y="652"/>
                  <a:pt x="309" y="652"/>
                </a:cubicBezTo>
                <a:lnTo>
                  <a:pt x="309" y="652"/>
                </a:lnTo>
                <a:cubicBezTo>
                  <a:pt x="309" y="652"/>
                  <a:pt x="309" y="652"/>
                  <a:pt x="279" y="652"/>
                </a:cubicBezTo>
                <a:lnTo>
                  <a:pt x="248" y="652"/>
                </a:lnTo>
                <a:lnTo>
                  <a:pt x="248" y="652"/>
                </a:lnTo>
                <a:lnTo>
                  <a:pt x="248" y="652"/>
                </a:lnTo>
                <a:lnTo>
                  <a:pt x="248" y="683"/>
                </a:lnTo>
                <a:cubicBezTo>
                  <a:pt x="248" y="683"/>
                  <a:pt x="248" y="713"/>
                  <a:pt x="217" y="713"/>
                </a:cubicBezTo>
                <a:cubicBezTo>
                  <a:pt x="248" y="713"/>
                  <a:pt x="248" y="745"/>
                  <a:pt x="248" y="745"/>
                </a:cubicBezTo>
                <a:lnTo>
                  <a:pt x="248" y="745"/>
                </a:lnTo>
                <a:cubicBezTo>
                  <a:pt x="248" y="745"/>
                  <a:pt x="248" y="745"/>
                  <a:pt x="279" y="745"/>
                </a:cubicBezTo>
                <a:lnTo>
                  <a:pt x="279" y="745"/>
                </a:lnTo>
                <a:cubicBezTo>
                  <a:pt x="279" y="776"/>
                  <a:pt x="309" y="776"/>
                  <a:pt x="309" y="776"/>
                </a:cubicBezTo>
                <a:cubicBezTo>
                  <a:pt x="309" y="806"/>
                  <a:pt x="309" y="806"/>
                  <a:pt x="309" y="806"/>
                </a:cubicBezTo>
                <a:lnTo>
                  <a:pt x="341" y="806"/>
                </a:lnTo>
                <a:lnTo>
                  <a:pt x="341" y="806"/>
                </a:lnTo>
                <a:cubicBezTo>
                  <a:pt x="372" y="806"/>
                  <a:pt x="372" y="776"/>
                  <a:pt x="372" y="776"/>
                </a:cubicBezTo>
                <a:lnTo>
                  <a:pt x="372" y="776"/>
                </a:lnTo>
                <a:lnTo>
                  <a:pt x="403" y="806"/>
                </a:lnTo>
                <a:cubicBezTo>
                  <a:pt x="433" y="806"/>
                  <a:pt x="433" y="837"/>
                  <a:pt x="465" y="837"/>
                </a:cubicBezTo>
                <a:cubicBezTo>
                  <a:pt x="465" y="869"/>
                  <a:pt x="465" y="869"/>
                  <a:pt x="465" y="869"/>
                </a:cubicBezTo>
                <a:cubicBezTo>
                  <a:pt x="465" y="621"/>
                  <a:pt x="465" y="621"/>
                  <a:pt x="465" y="621"/>
                </a:cubicBezTo>
                <a:cubicBezTo>
                  <a:pt x="620" y="589"/>
                  <a:pt x="620" y="589"/>
                  <a:pt x="620" y="589"/>
                </a:cubicBezTo>
                <a:cubicBezTo>
                  <a:pt x="651" y="589"/>
                  <a:pt x="651" y="589"/>
                  <a:pt x="651" y="589"/>
                </a:cubicBezTo>
                <a:lnTo>
                  <a:pt x="681" y="559"/>
                </a:lnTo>
                <a:lnTo>
                  <a:pt x="681" y="559"/>
                </a:lnTo>
                <a:cubicBezTo>
                  <a:pt x="713" y="559"/>
                  <a:pt x="713" y="559"/>
                  <a:pt x="713" y="559"/>
                </a:cubicBezTo>
                <a:cubicBezTo>
                  <a:pt x="713" y="559"/>
                  <a:pt x="713" y="559"/>
                  <a:pt x="744" y="559"/>
                </a:cubicBezTo>
                <a:lnTo>
                  <a:pt x="744" y="559"/>
                </a:lnTo>
                <a:cubicBezTo>
                  <a:pt x="744" y="559"/>
                  <a:pt x="744" y="559"/>
                  <a:pt x="775" y="589"/>
                </a:cubicBezTo>
                <a:lnTo>
                  <a:pt x="775" y="589"/>
                </a:lnTo>
                <a:lnTo>
                  <a:pt x="775" y="621"/>
                </a:lnTo>
                <a:cubicBezTo>
                  <a:pt x="775" y="652"/>
                  <a:pt x="775" y="652"/>
                  <a:pt x="775" y="683"/>
                </a:cubicBezTo>
                <a:lnTo>
                  <a:pt x="775" y="683"/>
                </a:lnTo>
                <a:lnTo>
                  <a:pt x="775" y="683"/>
                </a:lnTo>
                <a:cubicBezTo>
                  <a:pt x="775" y="683"/>
                  <a:pt x="805" y="683"/>
                  <a:pt x="805" y="713"/>
                </a:cubicBezTo>
                <a:lnTo>
                  <a:pt x="805" y="713"/>
                </a:lnTo>
                <a:lnTo>
                  <a:pt x="837" y="713"/>
                </a:lnTo>
                <a:lnTo>
                  <a:pt x="837" y="713"/>
                </a:lnTo>
                <a:lnTo>
                  <a:pt x="837" y="713"/>
                </a:lnTo>
                <a:cubicBezTo>
                  <a:pt x="868" y="713"/>
                  <a:pt x="868" y="713"/>
                  <a:pt x="868" y="713"/>
                </a:cubicBezTo>
                <a:cubicBezTo>
                  <a:pt x="899" y="713"/>
                  <a:pt x="899" y="713"/>
                  <a:pt x="929" y="713"/>
                </a:cubicBezTo>
                <a:lnTo>
                  <a:pt x="929" y="713"/>
                </a:lnTo>
                <a:lnTo>
                  <a:pt x="929" y="713"/>
                </a:lnTo>
                <a:lnTo>
                  <a:pt x="961" y="713"/>
                </a:lnTo>
                <a:lnTo>
                  <a:pt x="961" y="713"/>
                </a:lnTo>
                <a:lnTo>
                  <a:pt x="961" y="713"/>
                </a:lnTo>
                <a:cubicBezTo>
                  <a:pt x="992" y="713"/>
                  <a:pt x="992" y="713"/>
                  <a:pt x="992" y="713"/>
                </a:cubicBezTo>
                <a:lnTo>
                  <a:pt x="992" y="713"/>
                </a:lnTo>
                <a:cubicBezTo>
                  <a:pt x="1023" y="713"/>
                  <a:pt x="1023" y="713"/>
                  <a:pt x="1023" y="713"/>
                </a:cubicBezTo>
                <a:cubicBezTo>
                  <a:pt x="1023" y="745"/>
                  <a:pt x="1023" y="745"/>
                  <a:pt x="1023" y="745"/>
                </a:cubicBezTo>
                <a:cubicBezTo>
                  <a:pt x="1053" y="745"/>
                  <a:pt x="1053" y="745"/>
                  <a:pt x="1053" y="776"/>
                </a:cubicBezTo>
                <a:cubicBezTo>
                  <a:pt x="1053" y="776"/>
                  <a:pt x="1053" y="776"/>
                  <a:pt x="1053" y="806"/>
                </a:cubicBezTo>
                <a:lnTo>
                  <a:pt x="1053" y="806"/>
                </a:lnTo>
                <a:cubicBezTo>
                  <a:pt x="1053" y="806"/>
                  <a:pt x="1053" y="806"/>
                  <a:pt x="1085" y="806"/>
                </a:cubicBezTo>
                <a:cubicBezTo>
                  <a:pt x="1085" y="837"/>
                  <a:pt x="1085" y="837"/>
                  <a:pt x="1085" y="869"/>
                </a:cubicBezTo>
                <a:lnTo>
                  <a:pt x="1116" y="869"/>
                </a:lnTo>
                <a:lnTo>
                  <a:pt x="1116" y="869"/>
                </a:lnTo>
                <a:lnTo>
                  <a:pt x="1116" y="869"/>
                </a:lnTo>
                <a:lnTo>
                  <a:pt x="1116" y="869"/>
                </a:lnTo>
                <a:lnTo>
                  <a:pt x="1116" y="869"/>
                </a:lnTo>
                <a:lnTo>
                  <a:pt x="1116" y="869"/>
                </a:lnTo>
                <a:cubicBezTo>
                  <a:pt x="1116" y="869"/>
                  <a:pt x="1116" y="869"/>
                  <a:pt x="1147" y="869"/>
                </a:cubicBezTo>
                <a:lnTo>
                  <a:pt x="1147" y="869"/>
                </a:lnTo>
                <a:cubicBezTo>
                  <a:pt x="1147" y="869"/>
                  <a:pt x="1177" y="869"/>
                  <a:pt x="1177" y="900"/>
                </a:cubicBezTo>
                <a:lnTo>
                  <a:pt x="1177" y="900"/>
                </a:lnTo>
                <a:lnTo>
                  <a:pt x="1177" y="900"/>
                </a:lnTo>
                <a:lnTo>
                  <a:pt x="1177" y="900"/>
                </a:lnTo>
                <a:lnTo>
                  <a:pt x="1177" y="869"/>
                </a:lnTo>
                <a:lnTo>
                  <a:pt x="1177" y="869"/>
                </a:lnTo>
                <a:lnTo>
                  <a:pt x="1177" y="869"/>
                </a:lnTo>
                <a:lnTo>
                  <a:pt x="1177" y="869"/>
                </a:lnTo>
                <a:cubicBezTo>
                  <a:pt x="1177" y="837"/>
                  <a:pt x="1177" y="837"/>
                  <a:pt x="1177" y="837"/>
                </a:cubicBezTo>
                <a:cubicBezTo>
                  <a:pt x="1177" y="869"/>
                  <a:pt x="1177" y="869"/>
                  <a:pt x="1177" y="869"/>
                </a:cubicBezTo>
                <a:cubicBezTo>
                  <a:pt x="1177" y="869"/>
                  <a:pt x="1177" y="837"/>
                  <a:pt x="1208" y="837"/>
                </a:cubicBezTo>
                <a:lnTo>
                  <a:pt x="1208" y="837"/>
                </a:lnTo>
                <a:cubicBezTo>
                  <a:pt x="1240" y="837"/>
                  <a:pt x="1240" y="837"/>
                  <a:pt x="1271" y="837"/>
                </a:cubicBezTo>
                <a:cubicBezTo>
                  <a:pt x="1271" y="806"/>
                  <a:pt x="1271" y="806"/>
                  <a:pt x="1271" y="806"/>
                </a:cubicBezTo>
                <a:lnTo>
                  <a:pt x="1271" y="806"/>
                </a:lnTo>
                <a:lnTo>
                  <a:pt x="1271" y="806"/>
                </a:lnTo>
                <a:cubicBezTo>
                  <a:pt x="1301" y="806"/>
                  <a:pt x="1301" y="806"/>
                  <a:pt x="1301" y="806"/>
                </a:cubicBezTo>
                <a:cubicBezTo>
                  <a:pt x="1301" y="776"/>
                  <a:pt x="1301" y="776"/>
                  <a:pt x="1333" y="745"/>
                </a:cubicBezTo>
                <a:lnTo>
                  <a:pt x="1364" y="745"/>
                </a:lnTo>
                <a:lnTo>
                  <a:pt x="1394" y="776"/>
                </a:lnTo>
                <a:cubicBezTo>
                  <a:pt x="1425" y="776"/>
                  <a:pt x="1425" y="776"/>
                  <a:pt x="1425" y="776"/>
                </a:cubicBezTo>
                <a:cubicBezTo>
                  <a:pt x="1425" y="776"/>
                  <a:pt x="1425" y="776"/>
                  <a:pt x="1425" y="745"/>
                </a:cubicBezTo>
                <a:lnTo>
                  <a:pt x="1457" y="745"/>
                </a:lnTo>
                <a:cubicBezTo>
                  <a:pt x="1488" y="745"/>
                  <a:pt x="1488" y="745"/>
                  <a:pt x="1488" y="745"/>
                </a:cubicBezTo>
                <a:cubicBezTo>
                  <a:pt x="1488" y="745"/>
                  <a:pt x="1488" y="745"/>
                  <a:pt x="1518" y="745"/>
                </a:cubicBezTo>
                <a:lnTo>
                  <a:pt x="1518" y="745"/>
                </a:lnTo>
                <a:cubicBezTo>
                  <a:pt x="1549" y="745"/>
                  <a:pt x="1549" y="745"/>
                  <a:pt x="1549" y="745"/>
                </a:cubicBezTo>
                <a:lnTo>
                  <a:pt x="1549" y="745"/>
                </a:lnTo>
                <a:lnTo>
                  <a:pt x="1581" y="745"/>
                </a:lnTo>
                <a:lnTo>
                  <a:pt x="1581" y="745"/>
                </a:lnTo>
                <a:lnTo>
                  <a:pt x="1612" y="745"/>
                </a:lnTo>
                <a:lnTo>
                  <a:pt x="1612" y="745"/>
                </a:lnTo>
                <a:lnTo>
                  <a:pt x="1642" y="745"/>
                </a:lnTo>
                <a:lnTo>
                  <a:pt x="1642" y="745"/>
                </a:lnTo>
                <a:cubicBezTo>
                  <a:pt x="1642" y="745"/>
                  <a:pt x="1642" y="745"/>
                  <a:pt x="1673" y="745"/>
                </a:cubicBezTo>
                <a:lnTo>
                  <a:pt x="1673" y="745"/>
                </a:lnTo>
                <a:cubicBezTo>
                  <a:pt x="1673" y="745"/>
                  <a:pt x="1673" y="745"/>
                  <a:pt x="1705" y="745"/>
                </a:cubicBezTo>
                <a:lnTo>
                  <a:pt x="1705" y="745"/>
                </a:lnTo>
                <a:lnTo>
                  <a:pt x="1705" y="745"/>
                </a:lnTo>
                <a:cubicBezTo>
                  <a:pt x="1736" y="745"/>
                  <a:pt x="1736" y="745"/>
                  <a:pt x="1736" y="745"/>
                </a:cubicBezTo>
                <a:lnTo>
                  <a:pt x="1736" y="745"/>
                </a:lnTo>
                <a:cubicBezTo>
                  <a:pt x="1766" y="745"/>
                  <a:pt x="1766" y="776"/>
                  <a:pt x="1766" y="776"/>
                </a:cubicBezTo>
                <a:cubicBezTo>
                  <a:pt x="1797" y="776"/>
                  <a:pt x="1797" y="776"/>
                  <a:pt x="1797" y="776"/>
                </a:cubicBezTo>
                <a:lnTo>
                  <a:pt x="1797" y="776"/>
                </a:lnTo>
                <a:lnTo>
                  <a:pt x="1797" y="776"/>
                </a:lnTo>
                <a:cubicBezTo>
                  <a:pt x="1797" y="776"/>
                  <a:pt x="1797" y="776"/>
                  <a:pt x="1829" y="745"/>
                </a:cubicBezTo>
                <a:lnTo>
                  <a:pt x="1829" y="745"/>
                </a:lnTo>
                <a:lnTo>
                  <a:pt x="1829" y="745"/>
                </a:lnTo>
                <a:lnTo>
                  <a:pt x="1829" y="745"/>
                </a:lnTo>
                <a:lnTo>
                  <a:pt x="1829" y="745"/>
                </a:lnTo>
                <a:cubicBezTo>
                  <a:pt x="1797" y="713"/>
                  <a:pt x="1797" y="713"/>
                  <a:pt x="1797" y="683"/>
                </a:cubicBezTo>
                <a:cubicBezTo>
                  <a:pt x="1797" y="683"/>
                  <a:pt x="1766" y="683"/>
                  <a:pt x="1766" y="652"/>
                </a:cubicBezTo>
                <a:lnTo>
                  <a:pt x="1766" y="652"/>
                </a:lnTo>
                <a:lnTo>
                  <a:pt x="1766" y="652"/>
                </a:lnTo>
                <a:lnTo>
                  <a:pt x="1766" y="652"/>
                </a:lnTo>
                <a:lnTo>
                  <a:pt x="1766" y="652"/>
                </a:lnTo>
                <a:lnTo>
                  <a:pt x="1766" y="652"/>
                </a:lnTo>
                <a:cubicBezTo>
                  <a:pt x="1766" y="652"/>
                  <a:pt x="1797" y="652"/>
                  <a:pt x="1797" y="621"/>
                </a:cubicBezTo>
                <a:lnTo>
                  <a:pt x="1797" y="621"/>
                </a:lnTo>
                <a:lnTo>
                  <a:pt x="1797" y="621"/>
                </a:lnTo>
                <a:lnTo>
                  <a:pt x="1797" y="621"/>
                </a:lnTo>
                <a:lnTo>
                  <a:pt x="1829" y="621"/>
                </a:lnTo>
                <a:lnTo>
                  <a:pt x="1860" y="621"/>
                </a:lnTo>
                <a:lnTo>
                  <a:pt x="1860" y="621"/>
                </a:lnTo>
                <a:lnTo>
                  <a:pt x="1860" y="621"/>
                </a:lnTo>
                <a:cubicBezTo>
                  <a:pt x="1860" y="589"/>
                  <a:pt x="1890" y="589"/>
                  <a:pt x="1890" y="589"/>
                </a:cubicBezTo>
                <a:lnTo>
                  <a:pt x="1890" y="589"/>
                </a:lnTo>
                <a:lnTo>
                  <a:pt x="1921" y="589"/>
                </a:lnTo>
                <a:lnTo>
                  <a:pt x="1921" y="589"/>
                </a:lnTo>
                <a:cubicBezTo>
                  <a:pt x="1921" y="589"/>
                  <a:pt x="1921" y="589"/>
                  <a:pt x="1921" y="559"/>
                </a:cubicBezTo>
                <a:lnTo>
                  <a:pt x="1921" y="559"/>
                </a:lnTo>
                <a:lnTo>
                  <a:pt x="1921" y="559"/>
                </a:lnTo>
                <a:cubicBezTo>
                  <a:pt x="1921" y="528"/>
                  <a:pt x="1921" y="528"/>
                  <a:pt x="1921" y="528"/>
                </a:cubicBezTo>
                <a:cubicBezTo>
                  <a:pt x="1921" y="528"/>
                  <a:pt x="1921" y="497"/>
                  <a:pt x="1953" y="497"/>
                </a:cubicBezTo>
                <a:lnTo>
                  <a:pt x="1953" y="497"/>
                </a:lnTo>
                <a:lnTo>
                  <a:pt x="1984" y="497"/>
                </a:lnTo>
                <a:cubicBezTo>
                  <a:pt x="1984" y="497"/>
                  <a:pt x="1984" y="497"/>
                  <a:pt x="2014" y="497"/>
                </a:cubicBezTo>
                <a:lnTo>
                  <a:pt x="2014" y="497"/>
                </a:lnTo>
                <a:lnTo>
                  <a:pt x="2014" y="497"/>
                </a:lnTo>
                <a:lnTo>
                  <a:pt x="2045" y="497"/>
                </a:lnTo>
                <a:lnTo>
                  <a:pt x="2045" y="497"/>
                </a:lnTo>
                <a:lnTo>
                  <a:pt x="2045" y="497"/>
                </a:lnTo>
                <a:cubicBezTo>
                  <a:pt x="2077" y="497"/>
                  <a:pt x="2077" y="497"/>
                  <a:pt x="2077" y="497"/>
                </a:cubicBezTo>
                <a:cubicBezTo>
                  <a:pt x="2077" y="497"/>
                  <a:pt x="2077" y="497"/>
                  <a:pt x="2108" y="497"/>
                </a:cubicBezTo>
                <a:lnTo>
                  <a:pt x="2108" y="497"/>
                </a:lnTo>
                <a:cubicBezTo>
                  <a:pt x="2077" y="465"/>
                  <a:pt x="2077" y="465"/>
                  <a:pt x="2077" y="465"/>
                </a:cubicBezTo>
                <a:lnTo>
                  <a:pt x="2077" y="465"/>
                </a:lnTo>
                <a:cubicBezTo>
                  <a:pt x="2077" y="435"/>
                  <a:pt x="2108" y="435"/>
                  <a:pt x="2108" y="404"/>
                </a:cubicBezTo>
                <a:cubicBezTo>
                  <a:pt x="2108" y="404"/>
                  <a:pt x="2108" y="404"/>
                  <a:pt x="2138" y="404"/>
                </a:cubicBezTo>
                <a:lnTo>
                  <a:pt x="2138" y="404"/>
                </a:lnTo>
                <a:cubicBezTo>
                  <a:pt x="2138" y="404"/>
                  <a:pt x="2138" y="404"/>
                  <a:pt x="2169" y="404"/>
                </a:cubicBezTo>
                <a:lnTo>
                  <a:pt x="2169" y="373"/>
                </a:lnTo>
                <a:lnTo>
                  <a:pt x="2169" y="373"/>
                </a:lnTo>
                <a:lnTo>
                  <a:pt x="2169" y="373"/>
                </a:lnTo>
                <a:lnTo>
                  <a:pt x="2169" y="373"/>
                </a:lnTo>
                <a:cubicBezTo>
                  <a:pt x="2169" y="373"/>
                  <a:pt x="2169" y="373"/>
                  <a:pt x="2138" y="373"/>
                </a:cubicBezTo>
                <a:lnTo>
                  <a:pt x="2138" y="373"/>
                </a:lnTo>
                <a:cubicBezTo>
                  <a:pt x="2108" y="373"/>
                  <a:pt x="2108" y="373"/>
                  <a:pt x="2077" y="373"/>
                </a:cubicBezTo>
                <a:lnTo>
                  <a:pt x="2077" y="373"/>
                </a:lnTo>
                <a:lnTo>
                  <a:pt x="2045" y="341"/>
                </a:lnTo>
                <a:lnTo>
                  <a:pt x="2045" y="341"/>
                </a:lnTo>
                <a:lnTo>
                  <a:pt x="2045" y="341"/>
                </a:lnTo>
                <a:lnTo>
                  <a:pt x="2045" y="341"/>
                </a:lnTo>
                <a:cubicBezTo>
                  <a:pt x="2014" y="341"/>
                  <a:pt x="2014" y="311"/>
                  <a:pt x="2014" y="311"/>
                </a:cubicBezTo>
                <a:lnTo>
                  <a:pt x="2014" y="311"/>
                </a:lnTo>
                <a:lnTo>
                  <a:pt x="2014" y="311"/>
                </a:lnTo>
                <a:cubicBezTo>
                  <a:pt x="1984" y="311"/>
                  <a:pt x="1984" y="280"/>
                  <a:pt x="1984" y="280"/>
                </a:cubicBezTo>
                <a:cubicBezTo>
                  <a:pt x="1984" y="311"/>
                  <a:pt x="1953" y="311"/>
                  <a:pt x="1953" y="311"/>
                </a:cubicBezTo>
                <a:lnTo>
                  <a:pt x="1953" y="311"/>
                </a:lnTo>
                <a:lnTo>
                  <a:pt x="1953" y="311"/>
                </a:lnTo>
                <a:lnTo>
                  <a:pt x="1953" y="311"/>
                </a:lnTo>
                <a:lnTo>
                  <a:pt x="1953" y="311"/>
                </a:lnTo>
                <a:cubicBezTo>
                  <a:pt x="1921" y="311"/>
                  <a:pt x="1921" y="311"/>
                  <a:pt x="1921" y="311"/>
                </a:cubicBezTo>
                <a:cubicBezTo>
                  <a:pt x="1921" y="311"/>
                  <a:pt x="1921" y="311"/>
                  <a:pt x="1890" y="311"/>
                </a:cubicBezTo>
                <a:lnTo>
                  <a:pt x="1890" y="311"/>
                </a:lnTo>
                <a:lnTo>
                  <a:pt x="1890" y="311"/>
                </a:lnTo>
                <a:lnTo>
                  <a:pt x="1890" y="311"/>
                </a:lnTo>
                <a:lnTo>
                  <a:pt x="1890" y="311"/>
                </a:lnTo>
                <a:cubicBezTo>
                  <a:pt x="1860" y="311"/>
                  <a:pt x="1860" y="280"/>
                  <a:pt x="1860" y="280"/>
                </a:cubicBezTo>
                <a:lnTo>
                  <a:pt x="1860" y="280"/>
                </a:lnTo>
                <a:cubicBezTo>
                  <a:pt x="1829" y="280"/>
                  <a:pt x="1829" y="311"/>
                  <a:pt x="1829" y="311"/>
                </a:cubicBezTo>
                <a:lnTo>
                  <a:pt x="1829" y="311"/>
                </a:lnTo>
                <a:lnTo>
                  <a:pt x="1829" y="311"/>
                </a:lnTo>
                <a:lnTo>
                  <a:pt x="1797" y="311"/>
                </a:lnTo>
                <a:lnTo>
                  <a:pt x="1797" y="311"/>
                </a:lnTo>
                <a:cubicBezTo>
                  <a:pt x="1797" y="311"/>
                  <a:pt x="1766" y="311"/>
                  <a:pt x="1766" y="280"/>
                </a:cubicBezTo>
                <a:lnTo>
                  <a:pt x="1766" y="280"/>
                </a:lnTo>
                <a:cubicBezTo>
                  <a:pt x="1766" y="249"/>
                  <a:pt x="1736" y="249"/>
                  <a:pt x="1736" y="217"/>
                </a:cubicBezTo>
                <a:lnTo>
                  <a:pt x="1736" y="217"/>
                </a:lnTo>
                <a:cubicBezTo>
                  <a:pt x="1736" y="217"/>
                  <a:pt x="1736" y="217"/>
                  <a:pt x="1705" y="187"/>
                </a:cubicBezTo>
                <a:lnTo>
                  <a:pt x="1673" y="156"/>
                </a:lnTo>
                <a:lnTo>
                  <a:pt x="1642" y="125"/>
                </a:lnTo>
                <a:lnTo>
                  <a:pt x="1642" y="125"/>
                </a:lnTo>
                <a:lnTo>
                  <a:pt x="1642" y="125"/>
                </a:lnTo>
                <a:lnTo>
                  <a:pt x="1612" y="125"/>
                </a:lnTo>
                <a:cubicBezTo>
                  <a:pt x="1612" y="93"/>
                  <a:pt x="1612" y="93"/>
                  <a:pt x="1612" y="93"/>
                </a:cubicBezTo>
                <a:lnTo>
                  <a:pt x="1612" y="93"/>
                </a:lnTo>
                <a:cubicBezTo>
                  <a:pt x="1581" y="93"/>
                  <a:pt x="1581" y="93"/>
                  <a:pt x="1581" y="93"/>
                </a:cubicBezTo>
                <a:lnTo>
                  <a:pt x="1581" y="93"/>
                </a:lnTo>
                <a:lnTo>
                  <a:pt x="1549" y="93"/>
                </a:lnTo>
                <a:lnTo>
                  <a:pt x="1549" y="93"/>
                </a:lnTo>
                <a:cubicBezTo>
                  <a:pt x="1549" y="93"/>
                  <a:pt x="1549" y="125"/>
                  <a:pt x="1518" y="125"/>
                </a:cubicBezTo>
                <a:lnTo>
                  <a:pt x="1518" y="125"/>
                </a:lnTo>
                <a:cubicBezTo>
                  <a:pt x="1518" y="125"/>
                  <a:pt x="1518" y="156"/>
                  <a:pt x="1488" y="156"/>
                </a:cubicBezTo>
                <a:lnTo>
                  <a:pt x="1488" y="156"/>
                </a:lnTo>
                <a:lnTo>
                  <a:pt x="1488" y="156"/>
                </a:lnTo>
                <a:cubicBezTo>
                  <a:pt x="1488" y="156"/>
                  <a:pt x="1488" y="125"/>
                  <a:pt x="1457" y="125"/>
                </a:cubicBezTo>
                <a:lnTo>
                  <a:pt x="1457" y="125"/>
                </a:lnTo>
                <a:lnTo>
                  <a:pt x="1457" y="125"/>
                </a:lnTo>
                <a:cubicBezTo>
                  <a:pt x="1425" y="125"/>
                  <a:pt x="1425" y="125"/>
                  <a:pt x="1425" y="125"/>
                </a:cubicBezTo>
                <a:lnTo>
                  <a:pt x="1425" y="125"/>
                </a:lnTo>
                <a:cubicBezTo>
                  <a:pt x="1425" y="125"/>
                  <a:pt x="1425" y="93"/>
                  <a:pt x="1394" y="93"/>
                </a:cubicBezTo>
                <a:lnTo>
                  <a:pt x="1394" y="93"/>
                </a:lnTo>
                <a:lnTo>
                  <a:pt x="1394" y="93"/>
                </a:lnTo>
                <a:lnTo>
                  <a:pt x="1394" y="93"/>
                </a:lnTo>
                <a:lnTo>
                  <a:pt x="1394" y="93"/>
                </a:lnTo>
                <a:lnTo>
                  <a:pt x="1364" y="93"/>
                </a:lnTo>
                <a:lnTo>
                  <a:pt x="1364" y="93"/>
                </a:lnTo>
                <a:lnTo>
                  <a:pt x="1364" y="93"/>
                </a:lnTo>
                <a:lnTo>
                  <a:pt x="1364" y="93"/>
                </a:lnTo>
                <a:lnTo>
                  <a:pt x="1364" y="93"/>
                </a:lnTo>
                <a:lnTo>
                  <a:pt x="1364" y="93"/>
                </a:lnTo>
                <a:lnTo>
                  <a:pt x="1333" y="93"/>
                </a:lnTo>
                <a:lnTo>
                  <a:pt x="1333" y="93"/>
                </a:lnTo>
                <a:cubicBezTo>
                  <a:pt x="1301" y="93"/>
                  <a:pt x="1301" y="93"/>
                  <a:pt x="1301" y="63"/>
                </a:cubicBezTo>
                <a:lnTo>
                  <a:pt x="1301" y="63"/>
                </a:lnTo>
                <a:lnTo>
                  <a:pt x="1301" y="63"/>
                </a:lnTo>
                <a:lnTo>
                  <a:pt x="1271" y="32"/>
                </a:lnTo>
                <a:lnTo>
                  <a:pt x="1271" y="32"/>
                </a:lnTo>
                <a:lnTo>
                  <a:pt x="1271" y="32"/>
                </a:lnTo>
                <a:cubicBezTo>
                  <a:pt x="1271" y="32"/>
                  <a:pt x="1271" y="32"/>
                  <a:pt x="1271" y="0"/>
                </a:cubicBezTo>
                <a:cubicBezTo>
                  <a:pt x="1271" y="32"/>
                  <a:pt x="1271" y="32"/>
                  <a:pt x="1271" y="32"/>
                </a:cubicBezTo>
                <a:lnTo>
                  <a:pt x="1271" y="32"/>
                </a:lnTo>
                <a:cubicBezTo>
                  <a:pt x="1240" y="32"/>
                  <a:pt x="1240" y="0"/>
                  <a:pt x="1240" y="0"/>
                </a:cubicBezTo>
                <a:lnTo>
                  <a:pt x="1208" y="0"/>
                </a:lnTo>
                <a:lnTo>
                  <a:pt x="1208" y="0"/>
                </a:lnTo>
                <a:cubicBezTo>
                  <a:pt x="1177" y="0"/>
                  <a:pt x="1177" y="32"/>
                  <a:pt x="1177" y="32"/>
                </a:cubicBezTo>
                <a:lnTo>
                  <a:pt x="1177" y="32"/>
                </a:lnTo>
                <a:cubicBezTo>
                  <a:pt x="1147" y="63"/>
                  <a:pt x="1147" y="63"/>
                  <a:pt x="1147" y="63"/>
                </a:cubicBezTo>
                <a:cubicBezTo>
                  <a:pt x="1116" y="63"/>
                  <a:pt x="1116" y="32"/>
                  <a:pt x="1116" y="32"/>
                </a:cubicBezTo>
                <a:lnTo>
                  <a:pt x="1116" y="32"/>
                </a:lnTo>
                <a:cubicBezTo>
                  <a:pt x="1085" y="32"/>
                  <a:pt x="1085" y="63"/>
                  <a:pt x="1085" y="63"/>
                </a:cubicBezTo>
                <a:lnTo>
                  <a:pt x="1053" y="63"/>
                </a:lnTo>
                <a:lnTo>
                  <a:pt x="1053" y="63"/>
                </a:lnTo>
                <a:cubicBezTo>
                  <a:pt x="1023" y="63"/>
                  <a:pt x="1023" y="63"/>
                  <a:pt x="1023" y="63"/>
                </a:cubicBezTo>
                <a:lnTo>
                  <a:pt x="1023" y="63"/>
                </a:lnTo>
                <a:lnTo>
                  <a:pt x="1023" y="63"/>
                </a:lnTo>
                <a:lnTo>
                  <a:pt x="1023" y="63"/>
                </a:lnTo>
                <a:lnTo>
                  <a:pt x="1023" y="63"/>
                </a:lnTo>
                <a:cubicBezTo>
                  <a:pt x="992" y="63"/>
                  <a:pt x="992" y="93"/>
                  <a:pt x="992" y="93"/>
                </a:cubicBezTo>
                <a:lnTo>
                  <a:pt x="992" y="93"/>
                </a:lnTo>
                <a:cubicBezTo>
                  <a:pt x="961" y="93"/>
                  <a:pt x="961" y="93"/>
                  <a:pt x="961" y="93"/>
                </a:cubicBezTo>
                <a:lnTo>
                  <a:pt x="961" y="93"/>
                </a:lnTo>
                <a:cubicBezTo>
                  <a:pt x="929" y="93"/>
                  <a:pt x="929" y="93"/>
                  <a:pt x="899" y="93"/>
                </a:cubicBezTo>
                <a:cubicBezTo>
                  <a:pt x="868" y="93"/>
                  <a:pt x="868" y="93"/>
                  <a:pt x="868" y="93"/>
                </a:cubicBezTo>
                <a:cubicBezTo>
                  <a:pt x="837" y="93"/>
                  <a:pt x="837" y="93"/>
                  <a:pt x="837" y="93"/>
                </a:cubicBezTo>
                <a:lnTo>
                  <a:pt x="837" y="93"/>
                </a:lnTo>
                <a:cubicBezTo>
                  <a:pt x="805" y="93"/>
                  <a:pt x="805" y="93"/>
                  <a:pt x="805" y="93"/>
                </a:cubicBezTo>
                <a:lnTo>
                  <a:pt x="805" y="93"/>
                </a:lnTo>
                <a:lnTo>
                  <a:pt x="805" y="125"/>
                </a:lnTo>
                <a:lnTo>
                  <a:pt x="805" y="125"/>
                </a:lnTo>
                <a:lnTo>
                  <a:pt x="805" y="125"/>
                </a:lnTo>
                <a:lnTo>
                  <a:pt x="805" y="125"/>
                </a:lnTo>
                <a:lnTo>
                  <a:pt x="805" y="125"/>
                </a:lnTo>
                <a:lnTo>
                  <a:pt x="805" y="125"/>
                </a:lnTo>
                <a:cubicBezTo>
                  <a:pt x="805" y="156"/>
                  <a:pt x="805" y="156"/>
                  <a:pt x="805" y="156"/>
                </a:cubicBezTo>
                <a:lnTo>
                  <a:pt x="805" y="156"/>
                </a:lnTo>
                <a:lnTo>
                  <a:pt x="805" y="156"/>
                </a:lnTo>
                <a:cubicBezTo>
                  <a:pt x="805" y="156"/>
                  <a:pt x="805" y="156"/>
                  <a:pt x="775" y="156"/>
                </a:cubicBezTo>
                <a:lnTo>
                  <a:pt x="775" y="187"/>
                </a:lnTo>
                <a:lnTo>
                  <a:pt x="775" y="187"/>
                </a:lnTo>
                <a:lnTo>
                  <a:pt x="775" y="187"/>
                </a:lnTo>
                <a:lnTo>
                  <a:pt x="775" y="187"/>
                </a:lnTo>
                <a:lnTo>
                  <a:pt x="775" y="217"/>
                </a:lnTo>
                <a:lnTo>
                  <a:pt x="805" y="217"/>
                </a:lnTo>
                <a:cubicBezTo>
                  <a:pt x="805" y="249"/>
                  <a:pt x="805" y="249"/>
                  <a:pt x="805" y="249"/>
                </a:cubicBezTo>
                <a:lnTo>
                  <a:pt x="805" y="249"/>
                </a:lnTo>
                <a:cubicBezTo>
                  <a:pt x="805" y="280"/>
                  <a:pt x="805" y="311"/>
                  <a:pt x="775" y="311"/>
                </a:cubicBezTo>
                <a:lnTo>
                  <a:pt x="775" y="311"/>
                </a:lnTo>
                <a:lnTo>
                  <a:pt x="775" y="311"/>
                </a:lnTo>
                <a:lnTo>
                  <a:pt x="775" y="311"/>
                </a:lnTo>
                <a:lnTo>
                  <a:pt x="775" y="311"/>
                </a:lnTo>
                <a:lnTo>
                  <a:pt x="744" y="311"/>
                </a:lnTo>
                <a:cubicBezTo>
                  <a:pt x="744" y="311"/>
                  <a:pt x="744" y="311"/>
                  <a:pt x="713" y="311"/>
                </a:cubicBezTo>
                <a:lnTo>
                  <a:pt x="713" y="311"/>
                </a:lnTo>
                <a:lnTo>
                  <a:pt x="713" y="311"/>
                </a:lnTo>
                <a:lnTo>
                  <a:pt x="713" y="311"/>
                </a:lnTo>
                <a:lnTo>
                  <a:pt x="681" y="311"/>
                </a:lnTo>
                <a:lnTo>
                  <a:pt x="681" y="311"/>
                </a:lnTo>
                <a:lnTo>
                  <a:pt x="651" y="311"/>
                </a:lnTo>
                <a:lnTo>
                  <a:pt x="651" y="311"/>
                </a:lnTo>
                <a:cubicBezTo>
                  <a:pt x="620" y="311"/>
                  <a:pt x="620" y="311"/>
                  <a:pt x="620" y="280"/>
                </a:cubicBezTo>
                <a:lnTo>
                  <a:pt x="620" y="280"/>
                </a:lnTo>
                <a:lnTo>
                  <a:pt x="620" y="280"/>
                </a:lnTo>
                <a:cubicBezTo>
                  <a:pt x="589" y="280"/>
                  <a:pt x="589" y="280"/>
                  <a:pt x="589" y="280"/>
                </a:cubicBezTo>
                <a:cubicBezTo>
                  <a:pt x="589" y="280"/>
                  <a:pt x="589" y="311"/>
                  <a:pt x="557" y="311"/>
                </a:cubicBezTo>
                <a:lnTo>
                  <a:pt x="557" y="311"/>
                </a:lnTo>
                <a:lnTo>
                  <a:pt x="557" y="311"/>
                </a:lnTo>
                <a:lnTo>
                  <a:pt x="557" y="311"/>
                </a:lnTo>
                <a:cubicBezTo>
                  <a:pt x="527" y="311"/>
                  <a:pt x="527" y="280"/>
                  <a:pt x="527" y="280"/>
                </a:cubicBezTo>
                <a:lnTo>
                  <a:pt x="527" y="280"/>
                </a:lnTo>
                <a:cubicBezTo>
                  <a:pt x="527" y="280"/>
                  <a:pt x="496" y="280"/>
                  <a:pt x="496" y="311"/>
                </a:cubicBezTo>
                <a:lnTo>
                  <a:pt x="496" y="311"/>
                </a:lnTo>
                <a:lnTo>
                  <a:pt x="465" y="311"/>
                </a:lnTo>
                <a:lnTo>
                  <a:pt x="465" y="311"/>
                </a:lnTo>
                <a:lnTo>
                  <a:pt x="465" y="311"/>
                </a:lnTo>
                <a:lnTo>
                  <a:pt x="465" y="311"/>
                </a:lnTo>
                <a:cubicBezTo>
                  <a:pt x="433" y="311"/>
                  <a:pt x="433" y="311"/>
                  <a:pt x="433" y="280"/>
                </a:cubicBezTo>
                <a:lnTo>
                  <a:pt x="433" y="280"/>
                </a:lnTo>
                <a:lnTo>
                  <a:pt x="433" y="280"/>
                </a:lnTo>
                <a:cubicBezTo>
                  <a:pt x="433" y="311"/>
                  <a:pt x="403" y="311"/>
                  <a:pt x="403" y="311"/>
                </a:cubicBezTo>
                <a:lnTo>
                  <a:pt x="403" y="311"/>
                </a:lnTo>
                <a:lnTo>
                  <a:pt x="403" y="311"/>
                </a:lnTo>
                <a:lnTo>
                  <a:pt x="403" y="311"/>
                </a:lnTo>
                <a:cubicBezTo>
                  <a:pt x="372" y="311"/>
                  <a:pt x="372" y="311"/>
                  <a:pt x="372" y="280"/>
                </a:cubicBezTo>
                <a:lnTo>
                  <a:pt x="372" y="280"/>
                </a:lnTo>
                <a:lnTo>
                  <a:pt x="372" y="280"/>
                </a:lnTo>
                <a:lnTo>
                  <a:pt x="341" y="280"/>
                </a:lnTo>
                <a:lnTo>
                  <a:pt x="341" y="280"/>
                </a:lnTo>
                <a:cubicBezTo>
                  <a:pt x="341" y="249"/>
                  <a:pt x="341" y="249"/>
                  <a:pt x="341" y="249"/>
                </a:cubicBezTo>
                <a:lnTo>
                  <a:pt x="309" y="249"/>
                </a:lnTo>
                <a:cubicBezTo>
                  <a:pt x="309" y="249"/>
                  <a:pt x="309" y="249"/>
                  <a:pt x="309" y="280"/>
                </a:cubicBezTo>
                <a:lnTo>
                  <a:pt x="309" y="280"/>
                </a:lnTo>
                <a:lnTo>
                  <a:pt x="309" y="280"/>
                </a:lnTo>
                <a:lnTo>
                  <a:pt x="309" y="280"/>
                </a:lnTo>
                <a:cubicBezTo>
                  <a:pt x="279" y="280"/>
                  <a:pt x="279" y="249"/>
                  <a:pt x="279" y="249"/>
                </a:cubicBezTo>
                <a:lnTo>
                  <a:pt x="279" y="249"/>
                </a:lnTo>
                <a:lnTo>
                  <a:pt x="279" y="249"/>
                </a:lnTo>
                <a:lnTo>
                  <a:pt x="279" y="249"/>
                </a:lnTo>
                <a:cubicBezTo>
                  <a:pt x="248" y="249"/>
                  <a:pt x="248" y="249"/>
                  <a:pt x="248" y="249"/>
                </a:cubicBezTo>
                <a:lnTo>
                  <a:pt x="248" y="249"/>
                </a:lnTo>
                <a:lnTo>
                  <a:pt x="248" y="249"/>
                </a:lnTo>
                <a:lnTo>
                  <a:pt x="217" y="249"/>
                </a:lnTo>
                <a:lnTo>
                  <a:pt x="217" y="249"/>
                </a:lnTo>
                <a:lnTo>
                  <a:pt x="217" y="249"/>
                </a:lnTo>
                <a:lnTo>
                  <a:pt x="217" y="249"/>
                </a:lnTo>
                <a:lnTo>
                  <a:pt x="217" y="249"/>
                </a:lnTo>
                <a:lnTo>
                  <a:pt x="185" y="249"/>
                </a:lnTo>
                <a:lnTo>
                  <a:pt x="185" y="249"/>
                </a:lnTo>
                <a:lnTo>
                  <a:pt x="185" y="249"/>
                </a:lnTo>
                <a:lnTo>
                  <a:pt x="185" y="249"/>
                </a:lnTo>
                <a:lnTo>
                  <a:pt x="185" y="249"/>
                </a:lnTo>
                <a:lnTo>
                  <a:pt x="185" y="249"/>
                </a:lnTo>
                <a:lnTo>
                  <a:pt x="185" y="249"/>
                </a:lnTo>
                <a:cubicBezTo>
                  <a:pt x="185" y="249"/>
                  <a:pt x="185" y="280"/>
                  <a:pt x="155" y="280"/>
                </a:cubicBezTo>
                <a:lnTo>
                  <a:pt x="155" y="280"/>
                </a:lnTo>
                <a:lnTo>
                  <a:pt x="155" y="280"/>
                </a:lnTo>
                <a:cubicBezTo>
                  <a:pt x="124" y="280"/>
                  <a:pt x="124" y="280"/>
                  <a:pt x="124" y="280"/>
                </a:cubicBezTo>
                <a:lnTo>
                  <a:pt x="124" y="280"/>
                </a:lnTo>
                <a:lnTo>
                  <a:pt x="124" y="280"/>
                </a:lnTo>
                <a:cubicBezTo>
                  <a:pt x="93" y="311"/>
                  <a:pt x="93" y="311"/>
                  <a:pt x="93" y="311"/>
                </a:cubicBezTo>
                <a:lnTo>
                  <a:pt x="93" y="311"/>
                </a:lnTo>
                <a:cubicBezTo>
                  <a:pt x="93" y="311"/>
                  <a:pt x="93" y="311"/>
                  <a:pt x="93" y="341"/>
                </a:cubicBezTo>
                <a:lnTo>
                  <a:pt x="93" y="341"/>
                </a:lnTo>
                <a:lnTo>
                  <a:pt x="93" y="341"/>
                </a:lnTo>
                <a:cubicBezTo>
                  <a:pt x="93" y="341"/>
                  <a:pt x="93" y="341"/>
                  <a:pt x="93" y="373"/>
                </a:cubicBezTo>
                <a:cubicBezTo>
                  <a:pt x="61" y="373"/>
                  <a:pt x="61" y="373"/>
                  <a:pt x="61" y="373"/>
                </a:cubicBezTo>
                <a:lnTo>
                  <a:pt x="61" y="373"/>
                </a:lnTo>
                <a:lnTo>
                  <a:pt x="61" y="373"/>
                </a:lnTo>
                <a:lnTo>
                  <a:pt x="61" y="373"/>
                </a:lnTo>
                <a:lnTo>
                  <a:pt x="61" y="373"/>
                </a:lnTo>
                <a:cubicBezTo>
                  <a:pt x="31" y="373"/>
                  <a:pt x="31" y="373"/>
                  <a:pt x="31" y="341"/>
                </a:cubicBezTo>
                <a:lnTo>
                  <a:pt x="31" y="341"/>
                </a:lnTo>
                <a:lnTo>
                  <a:pt x="31" y="341"/>
                </a:lnTo>
                <a:cubicBezTo>
                  <a:pt x="31" y="341"/>
                  <a:pt x="31" y="341"/>
                  <a:pt x="0" y="341"/>
                </a:cubicBezTo>
                <a:cubicBezTo>
                  <a:pt x="0" y="341"/>
                  <a:pt x="0" y="341"/>
                  <a:pt x="0" y="311"/>
                </a:cubicBezTo>
                <a:lnTo>
                  <a:pt x="0" y="311"/>
                </a:lnTo>
                <a:lnTo>
                  <a:pt x="0" y="311"/>
                </a:lnTo>
                <a:cubicBezTo>
                  <a:pt x="0" y="341"/>
                  <a:pt x="0" y="341"/>
                  <a:pt x="0" y="373"/>
                </a:cubicBezTo>
                <a:lnTo>
                  <a:pt x="0" y="373"/>
                </a:lnTo>
                <a:lnTo>
                  <a:pt x="0" y="373"/>
                </a:lnTo>
                <a:lnTo>
                  <a:pt x="0" y="373"/>
                </a:lnTo>
                <a:lnTo>
                  <a:pt x="0" y="373"/>
                </a:lnTo>
                <a:cubicBezTo>
                  <a:pt x="0" y="373"/>
                  <a:pt x="0" y="373"/>
                  <a:pt x="0" y="40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22" name="Google Shape;1222;g627d42fa04_4_49"/>
          <p:cNvSpPr>
            <a:spLocks/>
          </p:cNvSpPr>
          <p:nvPr/>
        </p:nvSpPr>
        <p:spPr>
          <a:xfrm>
            <a:off x="11618013" y="5361196"/>
            <a:ext cx="133653" cy="76361"/>
          </a:xfrm>
          <a:custGeom>
            <a:avLst/>
            <a:gdLst/>
            <a:ahLst/>
            <a:cxnLst/>
            <a:rect l="l" t="t" r="r" b="b"/>
            <a:pathLst>
              <a:path w="218" h="124" extrusionOk="0">
                <a:moveTo>
                  <a:pt x="62" y="0"/>
                </a:moveTo>
                <a:lnTo>
                  <a:pt x="62" y="0"/>
                </a:lnTo>
                <a:lnTo>
                  <a:pt x="62" y="0"/>
                </a:lnTo>
                <a:lnTo>
                  <a:pt x="62" y="0"/>
                </a:lnTo>
                <a:lnTo>
                  <a:pt x="62" y="30"/>
                </a:lnTo>
                <a:cubicBezTo>
                  <a:pt x="62" y="30"/>
                  <a:pt x="62" y="30"/>
                  <a:pt x="62" y="62"/>
                </a:cubicBezTo>
                <a:lnTo>
                  <a:pt x="62" y="62"/>
                </a:lnTo>
                <a:lnTo>
                  <a:pt x="31" y="93"/>
                </a:lnTo>
                <a:lnTo>
                  <a:pt x="31" y="93"/>
                </a:lnTo>
                <a:cubicBezTo>
                  <a:pt x="0" y="93"/>
                  <a:pt x="0" y="93"/>
                  <a:pt x="0" y="93"/>
                </a:cubicBezTo>
                <a:lnTo>
                  <a:pt x="0" y="93"/>
                </a:lnTo>
                <a:lnTo>
                  <a:pt x="0" y="93"/>
                </a:lnTo>
                <a:cubicBezTo>
                  <a:pt x="31" y="93"/>
                  <a:pt x="31" y="93"/>
                  <a:pt x="31" y="93"/>
                </a:cubicBezTo>
                <a:lnTo>
                  <a:pt x="31" y="93"/>
                </a:lnTo>
                <a:cubicBezTo>
                  <a:pt x="62" y="93"/>
                  <a:pt x="62" y="93"/>
                  <a:pt x="62" y="93"/>
                </a:cubicBezTo>
                <a:lnTo>
                  <a:pt x="62" y="93"/>
                </a:lnTo>
                <a:lnTo>
                  <a:pt x="93" y="123"/>
                </a:lnTo>
                <a:cubicBezTo>
                  <a:pt x="124" y="123"/>
                  <a:pt x="124" y="123"/>
                  <a:pt x="124" y="123"/>
                </a:cubicBezTo>
                <a:lnTo>
                  <a:pt x="124" y="123"/>
                </a:lnTo>
                <a:cubicBezTo>
                  <a:pt x="124" y="93"/>
                  <a:pt x="124" y="93"/>
                  <a:pt x="155" y="93"/>
                </a:cubicBezTo>
                <a:cubicBezTo>
                  <a:pt x="155" y="62"/>
                  <a:pt x="155" y="62"/>
                  <a:pt x="186" y="62"/>
                </a:cubicBezTo>
                <a:lnTo>
                  <a:pt x="186" y="62"/>
                </a:lnTo>
                <a:lnTo>
                  <a:pt x="186" y="62"/>
                </a:lnTo>
                <a:lnTo>
                  <a:pt x="186" y="62"/>
                </a:lnTo>
                <a:cubicBezTo>
                  <a:pt x="217" y="62"/>
                  <a:pt x="217" y="62"/>
                  <a:pt x="217" y="62"/>
                </a:cubicBezTo>
                <a:lnTo>
                  <a:pt x="217" y="62"/>
                </a:lnTo>
                <a:lnTo>
                  <a:pt x="217" y="62"/>
                </a:lnTo>
                <a:lnTo>
                  <a:pt x="217" y="62"/>
                </a:lnTo>
                <a:cubicBezTo>
                  <a:pt x="186" y="62"/>
                  <a:pt x="186" y="62"/>
                  <a:pt x="186" y="30"/>
                </a:cubicBezTo>
                <a:lnTo>
                  <a:pt x="155" y="30"/>
                </a:lnTo>
                <a:cubicBezTo>
                  <a:pt x="124" y="30"/>
                  <a:pt x="124" y="30"/>
                  <a:pt x="93" y="0"/>
                </a:cubicBezTo>
                <a:lnTo>
                  <a:pt x="93" y="0"/>
                </a:lnTo>
                <a:cubicBezTo>
                  <a:pt x="93" y="0"/>
                  <a:pt x="93" y="0"/>
                  <a:pt x="62"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23" name="Google Shape;1223;g627d42fa04_4_49"/>
          <p:cNvSpPr>
            <a:spLocks/>
          </p:cNvSpPr>
          <p:nvPr/>
        </p:nvSpPr>
        <p:spPr>
          <a:xfrm>
            <a:off x="11656200" y="5017573"/>
            <a:ext cx="57280" cy="171810"/>
          </a:xfrm>
          <a:custGeom>
            <a:avLst/>
            <a:gdLst/>
            <a:ahLst/>
            <a:cxnLst/>
            <a:rect l="l" t="t" r="r" b="b"/>
            <a:pathLst>
              <a:path w="94" h="280" extrusionOk="0">
                <a:moveTo>
                  <a:pt x="0" y="62"/>
                </a:moveTo>
                <a:lnTo>
                  <a:pt x="0" y="62"/>
                </a:lnTo>
                <a:cubicBezTo>
                  <a:pt x="0" y="92"/>
                  <a:pt x="0" y="92"/>
                  <a:pt x="0" y="92"/>
                </a:cubicBezTo>
                <a:cubicBezTo>
                  <a:pt x="0" y="92"/>
                  <a:pt x="0" y="92"/>
                  <a:pt x="31" y="92"/>
                </a:cubicBezTo>
                <a:lnTo>
                  <a:pt x="31" y="92"/>
                </a:lnTo>
                <a:lnTo>
                  <a:pt x="31" y="124"/>
                </a:lnTo>
                <a:cubicBezTo>
                  <a:pt x="31" y="155"/>
                  <a:pt x="31" y="155"/>
                  <a:pt x="31" y="155"/>
                </a:cubicBezTo>
                <a:lnTo>
                  <a:pt x="31" y="155"/>
                </a:lnTo>
                <a:lnTo>
                  <a:pt x="31" y="155"/>
                </a:lnTo>
                <a:cubicBezTo>
                  <a:pt x="31" y="186"/>
                  <a:pt x="31" y="216"/>
                  <a:pt x="31" y="216"/>
                </a:cubicBezTo>
                <a:cubicBezTo>
                  <a:pt x="31" y="248"/>
                  <a:pt x="31" y="248"/>
                  <a:pt x="31" y="248"/>
                </a:cubicBezTo>
                <a:lnTo>
                  <a:pt x="31" y="279"/>
                </a:lnTo>
                <a:lnTo>
                  <a:pt x="31" y="279"/>
                </a:lnTo>
                <a:lnTo>
                  <a:pt x="31" y="279"/>
                </a:lnTo>
                <a:lnTo>
                  <a:pt x="31" y="279"/>
                </a:lnTo>
                <a:lnTo>
                  <a:pt x="31" y="279"/>
                </a:lnTo>
                <a:cubicBezTo>
                  <a:pt x="31" y="279"/>
                  <a:pt x="31" y="279"/>
                  <a:pt x="31" y="248"/>
                </a:cubicBezTo>
                <a:cubicBezTo>
                  <a:pt x="31" y="248"/>
                  <a:pt x="31" y="248"/>
                  <a:pt x="31" y="216"/>
                </a:cubicBezTo>
                <a:lnTo>
                  <a:pt x="62" y="216"/>
                </a:lnTo>
                <a:lnTo>
                  <a:pt x="62" y="216"/>
                </a:lnTo>
                <a:cubicBezTo>
                  <a:pt x="93" y="216"/>
                  <a:pt x="93" y="216"/>
                  <a:pt x="93" y="216"/>
                </a:cubicBezTo>
                <a:lnTo>
                  <a:pt x="93" y="216"/>
                </a:lnTo>
                <a:lnTo>
                  <a:pt x="93" y="216"/>
                </a:lnTo>
                <a:cubicBezTo>
                  <a:pt x="93" y="186"/>
                  <a:pt x="62" y="186"/>
                  <a:pt x="93" y="186"/>
                </a:cubicBezTo>
                <a:lnTo>
                  <a:pt x="93" y="186"/>
                </a:lnTo>
                <a:cubicBezTo>
                  <a:pt x="93" y="186"/>
                  <a:pt x="93" y="186"/>
                  <a:pt x="62" y="155"/>
                </a:cubicBezTo>
                <a:lnTo>
                  <a:pt x="62" y="155"/>
                </a:lnTo>
                <a:lnTo>
                  <a:pt x="62" y="124"/>
                </a:lnTo>
                <a:cubicBezTo>
                  <a:pt x="62" y="124"/>
                  <a:pt x="62" y="92"/>
                  <a:pt x="31" y="92"/>
                </a:cubicBezTo>
                <a:cubicBezTo>
                  <a:pt x="31" y="62"/>
                  <a:pt x="31" y="31"/>
                  <a:pt x="62" y="31"/>
                </a:cubicBezTo>
                <a:lnTo>
                  <a:pt x="62" y="31"/>
                </a:lnTo>
                <a:lnTo>
                  <a:pt x="62" y="31"/>
                </a:lnTo>
                <a:lnTo>
                  <a:pt x="62" y="0"/>
                </a:lnTo>
                <a:lnTo>
                  <a:pt x="62" y="0"/>
                </a:lnTo>
                <a:lnTo>
                  <a:pt x="62" y="0"/>
                </a:lnTo>
                <a:cubicBezTo>
                  <a:pt x="62" y="0"/>
                  <a:pt x="62" y="0"/>
                  <a:pt x="31" y="0"/>
                </a:cubicBezTo>
                <a:lnTo>
                  <a:pt x="31" y="0"/>
                </a:lnTo>
                <a:lnTo>
                  <a:pt x="31" y="0"/>
                </a:lnTo>
                <a:cubicBezTo>
                  <a:pt x="31" y="31"/>
                  <a:pt x="0" y="31"/>
                  <a:pt x="0" y="6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24" name="Google Shape;1224;g627d42fa04_4_49"/>
          <p:cNvSpPr>
            <a:spLocks/>
          </p:cNvSpPr>
          <p:nvPr/>
        </p:nvSpPr>
        <p:spPr>
          <a:xfrm>
            <a:off x="9337704" y="5017573"/>
            <a:ext cx="2051181" cy="1265407"/>
          </a:xfrm>
          <a:custGeom>
            <a:avLst/>
            <a:gdLst/>
            <a:ahLst/>
            <a:cxnLst/>
            <a:rect l="l" t="t" r="r" b="b"/>
            <a:pathLst>
              <a:path w="3317" h="2046" extrusionOk="0">
                <a:moveTo>
                  <a:pt x="2821" y="775"/>
                </a:moveTo>
                <a:lnTo>
                  <a:pt x="2821" y="775"/>
                </a:lnTo>
                <a:lnTo>
                  <a:pt x="2821" y="775"/>
                </a:lnTo>
                <a:lnTo>
                  <a:pt x="2821" y="775"/>
                </a:lnTo>
                <a:lnTo>
                  <a:pt x="2821" y="775"/>
                </a:lnTo>
                <a:lnTo>
                  <a:pt x="2851" y="744"/>
                </a:lnTo>
                <a:lnTo>
                  <a:pt x="2851" y="744"/>
                </a:lnTo>
                <a:lnTo>
                  <a:pt x="2851" y="744"/>
                </a:lnTo>
                <a:lnTo>
                  <a:pt x="2882" y="744"/>
                </a:lnTo>
                <a:cubicBezTo>
                  <a:pt x="2882" y="712"/>
                  <a:pt x="2882" y="712"/>
                  <a:pt x="2913" y="712"/>
                </a:cubicBezTo>
                <a:lnTo>
                  <a:pt x="2913" y="712"/>
                </a:lnTo>
                <a:cubicBezTo>
                  <a:pt x="2944" y="712"/>
                  <a:pt x="2944" y="712"/>
                  <a:pt x="2944" y="712"/>
                </a:cubicBezTo>
                <a:cubicBezTo>
                  <a:pt x="2944" y="712"/>
                  <a:pt x="2975" y="712"/>
                  <a:pt x="2975" y="681"/>
                </a:cubicBezTo>
                <a:lnTo>
                  <a:pt x="2975" y="681"/>
                </a:lnTo>
                <a:lnTo>
                  <a:pt x="3006" y="681"/>
                </a:lnTo>
                <a:lnTo>
                  <a:pt x="3006" y="681"/>
                </a:lnTo>
                <a:cubicBezTo>
                  <a:pt x="3037" y="681"/>
                  <a:pt x="3037" y="651"/>
                  <a:pt x="3037" y="651"/>
                </a:cubicBezTo>
                <a:cubicBezTo>
                  <a:pt x="3037" y="651"/>
                  <a:pt x="3037" y="651"/>
                  <a:pt x="3069" y="620"/>
                </a:cubicBezTo>
                <a:lnTo>
                  <a:pt x="3069" y="620"/>
                </a:lnTo>
                <a:lnTo>
                  <a:pt x="3069" y="620"/>
                </a:lnTo>
                <a:cubicBezTo>
                  <a:pt x="3099" y="620"/>
                  <a:pt x="3099" y="620"/>
                  <a:pt x="3099" y="620"/>
                </a:cubicBezTo>
                <a:lnTo>
                  <a:pt x="3130" y="620"/>
                </a:lnTo>
                <a:lnTo>
                  <a:pt x="3130" y="620"/>
                </a:lnTo>
                <a:lnTo>
                  <a:pt x="3130" y="620"/>
                </a:lnTo>
                <a:cubicBezTo>
                  <a:pt x="3130" y="620"/>
                  <a:pt x="3130" y="620"/>
                  <a:pt x="3130" y="588"/>
                </a:cubicBezTo>
                <a:lnTo>
                  <a:pt x="3130" y="588"/>
                </a:lnTo>
                <a:lnTo>
                  <a:pt x="3130" y="558"/>
                </a:lnTo>
                <a:lnTo>
                  <a:pt x="3130" y="558"/>
                </a:lnTo>
                <a:lnTo>
                  <a:pt x="3099" y="558"/>
                </a:lnTo>
                <a:cubicBezTo>
                  <a:pt x="3099" y="527"/>
                  <a:pt x="3099" y="527"/>
                  <a:pt x="3099" y="527"/>
                </a:cubicBezTo>
                <a:cubicBezTo>
                  <a:pt x="3099" y="527"/>
                  <a:pt x="3099" y="496"/>
                  <a:pt x="3130" y="496"/>
                </a:cubicBezTo>
                <a:lnTo>
                  <a:pt x="3130" y="496"/>
                </a:lnTo>
                <a:lnTo>
                  <a:pt x="3161" y="496"/>
                </a:lnTo>
                <a:cubicBezTo>
                  <a:pt x="3161" y="496"/>
                  <a:pt x="3161" y="496"/>
                  <a:pt x="3161" y="464"/>
                </a:cubicBezTo>
                <a:lnTo>
                  <a:pt x="3161" y="464"/>
                </a:lnTo>
                <a:cubicBezTo>
                  <a:pt x="3161" y="464"/>
                  <a:pt x="3161" y="464"/>
                  <a:pt x="3192" y="464"/>
                </a:cubicBezTo>
                <a:lnTo>
                  <a:pt x="3192" y="464"/>
                </a:lnTo>
                <a:lnTo>
                  <a:pt x="3192" y="464"/>
                </a:lnTo>
                <a:cubicBezTo>
                  <a:pt x="3192" y="464"/>
                  <a:pt x="3192" y="464"/>
                  <a:pt x="3223" y="496"/>
                </a:cubicBezTo>
                <a:lnTo>
                  <a:pt x="3223" y="496"/>
                </a:lnTo>
                <a:cubicBezTo>
                  <a:pt x="3223" y="464"/>
                  <a:pt x="3254" y="464"/>
                  <a:pt x="3254" y="464"/>
                </a:cubicBezTo>
                <a:lnTo>
                  <a:pt x="3254" y="464"/>
                </a:lnTo>
                <a:lnTo>
                  <a:pt x="3254" y="464"/>
                </a:lnTo>
                <a:lnTo>
                  <a:pt x="3254" y="464"/>
                </a:lnTo>
                <a:lnTo>
                  <a:pt x="3254" y="464"/>
                </a:lnTo>
                <a:cubicBezTo>
                  <a:pt x="3254" y="434"/>
                  <a:pt x="3285" y="434"/>
                  <a:pt x="3285" y="403"/>
                </a:cubicBezTo>
                <a:lnTo>
                  <a:pt x="3285" y="403"/>
                </a:lnTo>
                <a:lnTo>
                  <a:pt x="3285" y="403"/>
                </a:lnTo>
                <a:cubicBezTo>
                  <a:pt x="3285" y="372"/>
                  <a:pt x="3285" y="372"/>
                  <a:pt x="3285" y="372"/>
                </a:cubicBezTo>
                <a:cubicBezTo>
                  <a:pt x="3285" y="372"/>
                  <a:pt x="3285" y="340"/>
                  <a:pt x="3316" y="340"/>
                </a:cubicBezTo>
                <a:lnTo>
                  <a:pt x="3316" y="340"/>
                </a:lnTo>
                <a:lnTo>
                  <a:pt x="3316" y="340"/>
                </a:lnTo>
                <a:lnTo>
                  <a:pt x="3285" y="340"/>
                </a:lnTo>
                <a:lnTo>
                  <a:pt x="3285" y="340"/>
                </a:lnTo>
                <a:cubicBezTo>
                  <a:pt x="3254" y="340"/>
                  <a:pt x="3254" y="340"/>
                  <a:pt x="3254" y="340"/>
                </a:cubicBezTo>
                <a:lnTo>
                  <a:pt x="3254" y="340"/>
                </a:lnTo>
                <a:lnTo>
                  <a:pt x="3254" y="340"/>
                </a:lnTo>
                <a:cubicBezTo>
                  <a:pt x="3254" y="372"/>
                  <a:pt x="3223" y="372"/>
                  <a:pt x="3192" y="372"/>
                </a:cubicBezTo>
                <a:lnTo>
                  <a:pt x="3192" y="372"/>
                </a:lnTo>
                <a:cubicBezTo>
                  <a:pt x="3161" y="372"/>
                  <a:pt x="3161" y="372"/>
                  <a:pt x="3130" y="372"/>
                </a:cubicBezTo>
                <a:lnTo>
                  <a:pt x="3130" y="372"/>
                </a:lnTo>
                <a:cubicBezTo>
                  <a:pt x="3099" y="372"/>
                  <a:pt x="3099" y="340"/>
                  <a:pt x="3099" y="340"/>
                </a:cubicBezTo>
                <a:cubicBezTo>
                  <a:pt x="3099" y="340"/>
                  <a:pt x="3099" y="340"/>
                  <a:pt x="3099" y="310"/>
                </a:cubicBezTo>
                <a:lnTo>
                  <a:pt x="3099" y="310"/>
                </a:lnTo>
                <a:lnTo>
                  <a:pt x="3099" y="310"/>
                </a:lnTo>
                <a:cubicBezTo>
                  <a:pt x="3069" y="310"/>
                  <a:pt x="3069" y="310"/>
                  <a:pt x="3069" y="279"/>
                </a:cubicBezTo>
                <a:cubicBezTo>
                  <a:pt x="3069" y="279"/>
                  <a:pt x="3069" y="279"/>
                  <a:pt x="3037" y="279"/>
                </a:cubicBezTo>
                <a:lnTo>
                  <a:pt x="3037" y="279"/>
                </a:lnTo>
                <a:lnTo>
                  <a:pt x="3037" y="279"/>
                </a:lnTo>
                <a:lnTo>
                  <a:pt x="3037" y="279"/>
                </a:lnTo>
                <a:cubicBezTo>
                  <a:pt x="3006" y="279"/>
                  <a:pt x="2975" y="279"/>
                  <a:pt x="2975" y="279"/>
                </a:cubicBezTo>
                <a:cubicBezTo>
                  <a:pt x="2944" y="248"/>
                  <a:pt x="2944" y="248"/>
                  <a:pt x="2913" y="216"/>
                </a:cubicBezTo>
                <a:lnTo>
                  <a:pt x="2913" y="186"/>
                </a:lnTo>
                <a:cubicBezTo>
                  <a:pt x="2913" y="155"/>
                  <a:pt x="2913" y="155"/>
                  <a:pt x="2882" y="155"/>
                </a:cubicBezTo>
                <a:cubicBezTo>
                  <a:pt x="2882" y="124"/>
                  <a:pt x="2882" y="124"/>
                  <a:pt x="2882" y="124"/>
                </a:cubicBezTo>
                <a:cubicBezTo>
                  <a:pt x="2882" y="124"/>
                  <a:pt x="2882" y="92"/>
                  <a:pt x="2851" y="92"/>
                </a:cubicBezTo>
                <a:lnTo>
                  <a:pt x="2851" y="62"/>
                </a:lnTo>
                <a:cubicBezTo>
                  <a:pt x="2851" y="62"/>
                  <a:pt x="2851" y="31"/>
                  <a:pt x="2821" y="31"/>
                </a:cubicBezTo>
                <a:lnTo>
                  <a:pt x="2821" y="31"/>
                </a:lnTo>
                <a:lnTo>
                  <a:pt x="2821" y="31"/>
                </a:lnTo>
                <a:lnTo>
                  <a:pt x="2821" y="31"/>
                </a:lnTo>
                <a:lnTo>
                  <a:pt x="2821" y="31"/>
                </a:lnTo>
                <a:lnTo>
                  <a:pt x="2789" y="31"/>
                </a:lnTo>
                <a:lnTo>
                  <a:pt x="2789" y="31"/>
                </a:lnTo>
                <a:lnTo>
                  <a:pt x="2758" y="31"/>
                </a:lnTo>
                <a:cubicBezTo>
                  <a:pt x="2758" y="31"/>
                  <a:pt x="2758" y="0"/>
                  <a:pt x="2727" y="0"/>
                </a:cubicBezTo>
                <a:lnTo>
                  <a:pt x="2665" y="0"/>
                </a:lnTo>
                <a:lnTo>
                  <a:pt x="2665" y="0"/>
                </a:lnTo>
                <a:cubicBezTo>
                  <a:pt x="2634" y="0"/>
                  <a:pt x="2634" y="0"/>
                  <a:pt x="2634" y="0"/>
                </a:cubicBezTo>
                <a:cubicBezTo>
                  <a:pt x="2634" y="31"/>
                  <a:pt x="2634" y="31"/>
                  <a:pt x="2603" y="31"/>
                </a:cubicBezTo>
                <a:lnTo>
                  <a:pt x="2603" y="31"/>
                </a:lnTo>
                <a:lnTo>
                  <a:pt x="2603" y="31"/>
                </a:lnTo>
                <a:cubicBezTo>
                  <a:pt x="2603" y="0"/>
                  <a:pt x="2603" y="0"/>
                  <a:pt x="2603" y="0"/>
                </a:cubicBezTo>
                <a:lnTo>
                  <a:pt x="2573" y="31"/>
                </a:lnTo>
                <a:lnTo>
                  <a:pt x="2573" y="31"/>
                </a:lnTo>
                <a:lnTo>
                  <a:pt x="2603" y="31"/>
                </a:lnTo>
                <a:cubicBezTo>
                  <a:pt x="2603" y="62"/>
                  <a:pt x="2603" y="62"/>
                  <a:pt x="2603" y="62"/>
                </a:cubicBezTo>
                <a:lnTo>
                  <a:pt x="2603" y="62"/>
                </a:lnTo>
                <a:lnTo>
                  <a:pt x="2603" y="62"/>
                </a:lnTo>
                <a:cubicBezTo>
                  <a:pt x="2603" y="92"/>
                  <a:pt x="2573" y="92"/>
                  <a:pt x="2573" y="124"/>
                </a:cubicBezTo>
                <a:lnTo>
                  <a:pt x="2541" y="124"/>
                </a:lnTo>
                <a:lnTo>
                  <a:pt x="2541" y="155"/>
                </a:lnTo>
                <a:lnTo>
                  <a:pt x="2541" y="155"/>
                </a:lnTo>
                <a:lnTo>
                  <a:pt x="2541" y="155"/>
                </a:lnTo>
                <a:lnTo>
                  <a:pt x="2510" y="186"/>
                </a:lnTo>
                <a:lnTo>
                  <a:pt x="2510" y="186"/>
                </a:lnTo>
                <a:lnTo>
                  <a:pt x="2510" y="186"/>
                </a:lnTo>
                <a:lnTo>
                  <a:pt x="2510" y="186"/>
                </a:lnTo>
                <a:cubicBezTo>
                  <a:pt x="2510" y="216"/>
                  <a:pt x="2510" y="216"/>
                  <a:pt x="2479" y="216"/>
                </a:cubicBezTo>
                <a:lnTo>
                  <a:pt x="2479" y="216"/>
                </a:lnTo>
                <a:lnTo>
                  <a:pt x="2479" y="216"/>
                </a:lnTo>
                <a:cubicBezTo>
                  <a:pt x="2479" y="248"/>
                  <a:pt x="2479" y="248"/>
                  <a:pt x="2449" y="248"/>
                </a:cubicBezTo>
                <a:cubicBezTo>
                  <a:pt x="2449" y="248"/>
                  <a:pt x="2417" y="248"/>
                  <a:pt x="2386" y="248"/>
                </a:cubicBezTo>
                <a:lnTo>
                  <a:pt x="2386" y="248"/>
                </a:lnTo>
                <a:lnTo>
                  <a:pt x="2355" y="248"/>
                </a:lnTo>
                <a:cubicBezTo>
                  <a:pt x="2355" y="248"/>
                  <a:pt x="2355" y="279"/>
                  <a:pt x="2325" y="279"/>
                </a:cubicBezTo>
                <a:lnTo>
                  <a:pt x="2325" y="310"/>
                </a:lnTo>
                <a:lnTo>
                  <a:pt x="2325" y="310"/>
                </a:lnTo>
                <a:lnTo>
                  <a:pt x="2325" y="310"/>
                </a:lnTo>
                <a:lnTo>
                  <a:pt x="2325" y="310"/>
                </a:lnTo>
                <a:lnTo>
                  <a:pt x="2325" y="310"/>
                </a:lnTo>
                <a:lnTo>
                  <a:pt x="2325" y="310"/>
                </a:lnTo>
                <a:cubicBezTo>
                  <a:pt x="2355" y="310"/>
                  <a:pt x="2355" y="310"/>
                  <a:pt x="2355" y="310"/>
                </a:cubicBezTo>
                <a:lnTo>
                  <a:pt x="2355" y="310"/>
                </a:lnTo>
                <a:lnTo>
                  <a:pt x="2386" y="310"/>
                </a:lnTo>
                <a:lnTo>
                  <a:pt x="2386" y="310"/>
                </a:lnTo>
                <a:cubicBezTo>
                  <a:pt x="2417" y="310"/>
                  <a:pt x="2417" y="310"/>
                  <a:pt x="2417" y="310"/>
                </a:cubicBezTo>
                <a:lnTo>
                  <a:pt x="2417" y="310"/>
                </a:lnTo>
                <a:cubicBezTo>
                  <a:pt x="2449" y="310"/>
                  <a:pt x="2449" y="310"/>
                  <a:pt x="2449" y="310"/>
                </a:cubicBezTo>
                <a:cubicBezTo>
                  <a:pt x="2449" y="310"/>
                  <a:pt x="2449" y="310"/>
                  <a:pt x="2479" y="310"/>
                </a:cubicBezTo>
                <a:cubicBezTo>
                  <a:pt x="2479" y="340"/>
                  <a:pt x="2541" y="372"/>
                  <a:pt x="2541" y="372"/>
                </a:cubicBezTo>
                <a:lnTo>
                  <a:pt x="2541" y="403"/>
                </a:lnTo>
                <a:cubicBezTo>
                  <a:pt x="2541" y="403"/>
                  <a:pt x="2541" y="403"/>
                  <a:pt x="2541" y="434"/>
                </a:cubicBezTo>
                <a:lnTo>
                  <a:pt x="2541" y="434"/>
                </a:lnTo>
                <a:cubicBezTo>
                  <a:pt x="2541" y="434"/>
                  <a:pt x="2541" y="464"/>
                  <a:pt x="2510" y="464"/>
                </a:cubicBezTo>
                <a:lnTo>
                  <a:pt x="2510" y="464"/>
                </a:lnTo>
                <a:lnTo>
                  <a:pt x="2510" y="434"/>
                </a:lnTo>
                <a:lnTo>
                  <a:pt x="2510" y="434"/>
                </a:lnTo>
                <a:cubicBezTo>
                  <a:pt x="2479" y="434"/>
                  <a:pt x="2479" y="434"/>
                  <a:pt x="2479" y="434"/>
                </a:cubicBezTo>
                <a:lnTo>
                  <a:pt x="2479" y="434"/>
                </a:lnTo>
                <a:lnTo>
                  <a:pt x="2479" y="434"/>
                </a:lnTo>
                <a:lnTo>
                  <a:pt x="2479" y="434"/>
                </a:lnTo>
                <a:lnTo>
                  <a:pt x="2479" y="434"/>
                </a:lnTo>
                <a:cubicBezTo>
                  <a:pt x="2449" y="434"/>
                  <a:pt x="2449" y="434"/>
                  <a:pt x="2449" y="434"/>
                </a:cubicBezTo>
                <a:lnTo>
                  <a:pt x="2449" y="434"/>
                </a:lnTo>
                <a:lnTo>
                  <a:pt x="2449" y="434"/>
                </a:lnTo>
                <a:cubicBezTo>
                  <a:pt x="2449" y="434"/>
                  <a:pt x="2449" y="434"/>
                  <a:pt x="2417" y="434"/>
                </a:cubicBezTo>
                <a:cubicBezTo>
                  <a:pt x="2417" y="464"/>
                  <a:pt x="2417" y="464"/>
                  <a:pt x="2417" y="464"/>
                </a:cubicBezTo>
                <a:lnTo>
                  <a:pt x="2417" y="464"/>
                </a:lnTo>
                <a:lnTo>
                  <a:pt x="2417" y="464"/>
                </a:lnTo>
                <a:cubicBezTo>
                  <a:pt x="2386" y="464"/>
                  <a:pt x="2386" y="464"/>
                  <a:pt x="2386" y="464"/>
                </a:cubicBezTo>
                <a:lnTo>
                  <a:pt x="2386" y="464"/>
                </a:lnTo>
                <a:lnTo>
                  <a:pt x="2386" y="464"/>
                </a:lnTo>
                <a:lnTo>
                  <a:pt x="2355" y="464"/>
                </a:lnTo>
                <a:lnTo>
                  <a:pt x="2355" y="464"/>
                </a:lnTo>
                <a:lnTo>
                  <a:pt x="2355" y="464"/>
                </a:lnTo>
                <a:cubicBezTo>
                  <a:pt x="2355" y="496"/>
                  <a:pt x="2355" y="496"/>
                  <a:pt x="2325" y="496"/>
                </a:cubicBezTo>
                <a:cubicBezTo>
                  <a:pt x="2325" y="527"/>
                  <a:pt x="2325" y="527"/>
                  <a:pt x="2325" y="527"/>
                </a:cubicBezTo>
                <a:cubicBezTo>
                  <a:pt x="2293" y="527"/>
                  <a:pt x="2293" y="527"/>
                  <a:pt x="2293" y="527"/>
                </a:cubicBezTo>
                <a:lnTo>
                  <a:pt x="2293" y="527"/>
                </a:lnTo>
                <a:lnTo>
                  <a:pt x="2262" y="527"/>
                </a:lnTo>
                <a:lnTo>
                  <a:pt x="2262" y="527"/>
                </a:lnTo>
                <a:lnTo>
                  <a:pt x="2262" y="527"/>
                </a:lnTo>
                <a:cubicBezTo>
                  <a:pt x="2262" y="527"/>
                  <a:pt x="2231" y="527"/>
                  <a:pt x="2231" y="558"/>
                </a:cubicBezTo>
                <a:cubicBezTo>
                  <a:pt x="2201" y="558"/>
                  <a:pt x="2201" y="558"/>
                  <a:pt x="2201" y="558"/>
                </a:cubicBezTo>
                <a:lnTo>
                  <a:pt x="2201" y="558"/>
                </a:lnTo>
                <a:lnTo>
                  <a:pt x="2201" y="558"/>
                </a:lnTo>
                <a:cubicBezTo>
                  <a:pt x="2169" y="558"/>
                  <a:pt x="2169" y="558"/>
                  <a:pt x="2169" y="558"/>
                </a:cubicBezTo>
                <a:lnTo>
                  <a:pt x="2169" y="558"/>
                </a:lnTo>
                <a:cubicBezTo>
                  <a:pt x="2138" y="558"/>
                  <a:pt x="2138" y="558"/>
                  <a:pt x="2138" y="558"/>
                </a:cubicBezTo>
                <a:cubicBezTo>
                  <a:pt x="2107" y="558"/>
                  <a:pt x="2107" y="558"/>
                  <a:pt x="2077" y="558"/>
                </a:cubicBezTo>
                <a:lnTo>
                  <a:pt x="2077" y="558"/>
                </a:lnTo>
                <a:lnTo>
                  <a:pt x="2077" y="558"/>
                </a:lnTo>
                <a:lnTo>
                  <a:pt x="2077" y="558"/>
                </a:lnTo>
                <a:lnTo>
                  <a:pt x="2077" y="558"/>
                </a:lnTo>
                <a:cubicBezTo>
                  <a:pt x="2107" y="558"/>
                  <a:pt x="2107" y="588"/>
                  <a:pt x="2107" y="588"/>
                </a:cubicBezTo>
                <a:cubicBezTo>
                  <a:pt x="2107" y="620"/>
                  <a:pt x="2107" y="620"/>
                  <a:pt x="2107" y="620"/>
                </a:cubicBezTo>
                <a:lnTo>
                  <a:pt x="2107" y="620"/>
                </a:lnTo>
                <a:cubicBezTo>
                  <a:pt x="2107" y="651"/>
                  <a:pt x="2077" y="651"/>
                  <a:pt x="2077" y="651"/>
                </a:cubicBezTo>
                <a:lnTo>
                  <a:pt x="2077" y="651"/>
                </a:lnTo>
                <a:cubicBezTo>
                  <a:pt x="2077" y="651"/>
                  <a:pt x="2077" y="651"/>
                  <a:pt x="2045" y="651"/>
                </a:cubicBezTo>
                <a:lnTo>
                  <a:pt x="2045" y="651"/>
                </a:lnTo>
                <a:lnTo>
                  <a:pt x="2045" y="651"/>
                </a:lnTo>
                <a:lnTo>
                  <a:pt x="2045" y="651"/>
                </a:lnTo>
                <a:lnTo>
                  <a:pt x="2045" y="651"/>
                </a:lnTo>
                <a:cubicBezTo>
                  <a:pt x="2045" y="681"/>
                  <a:pt x="2045" y="681"/>
                  <a:pt x="2014" y="681"/>
                </a:cubicBezTo>
                <a:cubicBezTo>
                  <a:pt x="2014" y="712"/>
                  <a:pt x="1983" y="712"/>
                  <a:pt x="1983" y="712"/>
                </a:cubicBezTo>
                <a:lnTo>
                  <a:pt x="1983" y="712"/>
                </a:lnTo>
                <a:cubicBezTo>
                  <a:pt x="1953" y="712"/>
                  <a:pt x="1953" y="712"/>
                  <a:pt x="1953" y="712"/>
                </a:cubicBezTo>
                <a:lnTo>
                  <a:pt x="1921" y="712"/>
                </a:lnTo>
                <a:cubicBezTo>
                  <a:pt x="1890" y="712"/>
                  <a:pt x="1890" y="712"/>
                  <a:pt x="1859" y="712"/>
                </a:cubicBezTo>
                <a:lnTo>
                  <a:pt x="1829" y="712"/>
                </a:lnTo>
                <a:lnTo>
                  <a:pt x="1829" y="712"/>
                </a:lnTo>
                <a:cubicBezTo>
                  <a:pt x="1829" y="712"/>
                  <a:pt x="1797" y="744"/>
                  <a:pt x="1766" y="744"/>
                </a:cubicBezTo>
                <a:cubicBezTo>
                  <a:pt x="1766" y="744"/>
                  <a:pt x="1735" y="775"/>
                  <a:pt x="1705" y="775"/>
                </a:cubicBezTo>
                <a:lnTo>
                  <a:pt x="1705" y="775"/>
                </a:lnTo>
                <a:cubicBezTo>
                  <a:pt x="1673" y="775"/>
                  <a:pt x="1673" y="775"/>
                  <a:pt x="1673" y="744"/>
                </a:cubicBezTo>
                <a:lnTo>
                  <a:pt x="1673" y="744"/>
                </a:lnTo>
                <a:cubicBezTo>
                  <a:pt x="1642" y="744"/>
                  <a:pt x="1642" y="775"/>
                  <a:pt x="1642" y="775"/>
                </a:cubicBezTo>
                <a:lnTo>
                  <a:pt x="1642" y="775"/>
                </a:lnTo>
                <a:lnTo>
                  <a:pt x="1642" y="775"/>
                </a:lnTo>
                <a:cubicBezTo>
                  <a:pt x="1642" y="775"/>
                  <a:pt x="1642" y="775"/>
                  <a:pt x="1611" y="775"/>
                </a:cubicBezTo>
                <a:lnTo>
                  <a:pt x="1611" y="775"/>
                </a:lnTo>
                <a:cubicBezTo>
                  <a:pt x="1611" y="775"/>
                  <a:pt x="1611" y="775"/>
                  <a:pt x="1581" y="744"/>
                </a:cubicBezTo>
                <a:lnTo>
                  <a:pt x="1581" y="744"/>
                </a:lnTo>
                <a:lnTo>
                  <a:pt x="1581" y="744"/>
                </a:lnTo>
                <a:lnTo>
                  <a:pt x="1581" y="744"/>
                </a:lnTo>
                <a:lnTo>
                  <a:pt x="1581" y="744"/>
                </a:lnTo>
                <a:cubicBezTo>
                  <a:pt x="1581" y="744"/>
                  <a:pt x="1581" y="744"/>
                  <a:pt x="1549" y="744"/>
                </a:cubicBezTo>
                <a:lnTo>
                  <a:pt x="1549" y="744"/>
                </a:lnTo>
                <a:cubicBezTo>
                  <a:pt x="1518" y="744"/>
                  <a:pt x="1518" y="712"/>
                  <a:pt x="1487" y="712"/>
                </a:cubicBezTo>
                <a:lnTo>
                  <a:pt x="1487" y="712"/>
                </a:lnTo>
                <a:lnTo>
                  <a:pt x="1487" y="712"/>
                </a:lnTo>
                <a:cubicBezTo>
                  <a:pt x="1457" y="712"/>
                  <a:pt x="1457" y="712"/>
                  <a:pt x="1457" y="712"/>
                </a:cubicBezTo>
                <a:lnTo>
                  <a:pt x="1425" y="712"/>
                </a:lnTo>
                <a:lnTo>
                  <a:pt x="1425" y="712"/>
                </a:lnTo>
                <a:cubicBezTo>
                  <a:pt x="1394" y="712"/>
                  <a:pt x="1394" y="712"/>
                  <a:pt x="1394" y="712"/>
                </a:cubicBezTo>
                <a:cubicBezTo>
                  <a:pt x="1364" y="712"/>
                  <a:pt x="1332" y="712"/>
                  <a:pt x="1332" y="712"/>
                </a:cubicBezTo>
                <a:cubicBezTo>
                  <a:pt x="1332" y="712"/>
                  <a:pt x="1270" y="712"/>
                  <a:pt x="1240" y="681"/>
                </a:cubicBezTo>
                <a:lnTo>
                  <a:pt x="1240" y="681"/>
                </a:lnTo>
                <a:cubicBezTo>
                  <a:pt x="1209" y="681"/>
                  <a:pt x="1209" y="681"/>
                  <a:pt x="1209" y="681"/>
                </a:cubicBezTo>
                <a:lnTo>
                  <a:pt x="1209" y="681"/>
                </a:lnTo>
                <a:cubicBezTo>
                  <a:pt x="1177" y="681"/>
                  <a:pt x="1177" y="651"/>
                  <a:pt x="1177" y="651"/>
                </a:cubicBezTo>
                <a:lnTo>
                  <a:pt x="1146" y="620"/>
                </a:lnTo>
                <a:lnTo>
                  <a:pt x="1146" y="620"/>
                </a:lnTo>
                <a:cubicBezTo>
                  <a:pt x="1146" y="620"/>
                  <a:pt x="1146" y="620"/>
                  <a:pt x="1146" y="588"/>
                </a:cubicBezTo>
                <a:lnTo>
                  <a:pt x="1146" y="588"/>
                </a:lnTo>
                <a:lnTo>
                  <a:pt x="1146" y="588"/>
                </a:lnTo>
                <a:lnTo>
                  <a:pt x="1146" y="588"/>
                </a:lnTo>
                <a:cubicBezTo>
                  <a:pt x="1116" y="588"/>
                  <a:pt x="1116" y="588"/>
                  <a:pt x="1116" y="588"/>
                </a:cubicBezTo>
                <a:cubicBezTo>
                  <a:pt x="1085" y="588"/>
                  <a:pt x="1085" y="558"/>
                  <a:pt x="1085" y="558"/>
                </a:cubicBezTo>
                <a:lnTo>
                  <a:pt x="1053" y="558"/>
                </a:lnTo>
                <a:lnTo>
                  <a:pt x="1053" y="558"/>
                </a:lnTo>
                <a:cubicBezTo>
                  <a:pt x="1053" y="558"/>
                  <a:pt x="1053" y="558"/>
                  <a:pt x="1022" y="558"/>
                </a:cubicBezTo>
                <a:cubicBezTo>
                  <a:pt x="1022" y="558"/>
                  <a:pt x="1022" y="558"/>
                  <a:pt x="992" y="558"/>
                </a:cubicBezTo>
                <a:lnTo>
                  <a:pt x="992" y="558"/>
                </a:lnTo>
                <a:lnTo>
                  <a:pt x="992" y="558"/>
                </a:lnTo>
                <a:cubicBezTo>
                  <a:pt x="961" y="558"/>
                  <a:pt x="961" y="558"/>
                  <a:pt x="929" y="558"/>
                </a:cubicBezTo>
                <a:cubicBezTo>
                  <a:pt x="898" y="558"/>
                  <a:pt x="898" y="527"/>
                  <a:pt x="898" y="527"/>
                </a:cubicBezTo>
                <a:cubicBezTo>
                  <a:pt x="898" y="496"/>
                  <a:pt x="898" y="496"/>
                  <a:pt x="898" y="496"/>
                </a:cubicBezTo>
                <a:lnTo>
                  <a:pt x="898" y="464"/>
                </a:lnTo>
                <a:cubicBezTo>
                  <a:pt x="898" y="434"/>
                  <a:pt x="898" y="434"/>
                  <a:pt x="898" y="434"/>
                </a:cubicBezTo>
                <a:cubicBezTo>
                  <a:pt x="898" y="434"/>
                  <a:pt x="898" y="434"/>
                  <a:pt x="898" y="403"/>
                </a:cubicBezTo>
                <a:cubicBezTo>
                  <a:pt x="898" y="403"/>
                  <a:pt x="868" y="403"/>
                  <a:pt x="868" y="372"/>
                </a:cubicBezTo>
                <a:lnTo>
                  <a:pt x="868" y="372"/>
                </a:lnTo>
                <a:lnTo>
                  <a:pt x="868" y="372"/>
                </a:lnTo>
                <a:cubicBezTo>
                  <a:pt x="868" y="372"/>
                  <a:pt x="868" y="372"/>
                  <a:pt x="837" y="372"/>
                </a:cubicBezTo>
                <a:lnTo>
                  <a:pt x="837" y="372"/>
                </a:lnTo>
                <a:cubicBezTo>
                  <a:pt x="837" y="372"/>
                  <a:pt x="837" y="372"/>
                  <a:pt x="805" y="372"/>
                </a:cubicBezTo>
                <a:cubicBezTo>
                  <a:pt x="805" y="340"/>
                  <a:pt x="774" y="340"/>
                  <a:pt x="774" y="340"/>
                </a:cubicBezTo>
                <a:lnTo>
                  <a:pt x="774" y="340"/>
                </a:lnTo>
                <a:cubicBezTo>
                  <a:pt x="744" y="340"/>
                  <a:pt x="744" y="310"/>
                  <a:pt x="744" y="310"/>
                </a:cubicBezTo>
                <a:cubicBezTo>
                  <a:pt x="744" y="310"/>
                  <a:pt x="713" y="310"/>
                  <a:pt x="713" y="279"/>
                </a:cubicBezTo>
                <a:cubicBezTo>
                  <a:pt x="713" y="310"/>
                  <a:pt x="713" y="310"/>
                  <a:pt x="713" y="310"/>
                </a:cubicBezTo>
                <a:cubicBezTo>
                  <a:pt x="713" y="340"/>
                  <a:pt x="681" y="340"/>
                  <a:pt x="681" y="340"/>
                </a:cubicBezTo>
                <a:cubicBezTo>
                  <a:pt x="681" y="340"/>
                  <a:pt x="681" y="340"/>
                  <a:pt x="650" y="340"/>
                </a:cubicBezTo>
                <a:lnTo>
                  <a:pt x="650" y="340"/>
                </a:lnTo>
                <a:lnTo>
                  <a:pt x="650" y="340"/>
                </a:lnTo>
                <a:lnTo>
                  <a:pt x="650" y="340"/>
                </a:lnTo>
                <a:cubicBezTo>
                  <a:pt x="650" y="372"/>
                  <a:pt x="650" y="372"/>
                  <a:pt x="650" y="372"/>
                </a:cubicBezTo>
                <a:lnTo>
                  <a:pt x="650" y="372"/>
                </a:lnTo>
                <a:lnTo>
                  <a:pt x="650" y="372"/>
                </a:lnTo>
                <a:cubicBezTo>
                  <a:pt x="650" y="403"/>
                  <a:pt x="650" y="403"/>
                  <a:pt x="650" y="403"/>
                </a:cubicBezTo>
                <a:cubicBezTo>
                  <a:pt x="620" y="434"/>
                  <a:pt x="620" y="434"/>
                  <a:pt x="620" y="434"/>
                </a:cubicBezTo>
                <a:cubicBezTo>
                  <a:pt x="589" y="434"/>
                  <a:pt x="589" y="434"/>
                  <a:pt x="589" y="434"/>
                </a:cubicBezTo>
                <a:lnTo>
                  <a:pt x="557" y="434"/>
                </a:lnTo>
                <a:lnTo>
                  <a:pt x="557" y="434"/>
                </a:lnTo>
                <a:lnTo>
                  <a:pt x="557" y="434"/>
                </a:lnTo>
                <a:cubicBezTo>
                  <a:pt x="557" y="434"/>
                  <a:pt x="557" y="434"/>
                  <a:pt x="526" y="434"/>
                </a:cubicBezTo>
                <a:lnTo>
                  <a:pt x="526" y="434"/>
                </a:lnTo>
                <a:cubicBezTo>
                  <a:pt x="496" y="434"/>
                  <a:pt x="496" y="434"/>
                  <a:pt x="496" y="434"/>
                </a:cubicBezTo>
                <a:cubicBezTo>
                  <a:pt x="496" y="403"/>
                  <a:pt x="496" y="403"/>
                  <a:pt x="496" y="403"/>
                </a:cubicBezTo>
                <a:lnTo>
                  <a:pt x="496" y="403"/>
                </a:lnTo>
                <a:cubicBezTo>
                  <a:pt x="496" y="434"/>
                  <a:pt x="496" y="434"/>
                  <a:pt x="496" y="434"/>
                </a:cubicBezTo>
                <a:lnTo>
                  <a:pt x="496" y="434"/>
                </a:lnTo>
                <a:lnTo>
                  <a:pt x="496" y="434"/>
                </a:lnTo>
                <a:cubicBezTo>
                  <a:pt x="496" y="464"/>
                  <a:pt x="496" y="464"/>
                  <a:pt x="496" y="464"/>
                </a:cubicBezTo>
                <a:cubicBezTo>
                  <a:pt x="496" y="464"/>
                  <a:pt x="465" y="464"/>
                  <a:pt x="465" y="496"/>
                </a:cubicBezTo>
                <a:cubicBezTo>
                  <a:pt x="496" y="496"/>
                  <a:pt x="496" y="496"/>
                  <a:pt x="496" y="496"/>
                </a:cubicBezTo>
                <a:lnTo>
                  <a:pt x="496" y="496"/>
                </a:lnTo>
                <a:cubicBezTo>
                  <a:pt x="496" y="527"/>
                  <a:pt x="496" y="527"/>
                  <a:pt x="496" y="527"/>
                </a:cubicBezTo>
                <a:lnTo>
                  <a:pt x="496" y="527"/>
                </a:lnTo>
                <a:cubicBezTo>
                  <a:pt x="496" y="527"/>
                  <a:pt x="465" y="558"/>
                  <a:pt x="433" y="558"/>
                </a:cubicBezTo>
                <a:lnTo>
                  <a:pt x="433" y="558"/>
                </a:lnTo>
                <a:lnTo>
                  <a:pt x="433" y="558"/>
                </a:lnTo>
                <a:lnTo>
                  <a:pt x="433" y="558"/>
                </a:lnTo>
                <a:lnTo>
                  <a:pt x="433" y="558"/>
                </a:lnTo>
                <a:cubicBezTo>
                  <a:pt x="402" y="527"/>
                  <a:pt x="402" y="527"/>
                  <a:pt x="402" y="527"/>
                </a:cubicBezTo>
                <a:cubicBezTo>
                  <a:pt x="402" y="527"/>
                  <a:pt x="402" y="527"/>
                  <a:pt x="372" y="558"/>
                </a:cubicBezTo>
                <a:lnTo>
                  <a:pt x="372" y="558"/>
                </a:lnTo>
                <a:lnTo>
                  <a:pt x="372" y="558"/>
                </a:lnTo>
                <a:lnTo>
                  <a:pt x="372" y="558"/>
                </a:lnTo>
                <a:lnTo>
                  <a:pt x="372" y="558"/>
                </a:lnTo>
                <a:lnTo>
                  <a:pt x="372" y="558"/>
                </a:lnTo>
                <a:lnTo>
                  <a:pt x="372" y="588"/>
                </a:lnTo>
                <a:lnTo>
                  <a:pt x="372" y="588"/>
                </a:lnTo>
                <a:cubicBezTo>
                  <a:pt x="372" y="620"/>
                  <a:pt x="372" y="620"/>
                  <a:pt x="372" y="651"/>
                </a:cubicBezTo>
                <a:lnTo>
                  <a:pt x="372" y="651"/>
                </a:lnTo>
                <a:lnTo>
                  <a:pt x="372" y="651"/>
                </a:lnTo>
                <a:cubicBezTo>
                  <a:pt x="372" y="681"/>
                  <a:pt x="372" y="681"/>
                  <a:pt x="372" y="681"/>
                </a:cubicBezTo>
                <a:lnTo>
                  <a:pt x="372" y="681"/>
                </a:lnTo>
                <a:lnTo>
                  <a:pt x="372" y="681"/>
                </a:lnTo>
                <a:cubicBezTo>
                  <a:pt x="341" y="681"/>
                  <a:pt x="341" y="681"/>
                  <a:pt x="341" y="681"/>
                </a:cubicBezTo>
                <a:lnTo>
                  <a:pt x="341" y="681"/>
                </a:lnTo>
                <a:lnTo>
                  <a:pt x="341" y="681"/>
                </a:lnTo>
                <a:cubicBezTo>
                  <a:pt x="341" y="712"/>
                  <a:pt x="341" y="712"/>
                  <a:pt x="341" y="712"/>
                </a:cubicBezTo>
                <a:cubicBezTo>
                  <a:pt x="341" y="744"/>
                  <a:pt x="341" y="744"/>
                  <a:pt x="341" y="744"/>
                </a:cubicBezTo>
                <a:lnTo>
                  <a:pt x="341" y="744"/>
                </a:lnTo>
                <a:lnTo>
                  <a:pt x="309" y="744"/>
                </a:lnTo>
                <a:cubicBezTo>
                  <a:pt x="278" y="744"/>
                  <a:pt x="278" y="744"/>
                  <a:pt x="278" y="744"/>
                </a:cubicBezTo>
                <a:lnTo>
                  <a:pt x="278" y="775"/>
                </a:lnTo>
                <a:lnTo>
                  <a:pt x="248" y="775"/>
                </a:lnTo>
                <a:cubicBezTo>
                  <a:pt x="248" y="805"/>
                  <a:pt x="217" y="805"/>
                  <a:pt x="217" y="805"/>
                </a:cubicBezTo>
                <a:cubicBezTo>
                  <a:pt x="185" y="805"/>
                  <a:pt x="185" y="805"/>
                  <a:pt x="154" y="805"/>
                </a:cubicBezTo>
                <a:cubicBezTo>
                  <a:pt x="154" y="836"/>
                  <a:pt x="154" y="836"/>
                  <a:pt x="124" y="836"/>
                </a:cubicBezTo>
                <a:lnTo>
                  <a:pt x="124" y="836"/>
                </a:lnTo>
                <a:lnTo>
                  <a:pt x="93" y="836"/>
                </a:lnTo>
                <a:lnTo>
                  <a:pt x="93" y="836"/>
                </a:lnTo>
                <a:lnTo>
                  <a:pt x="61" y="836"/>
                </a:lnTo>
                <a:cubicBezTo>
                  <a:pt x="61" y="836"/>
                  <a:pt x="61" y="836"/>
                  <a:pt x="30" y="836"/>
                </a:cubicBezTo>
                <a:lnTo>
                  <a:pt x="30" y="836"/>
                </a:lnTo>
                <a:lnTo>
                  <a:pt x="30" y="836"/>
                </a:lnTo>
                <a:lnTo>
                  <a:pt x="30" y="868"/>
                </a:lnTo>
                <a:lnTo>
                  <a:pt x="30" y="868"/>
                </a:lnTo>
                <a:lnTo>
                  <a:pt x="0" y="868"/>
                </a:lnTo>
                <a:lnTo>
                  <a:pt x="0" y="868"/>
                </a:lnTo>
                <a:lnTo>
                  <a:pt x="0" y="868"/>
                </a:lnTo>
                <a:lnTo>
                  <a:pt x="0" y="868"/>
                </a:lnTo>
                <a:cubicBezTo>
                  <a:pt x="0" y="899"/>
                  <a:pt x="0" y="899"/>
                  <a:pt x="0" y="899"/>
                </a:cubicBezTo>
                <a:lnTo>
                  <a:pt x="0" y="899"/>
                </a:lnTo>
                <a:lnTo>
                  <a:pt x="0" y="899"/>
                </a:lnTo>
                <a:cubicBezTo>
                  <a:pt x="0" y="899"/>
                  <a:pt x="0" y="899"/>
                  <a:pt x="30" y="899"/>
                </a:cubicBezTo>
                <a:lnTo>
                  <a:pt x="30" y="899"/>
                </a:lnTo>
                <a:lnTo>
                  <a:pt x="30" y="899"/>
                </a:lnTo>
                <a:cubicBezTo>
                  <a:pt x="61" y="929"/>
                  <a:pt x="61" y="960"/>
                  <a:pt x="61" y="960"/>
                </a:cubicBezTo>
                <a:cubicBezTo>
                  <a:pt x="61" y="992"/>
                  <a:pt x="61" y="992"/>
                  <a:pt x="61" y="992"/>
                </a:cubicBezTo>
                <a:lnTo>
                  <a:pt x="61" y="1023"/>
                </a:lnTo>
                <a:lnTo>
                  <a:pt x="93" y="1023"/>
                </a:lnTo>
                <a:lnTo>
                  <a:pt x="93" y="1023"/>
                </a:lnTo>
                <a:cubicBezTo>
                  <a:pt x="124" y="1053"/>
                  <a:pt x="124" y="1053"/>
                  <a:pt x="124" y="1053"/>
                </a:cubicBezTo>
                <a:lnTo>
                  <a:pt x="124" y="1053"/>
                </a:lnTo>
                <a:lnTo>
                  <a:pt x="124" y="1053"/>
                </a:lnTo>
                <a:lnTo>
                  <a:pt x="124" y="1084"/>
                </a:lnTo>
                <a:lnTo>
                  <a:pt x="124" y="1084"/>
                </a:lnTo>
                <a:cubicBezTo>
                  <a:pt x="124" y="1084"/>
                  <a:pt x="124" y="1084"/>
                  <a:pt x="154" y="1084"/>
                </a:cubicBezTo>
                <a:lnTo>
                  <a:pt x="154" y="1084"/>
                </a:lnTo>
                <a:cubicBezTo>
                  <a:pt x="185" y="1116"/>
                  <a:pt x="185" y="1116"/>
                  <a:pt x="185" y="1116"/>
                </a:cubicBezTo>
                <a:cubicBezTo>
                  <a:pt x="185" y="1116"/>
                  <a:pt x="185" y="1116"/>
                  <a:pt x="217" y="1084"/>
                </a:cubicBezTo>
                <a:lnTo>
                  <a:pt x="217" y="1084"/>
                </a:lnTo>
                <a:lnTo>
                  <a:pt x="217" y="1084"/>
                </a:lnTo>
                <a:cubicBezTo>
                  <a:pt x="217" y="1084"/>
                  <a:pt x="217" y="1084"/>
                  <a:pt x="248" y="1084"/>
                </a:cubicBezTo>
                <a:lnTo>
                  <a:pt x="248" y="1084"/>
                </a:lnTo>
                <a:lnTo>
                  <a:pt x="248" y="1084"/>
                </a:lnTo>
                <a:lnTo>
                  <a:pt x="278" y="1084"/>
                </a:lnTo>
                <a:cubicBezTo>
                  <a:pt x="278" y="1084"/>
                  <a:pt x="278" y="1084"/>
                  <a:pt x="309" y="1084"/>
                </a:cubicBezTo>
                <a:lnTo>
                  <a:pt x="309" y="1084"/>
                </a:lnTo>
                <a:lnTo>
                  <a:pt x="309" y="1084"/>
                </a:lnTo>
                <a:lnTo>
                  <a:pt x="309" y="1084"/>
                </a:lnTo>
                <a:cubicBezTo>
                  <a:pt x="341" y="1084"/>
                  <a:pt x="341" y="1084"/>
                  <a:pt x="341" y="1084"/>
                </a:cubicBezTo>
                <a:lnTo>
                  <a:pt x="341" y="1084"/>
                </a:lnTo>
                <a:lnTo>
                  <a:pt x="341" y="1084"/>
                </a:lnTo>
                <a:lnTo>
                  <a:pt x="341" y="1084"/>
                </a:lnTo>
                <a:lnTo>
                  <a:pt x="341" y="1084"/>
                </a:lnTo>
                <a:lnTo>
                  <a:pt x="341" y="1084"/>
                </a:lnTo>
                <a:lnTo>
                  <a:pt x="341" y="1084"/>
                </a:lnTo>
                <a:lnTo>
                  <a:pt x="341" y="1084"/>
                </a:lnTo>
                <a:lnTo>
                  <a:pt x="341" y="1116"/>
                </a:lnTo>
                <a:cubicBezTo>
                  <a:pt x="341" y="1116"/>
                  <a:pt x="372" y="1116"/>
                  <a:pt x="372" y="1147"/>
                </a:cubicBezTo>
                <a:lnTo>
                  <a:pt x="372" y="1177"/>
                </a:lnTo>
                <a:lnTo>
                  <a:pt x="372" y="1177"/>
                </a:lnTo>
                <a:lnTo>
                  <a:pt x="341" y="1177"/>
                </a:lnTo>
                <a:lnTo>
                  <a:pt x="341" y="1177"/>
                </a:lnTo>
                <a:lnTo>
                  <a:pt x="341" y="1208"/>
                </a:lnTo>
                <a:lnTo>
                  <a:pt x="341" y="1208"/>
                </a:lnTo>
                <a:cubicBezTo>
                  <a:pt x="341" y="1208"/>
                  <a:pt x="341" y="1240"/>
                  <a:pt x="309" y="1240"/>
                </a:cubicBezTo>
                <a:lnTo>
                  <a:pt x="309" y="1240"/>
                </a:lnTo>
                <a:lnTo>
                  <a:pt x="309" y="1240"/>
                </a:lnTo>
                <a:lnTo>
                  <a:pt x="309" y="1271"/>
                </a:lnTo>
                <a:lnTo>
                  <a:pt x="309" y="1271"/>
                </a:lnTo>
                <a:lnTo>
                  <a:pt x="309" y="1301"/>
                </a:lnTo>
                <a:lnTo>
                  <a:pt x="309" y="1301"/>
                </a:lnTo>
                <a:cubicBezTo>
                  <a:pt x="309" y="1332"/>
                  <a:pt x="309" y="1332"/>
                  <a:pt x="278" y="1364"/>
                </a:cubicBezTo>
                <a:lnTo>
                  <a:pt x="278" y="1364"/>
                </a:lnTo>
                <a:lnTo>
                  <a:pt x="278" y="1364"/>
                </a:lnTo>
                <a:lnTo>
                  <a:pt x="278" y="1364"/>
                </a:lnTo>
                <a:lnTo>
                  <a:pt x="278" y="1364"/>
                </a:lnTo>
                <a:lnTo>
                  <a:pt x="278" y="1364"/>
                </a:lnTo>
                <a:lnTo>
                  <a:pt x="278" y="1364"/>
                </a:lnTo>
                <a:cubicBezTo>
                  <a:pt x="278" y="1364"/>
                  <a:pt x="309" y="1364"/>
                  <a:pt x="309" y="1395"/>
                </a:cubicBezTo>
                <a:lnTo>
                  <a:pt x="309" y="1395"/>
                </a:lnTo>
                <a:lnTo>
                  <a:pt x="309" y="1395"/>
                </a:lnTo>
                <a:cubicBezTo>
                  <a:pt x="309" y="1395"/>
                  <a:pt x="309" y="1395"/>
                  <a:pt x="341" y="1395"/>
                </a:cubicBezTo>
                <a:cubicBezTo>
                  <a:pt x="341" y="1425"/>
                  <a:pt x="372" y="1425"/>
                  <a:pt x="372" y="1456"/>
                </a:cubicBezTo>
                <a:lnTo>
                  <a:pt x="372" y="1456"/>
                </a:lnTo>
                <a:lnTo>
                  <a:pt x="372" y="1456"/>
                </a:lnTo>
                <a:lnTo>
                  <a:pt x="372" y="1456"/>
                </a:lnTo>
                <a:lnTo>
                  <a:pt x="372" y="1456"/>
                </a:lnTo>
                <a:lnTo>
                  <a:pt x="402" y="1425"/>
                </a:lnTo>
                <a:lnTo>
                  <a:pt x="402" y="1425"/>
                </a:lnTo>
                <a:lnTo>
                  <a:pt x="402" y="1425"/>
                </a:lnTo>
                <a:cubicBezTo>
                  <a:pt x="433" y="1425"/>
                  <a:pt x="465" y="1425"/>
                  <a:pt x="465" y="1456"/>
                </a:cubicBezTo>
                <a:cubicBezTo>
                  <a:pt x="465" y="1456"/>
                  <a:pt x="465" y="1456"/>
                  <a:pt x="465" y="1488"/>
                </a:cubicBezTo>
                <a:cubicBezTo>
                  <a:pt x="496" y="1488"/>
                  <a:pt x="496" y="1488"/>
                  <a:pt x="496" y="1488"/>
                </a:cubicBezTo>
                <a:lnTo>
                  <a:pt x="496" y="1488"/>
                </a:lnTo>
                <a:cubicBezTo>
                  <a:pt x="526" y="1488"/>
                  <a:pt x="526" y="1488"/>
                  <a:pt x="526" y="1488"/>
                </a:cubicBezTo>
                <a:lnTo>
                  <a:pt x="526" y="1488"/>
                </a:lnTo>
                <a:lnTo>
                  <a:pt x="526" y="1488"/>
                </a:lnTo>
                <a:cubicBezTo>
                  <a:pt x="557" y="1488"/>
                  <a:pt x="557" y="1488"/>
                  <a:pt x="557" y="1488"/>
                </a:cubicBezTo>
                <a:lnTo>
                  <a:pt x="557" y="1488"/>
                </a:lnTo>
                <a:cubicBezTo>
                  <a:pt x="557" y="1488"/>
                  <a:pt x="557" y="1488"/>
                  <a:pt x="557" y="1519"/>
                </a:cubicBezTo>
                <a:cubicBezTo>
                  <a:pt x="589" y="1519"/>
                  <a:pt x="589" y="1519"/>
                  <a:pt x="589" y="1549"/>
                </a:cubicBezTo>
                <a:lnTo>
                  <a:pt x="589" y="1549"/>
                </a:lnTo>
                <a:lnTo>
                  <a:pt x="589" y="1549"/>
                </a:lnTo>
                <a:lnTo>
                  <a:pt x="589" y="1549"/>
                </a:lnTo>
                <a:lnTo>
                  <a:pt x="620" y="1549"/>
                </a:lnTo>
                <a:lnTo>
                  <a:pt x="620" y="1549"/>
                </a:lnTo>
                <a:lnTo>
                  <a:pt x="650" y="1549"/>
                </a:lnTo>
                <a:lnTo>
                  <a:pt x="650" y="1549"/>
                </a:lnTo>
                <a:cubicBezTo>
                  <a:pt x="650" y="1549"/>
                  <a:pt x="650" y="1549"/>
                  <a:pt x="650" y="1580"/>
                </a:cubicBezTo>
                <a:lnTo>
                  <a:pt x="681" y="1580"/>
                </a:lnTo>
                <a:lnTo>
                  <a:pt x="681" y="1580"/>
                </a:lnTo>
                <a:lnTo>
                  <a:pt x="681" y="1580"/>
                </a:lnTo>
                <a:lnTo>
                  <a:pt x="713" y="1580"/>
                </a:lnTo>
                <a:lnTo>
                  <a:pt x="713" y="1580"/>
                </a:lnTo>
                <a:lnTo>
                  <a:pt x="744" y="1580"/>
                </a:lnTo>
                <a:lnTo>
                  <a:pt x="744" y="1580"/>
                </a:lnTo>
                <a:lnTo>
                  <a:pt x="744" y="1580"/>
                </a:lnTo>
                <a:lnTo>
                  <a:pt x="744" y="1580"/>
                </a:lnTo>
                <a:cubicBezTo>
                  <a:pt x="774" y="1580"/>
                  <a:pt x="774" y="1580"/>
                  <a:pt x="774" y="1580"/>
                </a:cubicBezTo>
                <a:lnTo>
                  <a:pt x="774" y="1580"/>
                </a:lnTo>
                <a:cubicBezTo>
                  <a:pt x="805" y="1580"/>
                  <a:pt x="805" y="1580"/>
                  <a:pt x="805" y="1580"/>
                </a:cubicBezTo>
                <a:lnTo>
                  <a:pt x="805" y="1580"/>
                </a:lnTo>
                <a:lnTo>
                  <a:pt x="805" y="1580"/>
                </a:lnTo>
                <a:lnTo>
                  <a:pt x="805" y="1580"/>
                </a:lnTo>
                <a:cubicBezTo>
                  <a:pt x="805" y="1580"/>
                  <a:pt x="805" y="1580"/>
                  <a:pt x="837" y="1580"/>
                </a:cubicBezTo>
                <a:lnTo>
                  <a:pt x="837" y="1580"/>
                </a:lnTo>
                <a:lnTo>
                  <a:pt x="837" y="1580"/>
                </a:lnTo>
                <a:lnTo>
                  <a:pt x="837" y="1580"/>
                </a:lnTo>
                <a:cubicBezTo>
                  <a:pt x="837" y="1580"/>
                  <a:pt x="837" y="1549"/>
                  <a:pt x="868" y="1549"/>
                </a:cubicBezTo>
                <a:lnTo>
                  <a:pt x="868" y="1549"/>
                </a:lnTo>
                <a:cubicBezTo>
                  <a:pt x="898" y="1549"/>
                  <a:pt x="898" y="1580"/>
                  <a:pt x="898" y="1580"/>
                </a:cubicBezTo>
                <a:lnTo>
                  <a:pt x="898" y="1580"/>
                </a:lnTo>
                <a:lnTo>
                  <a:pt x="898" y="1580"/>
                </a:lnTo>
                <a:cubicBezTo>
                  <a:pt x="929" y="1580"/>
                  <a:pt x="929" y="1580"/>
                  <a:pt x="929" y="1580"/>
                </a:cubicBezTo>
                <a:lnTo>
                  <a:pt x="929" y="1580"/>
                </a:lnTo>
                <a:lnTo>
                  <a:pt x="929" y="1580"/>
                </a:lnTo>
                <a:lnTo>
                  <a:pt x="929" y="1580"/>
                </a:lnTo>
                <a:cubicBezTo>
                  <a:pt x="961" y="1580"/>
                  <a:pt x="961" y="1580"/>
                  <a:pt x="961" y="1580"/>
                </a:cubicBezTo>
                <a:lnTo>
                  <a:pt x="961" y="1580"/>
                </a:lnTo>
                <a:lnTo>
                  <a:pt x="961" y="1580"/>
                </a:lnTo>
                <a:lnTo>
                  <a:pt x="961" y="1580"/>
                </a:lnTo>
                <a:lnTo>
                  <a:pt x="961" y="1612"/>
                </a:lnTo>
                <a:cubicBezTo>
                  <a:pt x="992" y="1612"/>
                  <a:pt x="992" y="1612"/>
                  <a:pt x="992" y="1612"/>
                </a:cubicBezTo>
                <a:lnTo>
                  <a:pt x="992" y="1612"/>
                </a:lnTo>
                <a:cubicBezTo>
                  <a:pt x="992" y="1612"/>
                  <a:pt x="992" y="1612"/>
                  <a:pt x="992" y="1580"/>
                </a:cubicBezTo>
                <a:cubicBezTo>
                  <a:pt x="1022" y="1580"/>
                  <a:pt x="1022" y="1580"/>
                  <a:pt x="1022" y="1580"/>
                </a:cubicBezTo>
                <a:lnTo>
                  <a:pt x="1022" y="1580"/>
                </a:lnTo>
                <a:lnTo>
                  <a:pt x="1022" y="1580"/>
                </a:lnTo>
                <a:lnTo>
                  <a:pt x="1022" y="1580"/>
                </a:lnTo>
                <a:cubicBezTo>
                  <a:pt x="1022" y="1549"/>
                  <a:pt x="1053" y="1549"/>
                  <a:pt x="1053" y="1549"/>
                </a:cubicBezTo>
                <a:cubicBezTo>
                  <a:pt x="1053" y="1519"/>
                  <a:pt x="1085" y="1519"/>
                  <a:pt x="1085" y="1519"/>
                </a:cubicBezTo>
                <a:lnTo>
                  <a:pt x="1085" y="1519"/>
                </a:lnTo>
                <a:cubicBezTo>
                  <a:pt x="1085" y="1519"/>
                  <a:pt x="1085" y="1519"/>
                  <a:pt x="1116" y="1519"/>
                </a:cubicBezTo>
                <a:lnTo>
                  <a:pt x="1116" y="1519"/>
                </a:lnTo>
                <a:lnTo>
                  <a:pt x="1116" y="1488"/>
                </a:lnTo>
                <a:lnTo>
                  <a:pt x="1116" y="1488"/>
                </a:lnTo>
                <a:cubicBezTo>
                  <a:pt x="1146" y="1488"/>
                  <a:pt x="1146" y="1488"/>
                  <a:pt x="1146" y="1519"/>
                </a:cubicBezTo>
                <a:lnTo>
                  <a:pt x="1146" y="1519"/>
                </a:lnTo>
                <a:lnTo>
                  <a:pt x="1146" y="1519"/>
                </a:lnTo>
                <a:cubicBezTo>
                  <a:pt x="1177" y="1488"/>
                  <a:pt x="1177" y="1488"/>
                  <a:pt x="1209" y="1488"/>
                </a:cubicBezTo>
                <a:lnTo>
                  <a:pt x="1209" y="1488"/>
                </a:lnTo>
                <a:lnTo>
                  <a:pt x="1209" y="1488"/>
                </a:lnTo>
                <a:cubicBezTo>
                  <a:pt x="1209" y="1488"/>
                  <a:pt x="1209" y="1488"/>
                  <a:pt x="1240" y="1488"/>
                </a:cubicBezTo>
                <a:cubicBezTo>
                  <a:pt x="1240" y="1519"/>
                  <a:pt x="1270" y="1519"/>
                  <a:pt x="1270" y="1549"/>
                </a:cubicBezTo>
                <a:lnTo>
                  <a:pt x="1270" y="1549"/>
                </a:lnTo>
                <a:cubicBezTo>
                  <a:pt x="1270" y="1549"/>
                  <a:pt x="1270" y="1549"/>
                  <a:pt x="1240" y="1549"/>
                </a:cubicBezTo>
                <a:cubicBezTo>
                  <a:pt x="1270" y="1549"/>
                  <a:pt x="1270" y="1549"/>
                  <a:pt x="1270" y="1549"/>
                </a:cubicBezTo>
                <a:cubicBezTo>
                  <a:pt x="1270" y="1549"/>
                  <a:pt x="1270" y="1549"/>
                  <a:pt x="1301" y="1549"/>
                </a:cubicBezTo>
                <a:lnTo>
                  <a:pt x="1301" y="1549"/>
                </a:lnTo>
                <a:lnTo>
                  <a:pt x="1301" y="1549"/>
                </a:lnTo>
                <a:cubicBezTo>
                  <a:pt x="1332" y="1580"/>
                  <a:pt x="1332" y="1580"/>
                  <a:pt x="1332" y="1612"/>
                </a:cubicBezTo>
                <a:lnTo>
                  <a:pt x="1332" y="1612"/>
                </a:lnTo>
                <a:cubicBezTo>
                  <a:pt x="1364" y="1612"/>
                  <a:pt x="1364" y="1643"/>
                  <a:pt x="1364" y="1643"/>
                </a:cubicBezTo>
                <a:cubicBezTo>
                  <a:pt x="1394" y="1643"/>
                  <a:pt x="1394" y="1704"/>
                  <a:pt x="1394" y="1704"/>
                </a:cubicBezTo>
                <a:lnTo>
                  <a:pt x="1394" y="1704"/>
                </a:lnTo>
                <a:cubicBezTo>
                  <a:pt x="1394" y="1704"/>
                  <a:pt x="1394" y="1736"/>
                  <a:pt x="1364" y="1767"/>
                </a:cubicBezTo>
                <a:lnTo>
                  <a:pt x="1364" y="1767"/>
                </a:lnTo>
                <a:lnTo>
                  <a:pt x="1364" y="1767"/>
                </a:lnTo>
                <a:lnTo>
                  <a:pt x="1364" y="1797"/>
                </a:lnTo>
                <a:lnTo>
                  <a:pt x="1364" y="1797"/>
                </a:lnTo>
                <a:lnTo>
                  <a:pt x="1332" y="1797"/>
                </a:lnTo>
                <a:lnTo>
                  <a:pt x="1332" y="1797"/>
                </a:lnTo>
                <a:lnTo>
                  <a:pt x="1332" y="1828"/>
                </a:lnTo>
                <a:lnTo>
                  <a:pt x="1332" y="1828"/>
                </a:lnTo>
                <a:lnTo>
                  <a:pt x="1332" y="1828"/>
                </a:lnTo>
                <a:lnTo>
                  <a:pt x="1332" y="1828"/>
                </a:lnTo>
                <a:lnTo>
                  <a:pt x="1332" y="1828"/>
                </a:lnTo>
                <a:lnTo>
                  <a:pt x="1332" y="1828"/>
                </a:lnTo>
                <a:lnTo>
                  <a:pt x="1332" y="1828"/>
                </a:lnTo>
                <a:lnTo>
                  <a:pt x="1332" y="1828"/>
                </a:lnTo>
                <a:cubicBezTo>
                  <a:pt x="1332" y="1828"/>
                  <a:pt x="1332" y="1828"/>
                  <a:pt x="1364" y="1828"/>
                </a:cubicBezTo>
                <a:lnTo>
                  <a:pt x="1364" y="1828"/>
                </a:lnTo>
                <a:cubicBezTo>
                  <a:pt x="1364" y="1828"/>
                  <a:pt x="1394" y="1828"/>
                  <a:pt x="1394" y="1860"/>
                </a:cubicBezTo>
                <a:lnTo>
                  <a:pt x="1394" y="1890"/>
                </a:lnTo>
                <a:lnTo>
                  <a:pt x="1394" y="1890"/>
                </a:lnTo>
                <a:lnTo>
                  <a:pt x="1394" y="1890"/>
                </a:lnTo>
                <a:cubicBezTo>
                  <a:pt x="1394" y="1890"/>
                  <a:pt x="1394" y="1890"/>
                  <a:pt x="1425" y="1921"/>
                </a:cubicBezTo>
                <a:lnTo>
                  <a:pt x="1425" y="1921"/>
                </a:lnTo>
                <a:lnTo>
                  <a:pt x="1425" y="1921"/>
                </a:lnTo>
                <a:cubicBezTo>
                  <a:pt x="1425" y="1952"/>
                  <a:pt x="1425" y="1952"/>
                  <a:pt x="1425" y="1952"/>
                </a:cubicBezTo>
                <a:lnTo>
                  <a:pt x="1425" y="1952"/>
                </a:lnTo>
                <a:lnTo>
                  <a:pt x="1425" y="1952"/>
                </a:lnTo>
                <a:cubicBezTo>
                  <a:pt x="1425" y="1952"/>
                  <a:pt x="1425" y="1952"/>
                  <a:pt x="1394" y="1952"/>
                </a:cubicBezTo>
                <a:cubicBezTo>
                  <a:pt x="1425" y="1952"/>
                  <a:pt x="1425" y="1952"/>
                  <a:pt x="1425" y="1952"/>
                </a:cubicBezTo>
                <a:cubicBezTo>
                  <a:pt x="1425" y="1984"/>
                  <a:pt x="1425" y="1984"/>
                  <a:pt x="1425" y="1984"/>
                </a:cubicBezTo>
                <a:lnTo>
                  <a:pt x="1425" y="1984"/>
                </a:lnTo>
                <a:lnTo>
                  <a:pt x="1457" y="1984"/>
                </a:lnTo>
                <a:lnTo>
                  <a:pt x="1457" y="1984"/>
                </a:lnTo>
                <a:cubicBezTo>
                  <a:pt x="1457" y="1984"/>
                  <a:pt x="1457" y="1984"/>
                  <a:pt x="1457" y="2014"/>
                </a:cubicBezTo>
                <a:cubicBezTo>
                  <a:pt x="1457" y="1984"/>
                  <a:pt x="1457" y="1984"/>
                  <a:pt x="1457" y="1984"/>
                </a:cubicBezTo>
                <a:cubicBezTo>
                  <a:pt x="1457" y="1984"/>
                  <a:pt x="1457" y="1984"/>
                  <a:pt x="1487" y="1984"/>
                </a:cubicBezTo>
                <a:lnTo>
                  <a:pt x="1487" y="1984"/>
                </a:lnTo>
                <a:lnTo>
                  <a:pt x="1487" y="1984"/>
                </a:lnTo>
                <a:lnTo>
                  <a:pt x="1487" y="1984"/>
                </a:lnTo>
                <a:lnTo>
                  <a:pt x="1487" y="1984"/>
                </a:lnTo>
                <a:cubicBezTo>
                  <a:pt x="1487" y="1952"/>
                  <a:pt x="1487" y="1952"/>
                  <a:pt x="1518" y="1952"/>
                </a:cubicBezTo>
                <a:lnTo>
                  <a:pt x="1518" y="1952"/>
                </a:lnTo>
                <a:cubicBezTo>
                  <a:pt x="1518" y="1952"/>
                  <a:pt x="1518" y="1952"/>
                  <a:pt x="1549" y="1952"/>
                </a:cubicBezTo>
                <a:lnTo>
                  <a:pt x="1549" y="1952"/>
                </a:lnTo>
                <a:cubicBezTo>
                  <a:pt x="1549" y="1921"/>
                  <a:pt x="1549" y="1921"/>
                  <a:pt x="1581" y="1921"/>
                </a:cubicBezTo>
                <a:lnTo>
                  <a:pt x="1581" y="1921"/>
                </a:lnTo>
                <a:lnTo>
                  <a:pt x="1581" y="1921"/>
                </a:lnTo>
                <a:cubicBezTo>
                  <a:pt x="1611" y="1921"/>
                  <a:pt x="1611" y="1921"/>
                  <a:pt x="1611" y="1921"/>
                </a:cubicBezTo>
                <a:lnTo>
                  <a:pt x="1611" y="1921"/>
                </a:lnTo>
                <a:lnTo>
                  <a:pt x="1611" y="1921"/>
                </a:lnTo>
                <a:cubicBezTo>
                  <a:pt x="1642" y="1921"/>
                  <a:pt x="1642" y="1921"/>
                  <a:pt x="1642" y="1921"/>
                </a:cubicBezTo>
                <a:lnTo>
                  <a:pt x="1642" y="1921"/>
                </a:lnTo>
                <a:cubicBezTo>
                  <a:pt x="1673" y="1921"/>
                  <a:pt x="1673" y="1921"/>
                  <a:pt x="1673" y="1921"/>
                </a:cubicBezTo>
                <a:lnTo>
                  <a:pt x="1673" y="1921"/>
                </a:lnTo>
                <a:lnTo>
                  <a:pt x="1673" y="1921"/>
                </a:lnTo>
                <a:cubicBezTo>
                  <a:pt x="1673" y="1921"/>
                  <a:pt x="1673" y="1890"/>
                  <a:pt x="1705" y="1890"/>
                </a:cubicBezTo>
                <a:lnTo>
                  <a:pt x="1705" y="1890"/>
                </a:lnTo>
                <a:lnTo>
                  <a:pt x="1705" y="1890"/>
                </a:lnTo>
                <a:lnTo>
                  <a:pt x="1705" y="1890"/>
                </a:lnTo>
                <a:lnTo>
                  <a:pt x="1735" y="1890"/>
                </a:lnTo>
                <a:lnTo>
                  <a:pt x="1735" y="1890"/>
                </a:lnTo>
                <a:lnTo>
                  <a:pt x="1735" y="1890"/>
                </a:lnTo>
                <a:lnTo>
                  <a:pt x="1735" y="1890"/>
                </a:lnTo>
                <a:cubicBezTo>
                  <a:pt x="1735" y="1890"/>
                  <a:pt x="1766" y="1890"/>
                  <a:pt x="1766" y="1921"/>
                </a:cubicBezTo>
                <a:lnTo>
                  <a:pt x="1766" y="1921"/>
                </a:lnTo>
                <a:cubicBezTo>
                  <a:pt x="1766" y="1921"/>
                  <a:pt x="1766" y="1921"/>
                  <a:pt x="1797" y="1921"/>
                </a:cubicBezTo>
                <a:lnTo>
                  <a:pt x="1797" y="1921"/>
                </a:lnTo>
                <a:lnTo>
                  <a:pt x="1797" y="1921"/>
                </a:lnTo>
                <a:cubicBezTo>
                  <a:pt x="1829" y="1921"/>
                  <a:pt x="1829" y="1952"/>
                  <a:pt x="1829" y="1952"/>
                </a:cubicBezTo>
                <a:lnTo>
                  <a:pt x="1829" y="1952"/>
                </a:lnTo>
                <a:lnTo>
                  <a:pt x="1829" y="1952"/>
                </a:lnTo>
                <a:lnTo>
                  <a:pt x="1829" y="1952"/>
                </a:lnTo>
                <a:cubicBezTo>
                  <a:pt x="1829" y="1984"/>
                  <a:pt x="1829" y="1984"/>
                  <a:pt x="1829" y="1984"/>
                </a:cubicBezTo>
                <a:lnTo>
                  <a:pt x="1829" y="1984"/>
                </a:lnTo>
                <a:cubicBezTo>
                  <a:pt x="1829" y="1984"/>
                  <a:pt x="1859" y="1984"/>
                  <a:pt x="1859" y="2014"/>
                </a:cubicBezTo>
                <a:cubicBezTo>
                  <a:pt x="1890" y="2014"/>
                  <a:pt x="1890" y="2014"/>
                  <a:pt x="1890" y="2014"/>
                </a:cubicBezTo>
                <a:lnTo>
                  <a:pt x="1890" y="2014"/>
                </a:lnTo>
                <a:cubicBezTo>
                  <a:pt x="1890" y="1984"/>
                  <a:pt x="1921" y="1984"/>
                  <a:pt x="1921" y="1984"/>
                </a:cubicBezTo>
                <a:cubicBezTo>
                  <a:pt x="1921" y="1984"/>
                  <a:pt x="1921" y="2014"/>
                  <a:pt x="1953" y="2014"/>
                </a:cubicBezTo>
                <a:lnTo>
                  <a:pt x="1953" y="2014"/>
                </a:lnTo>
                <a:lnTo>
                  <a:pt x="1953" y="2014"/>
                </a:lnTo>
                <a:lnTo>
                  <a:pt x="1953" y="2014"/>
                </a:lnTo>
                <a:cubicBezTo>
                  <a:pt x="1983" y="2014"/>
                  <a:pt x="1983" y="2014"/>
                  <a:pt x="1983" y="2014"/>
                </a:cubicBezTo>
                <a:lnTo>
                  <a:pt x="1983" y="2045"/>
                </a:lnTo>
                <a:cubicBezTo>
                  <a:pt x="2014" y="2014"/>
                  <a:pt x="2014" y="2014"/>
                  <a:pt x="2045" y="2014"/>
                </a:cubicBezTo>
                <a:lnTo>
                  <a:pt x="2138" y="1984"/>
                </a:lnTo>
                <a:cubicBezTo>
                  <a:pt x="2138" y="1984"/>
                  <a:pt x="2169" y="1984"/>
                  <a:pt x="2169" y="1952"/>
                </a:cubicBezTo>
                <a:cubicBezTo>
                  <a:pt x="2169" y="1952"/>
                  <a:pt x="2169" y="1921"/>
                  <a:pt x="2201" y="1921"/>
                </a:cubicBezTo>
                <a:cubicBezTo>
                  <a:pt x="2201" y="1921"/>
                  <a:pt x="2201" y="1921"/>
                  <a:pt x="2231" y="1952"/>
                </a:cubicBezTo>
                <a:cubicBezTo>
                  <a:pt x="2231" y="1921"/>
                  <a:pt x="2262" y="1921"/>
                  <a:pt x="2262" y="1921"/>
                </a:cubicBezTo>
                <a:lnTo>
                  <a:pt x="2262" y="1921"/>
                </a:lnTo>
                <a:cubicBezTo>
                  <a:pt x="2293" y="1921"/>
                  <a:pt x="2293" y="1921"/>
                  <a:pt x="2293" y="1921"/>
                </a:cubicBezTo>
                <a:lnTo>
                  <a:pt x="2293" y="1921"/>
                </a:lnTo>
                <a:cubicBezTo>
                  <a:pt x="2325" y="1921"/>
                  <a:pt x="2325" y="1921"/>
                  <a:pt x="2325" y="1921"/>
                </a:cubicBezTo>
                <a:cubicBezTo>
                  <a:pt x="2325" y="1890"/>
                  <a:pt x="2325" y="1890"/>
                  <a:pt x="2355" y="1890"/>
                </a:cubicBezTo>
                <a:cubicBezTo>
                  <a:pt x="2355" y="1890"/>
                  <a:pt x="2355" y="1890"/>
                  <a:pt x="2355" y="1860"/>
                </a:cubicBezTo>
                <a:lnTo>
                  <a:pt x="2355" y="1860"/>
                </a:lnTo>
                <a:cubicBezTo>
                  <a:pt x="2386" y="1860"/>
                  <a:pt x="2386" y="1828"/>
                  <a:pt x="2386" y="1828"/>
                </a:cubicBezTo>
                <a:cubicBezTo>
                  <a:pt x="2417" y="1828"/>
                  <a:pt x="2417" y="1797"/>
                  <a:pt x="2417" y="1797"/>
                </a:cubicBezTo>
                <a:lnTo>
                  <a:pt x="2417" y="1797"/>
                </a:lnTo>
                <a:cubicBezTo>
                  <a:pt x="2449" y="1797"/>
                  <a:pt x="2449" y="1797"/>
                  <a:pt x="2449" y="1797"/>
                </a:cubicBezTo>
                <a:lnTo>
                  <a:pt x="2449" y="1797"/>
                </a:lnTo>
                <a:lnTo>
                  <a:pt x="2449" y="1797"/>
                </a:lnTo>
                <a:cubicBezTo>
                  <a:pt x="2449" y="1797"/>
                  <a:pt x="2479" y="1797"/>
                  <a:pt x="2479" y="1767"/>
                </a:cubicBezTo>
                <a:lnTo>
                  <a:pt x="2510" y="1736"/>
                </a:lnTo>
                <a:cubicBezTo>
                  <a:pt x="2510" y="1704"/>
                  <a:pt x="2510" y="1704"/>
                  <a:pt x="2510" y="1704"/>
                </a:cubicBezTo>
                <a:cubicBezTo>
                  <a:pt x="2510" y="1704"/>
                  <a:pt x="2510" y="1704"/>
                  <a:pt x="2510" y="1673"/>
                </a:cubicBezTo>
                <a:cubicBezTo>
                  <a:pt x="2541" y="1673"/>
                  <a:pt x="2541" y="1643"/>
                  <a:pt x="2541" y="1643"/>
                </a:cubicBezTo>
                <a:cubicBezTo>
                  <a:pt x="2541" y="1643"/>
                  <a:pt x="2541" y="1612"/>
                  <a:pt x="2573" y="1612"/>
                </a:cubicBezTo>
                <a:lnTo>
                  <a:pt x="2573" y="1612"/>
                </a:lnTo>
                <a:cubicBezTo>
                  <a:pt x="2573" y="1580"/>
                  <a:pt x="2603" y="1580"/>
                  <a:pt x="2603" y="1580"/>
                </a:cubicBezTo>
                <a:lnTo>
                  <a:pt x="2603" y="1580"/>
                </a:lnTo>
                <a:lnTo>
                  <a:pt x="2603" y="1580"/>
                </a:lnTo>
                <a:lnTo>
                  <a:pt x="2603" y="1549"/>
                </a:lnTo>
                <a:lnTo>
                  <a:pt x="2603" y="1549"/>
                </a:lnTo>
                <a:lnTo>
                  <a:pt x="2603" y="1549"/>
                </a:lnTo>
                <a:cubicBezTo>
                  <a:pt x="2603" y="1519"/>
                  <a:pt x="2603" y="1519"/>
                  <a:pt x="2603" y="1519"/>
                </a:cubicBezTo>
                <a:lnTo>
                  <a:pt x="2603" y="1519"/>
                </a:lnTo>
                <a:lnTo>
                  <a:pt x="2603" y="1519"/>
                </a:lnTo>
                <a:cubicBezTo>
                  <a:pt x="2573" y="1519"/>
                  <a:pt x="2573" y="1519"/>
                  <a:pt x="2573" y="1519"/>
                </a:cubicBezTo>
                <a:cubicBezTo>
                  <a:pt x="2479" y="1488"/>
                  <a:pt x="2479" y="1488"/>
                  <a:pt x="2479" y="1488"/>
                </a:cubicBezTo>
                <a:cubicBezTo>
                  <a:pt x="2541" y="1456"/>
                  <a:pt x="2541" y="1456"/>
                  <a:pt x="2541" y="1456"/>
                </a:cubicBezTo>
                <a:cubicBezTo>
                  <a:pt x="2541" y="1456"/>
                  <a:pt x="2573" y="1425"/>
                  <a:pt x="2603" y="1425"/>
                </a:cubicBezTo>
                <a:cubicBezTo>
                  <a:pt x="2573" y="1425"/>
                  <a:pt x="2573" y="1395"/>
                  <a:pt x="2573" y="1395"/>
                </a:cubicBezTo>
                <a:cubicBezTo>
                  <a:pt x="2541" y="1332"/>
                  <a:pt x="2541" y="1332"/>
                  <a:pt x="2541" y="1332"/>
                </a:cubicBezTo>
                <a:cubicBezTo>
                  <a:pt x="2573" y="1332"/>
                  <a:pt x="2573" y="1332"/>
                  <a:pt x="2573" y="1332"/>
                </a:cubicBezTo>
                <a:lnTo>
                  <a:pt x="2573" y="1332"/>
                </a:lnTo>
                <a:lnTo>
                  <a:pt x="2573" y="1332"/>
                </a:lnTo>
                <a:cubicBezTo>
                  <a:pt x="2541" y="1332"/>
                  <a:pt x="2573" y="1301"/>
                  <a:pt x="2573" y="1301"/>
                </a:cubicBezTo>
                <a:cubicBezTo>
                  <a:pt x="2573" y="1301"/>
                  <a:pt x="2573" y="1301"/>
                  <a:pt x="2573" y="1271"/>
                </a:cubicBezTo>
                <a:lnTo>
                  <a:pt x="2573" y="1271"/>
                </a:lnTo>
                <a:cubicBezTo>
                  <a:pt x="2573" y="1271"/>
                  <a:pt x="2541" y="1271"/>
                  <a:pt x="2541" y="1240"/>
                </a:cubicBezTo>
                <a:lnTo>
                  <a:pt x="2541" y="1240"/>
                </a:lnTo>
                <a:lnTo>
                  <a:pt x="2541" y="1240"/>
                </a:lnTo>
                <a:lnTo>
                  <a:pt x="2541" y="1240"/>
                </a:lnTo>
                <a:cubicBezTo>
                  <a:pt x="2510" y="1240"/>
                  <a:pt x="2510" y="1208"/>
                  <a:pt x="2479" y="1208"/>
                </a:cubicBezTo>
                <a:cubicBezTo>
                  <a:pt x="2479" y="1208"/>
                  <a:pt x="2479" y="1208"/>
                  <a:pt x="2449" y="1208"/>
                </a:cubicBezTo>
                <a:cubicBezTo>
                  <a:pt x="2449" y="1177"/>
                  <a:pt x="2479" y="1177"/>
                  <a:pt x="2479" y="1147"/>
                </a:cubicBezTo>
                <a:lnTo>
                  <a:pt x="2479" y="1147"/>
                </a:lnTo>
                <a:cubicBezTo>
                  <a:pt x="2479" y="1147"/>
                  <a:pt x="2479" y="1116"/>
                  <a:pt x="2510" y="1116"/>
                </a:cubicBezTo>
                <a:cubicBezTo>
                  <a:pt x="2510" y="1116"/>
                  <a:pt x="2510" y="1116"/>
                  <a:pt x="2510" y="1084"/>
                </a:cubicBezTo>
                <a:cubicBezTo>
                  <a:pt x="2541" y="1084"/>
                  <a:pt x="2541" y="1053"/>
                  <a:pt x="2541" y="1053"/>
                </a:cubicBezTo>
                <a:lnTo>
                  <a:pt x="2541" y="1053"/>
                </a:lnTo>
                <a:cubicBezTo>
                  <a:pt x="2541" y="1053"/>
                  <a:pt x="2541" y="1053"/>
                  <a:pt x="2510" y="1053"/>
                </a:cubicBezTo>
                <a:cubicBezTo>
                  <a:pt x="2510" y="1053"/>
                  <a:pt x="2510" y="1053"/>
                  <a:pt x="2479" y="1053"/>
                </a:cubicBezTo>
                <a:lnTo>
                  <a:pt x="2479" y="1053"/>
                </a:lnTo>
                <a:cubicBezTo>
                  <a:pt x="2479" y="1053"/>
                  <a:pt x="2449" y="1053"/>
                  <a:pt x="2449" y="1023"/>
                </a:cubicBezTo>
                <a:cubicBezTo>
                  <a:pt x="2449" y="1023"/>
                  <a:pt x="2449" y="992"/>
                  <a:pt x="2479" y="992"/>
                </a:cubicBezTo>
                <a:lnTo>
                  <a:pt x="2479" y="992"/>
                </a:lnTo>
                <a:lnTo>
                  <a:pt x="2479" y="992"/>
                </a:lnTo>
                <a:cubicBezTo>
                  <a:pt x="2479" y="992"/>
                  <a:pt x="2479" y="992"/>
                  <a:pt x="2449" y="992"/>
                </a:cubicBezTo>
                <a:lnTo>
                  <a:pt x="2449" y="992"/>
                </a:lnTo>
                <a:cubicBezTo>
                  <a:pt x="2417" y="992"/>
                  <a:pt x="2386" y="960"/>
                  <a:pt x="2386" y="960"/>
                </a:cubicBezTo>
                <a:cubicBezTo>
                  <a:pt x="2386" y="929"/>
                  <a:pt x="2386" y="929"/>
                  <a:pt x="2386" y="899"/>
                </a:cubicBezTo>
                <a:cubicBezTo>
                  <a:pt x="2386" y="899"/>
                  <a:pt x="2386" y="899"/>
                  <a:pt x="2417" y="899"/>
                </a:cubicBezTo>
                <a:lnTo>
                  <a:pt x="2417" y="899"/>
                </a:lnTo>
                <a:cubicBezTo>
                  <a:pt x="2417" y="868"/>
                  <a:pt x="2417" y="868"/>
                  <a:pt x="2417" y="868"/>
                </a:cubicBezTo>
                <a:lnTo>
                  <a:pt x="2449" y="868"/>
                </a:lnTo>
                <a:lnTo>
                  <a:pt x="2449" y="868"/>
                </a:lnTo>
                <a:cubicBezTo>
                  <a:pt x="2449" y="868"/>
                  <a:pt x="2449" y="868"/>
                  <a:pt x="2479" y="868"/>
                </a:cubicBezTo>
                <a:cubicBezTo>
                  <a:pt x="2479" y="836"/>
                  <a:pt x="2479" y="836"/>
                  <a:pt x="2510" y="836"/>
                </a:cubicBezTo>
                <a:cubicBezTo>
                  <a:pt x="2510" y="805"/>
                  <a:pt x="2541" y="805"/>
                  <a:pt x="2541" y="775"/>
                </a:cubicBezTo>
                <a:cubicBezTo>
                  <a:pt x="2573" y="744"/>
                  <a:pt x="2603" y="744"/>
                  <a:pt x="2603" y="744"/>
                </a:cubicBezTo>
                <a:lnTo>
                  <a:pt x="2603" y="744"/>
                </a:lnTo>
                <a:cubicBezTo>
                  <a:pt x="2634" y="744"/>
                  <a:pt x="2665" y="744"/>
                  <a:pt x="2665" y="775"/>
                </a:cubicBezTo>
                <a:cubicBezTo>
                  <a:pt x="2697" y="805"/>
                  <a:pt x="2697" y="805"/>
                  <a:pt x="2665" y="836"/>
                </a:cubicBezTo>
                <a:cubicBezTo>
                  <a:pt x="2665" y="836"/>
                  <a:pt x="2665" y="836"/>
                  <a:pt x="2665" y="868"/>
                </a:cubicBezTo>
                <a:cubicBezTo>
                  <a:pt x="2665" y="868"/>
                  <a:pt x="2665" y="868"/>
                  <a:pt x="2634" y="868"/>
                </a:cubicBezTo>
                <a:lnTo>
                  <a:pt x="2634" y="868"/>
                </a:lnTo>
                <a:lnTo>
                  <a:pt x="2665" y="868"/>
                </a:lnTo>
                <a:cubicBezTo>
                  <a:pt x="2665" y="868"/>
                  <a:pt x="2697" y="836"/>
                  <a:pt x="2727" y="836"/>
                </a:cubicBezTo>
                <a:cubicBezTo>
                  <a:pt x="2727" y="836"/>
                  <a:pt x="2727" y="836"/>
                  <a:pt x="2758" y="805"/>
                </a:cubicBezTo>
                <a:cubicBezTo>
                  <a:pt x="2758" y="805"/>
                  <a:pt x="2758" y="805"/>
                  <a:pt x="2789" y="805"/>
                </a:cubicBezTo>
                <a:lnTo>
                  <a:pt x="2789" y="805"/>
                </a:lnTo>
                <a:cubicBezTo>
                  <a:pt x="2789" y="775"/>
                  <a:pt x="2789" y="775"/>
                  <a:pt x="2821" y="775"/>
                </a:cubicBezTo>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25" name="Google Shape;1225;g627d42fa04_4_49"/>
          <p:cNvSpPr>
            <a:spLocks/>
          </p:cNvSpPr>
          <p:nvPr/>
        </p:nvSpPr>
        <p:spPr>
          <a:xfrm>
            <a:off x="11312517" y="5513918"/>
            <a:ext cx="327317" cy="269988"/>
          </a:xfrm>
          <a:custGeom>
            <a:avLst/>
            <a:gdLst/>
            <a:ahLst/>
            <a:cxnLst/>
            <a:rect l="l" t="t" r="r" b="b"/>
            <a:pathLst>
              <a:path w="528" h="436" extrusionOk="0">
                <a:moveTo>
                  <a:pt x="527" y="31"/>
                </a:moveTo>
                <a:lnTo>
                  <a:pt x="527" y="31"/>
                </a:lnTo>
                <a:lnTo>
                  <a:pt x="527" y="0"/>
                </a:lnTo>
                <a:lnTo>
                  <a:pt x="496" y="0"/>
                </a:lnTo>
                <a:lnTo>
                  <a:pt x="496" y="0"/>
                </a:lnTo>
                <a:lnTo>
                  <a:pt x="496" y="0"/>
                </a:lnTo>
                <a:cubicBezTo>
                  <a:pt x="496" y="0"/>
                  <a:pt x="496" y="0"/>
                  <a:pt x="465" y="0"/>
                </a:cubicBezTo>
                <a:lnTo>
                  <a:pt x="465" y="0"/>
                </a:lnTo>
                <a:lnTo>
                  <a:pt x="465" y="0"/>
                </a:lnTo>
                <a:lnTo>
                  <a:pt x="465" y="31"/>
                </a:lnTo>
                <a:lnTo>
                  <a:pt x="465" y="31"/>
                </a:lnTo>
                <a:lnTo>
                  <a:pt x="465" y="31"/>
                </a:lnTo>
                <a:cubicBezTo>
                  <a:pt x="465" y="31"/>
                  <a:pt x="465" y="31"/>
                  <a:pt x="465" y="63"/>
                </a:cubicBezTo>
                <a:cubicBezTo>
                  <a:pt x="465" y="63"/>
                  <a:pt x="465" y="63"/>
                  <a:pt x="465" y="94"/>
                </a:cubicBezTo>
                <a:lnTo>
                  <a:pt x="465" y="94"/>
                </a:lnTo>
                <a:lnTo>
                  <a:pt x="465" y="94"/>
                </a:lnTo>
                <a:cubicBezTo>
                  <a:pt x="465" y="94"/>
                  <a:pt x="465" y="94"/>
                  <a:pt x="465" y="124"/>
                </a:cubicBezTo>
                <a:lnTo>
                  <a:pt x="465" y="124"/>
                </a:lnTo>
                <a:lnTo>
                  <a:pt x="465" y="124"/>
                </a:lnTo>
                <a:cubicBezTo>
                  <a:pt x="465" y="124"/>
                  <a:pt x="434" y="155"/>
                  <a:pt x="434" y="187"/>
                </a:cubicBezTo>
                <a:lnTo>
                  <a:pt x="434" y="187"/>
                </a:lnTo>
                <a:cubicBezTo>
                  <a:pt x="403" y="187"/>
                  <a:pt x="403" y="187"/>
                  <a:pt x="403" y="187"/>
                </a:cubicBezTo>
                <a:lnTo>
                  <a:pt x="403" y="187"/>
                </a:lnTo>
                <a:cubicBezTo>
                  <a:pt x="403" y="187"/>
                  <a:pt x="403" y="218"/>
                  <a:pt x="372" y="218"/>
                </a:cubicBezTo>
                <a:lnTo>
                  <a:pt x="341" y="248"/>
                </a:lnTo>
                <a:cubicBezTo>
                  <a:pt x="341" y="248"/>
                  <a:pt x="310" y="279"/>
                  <a:pt x="279" y="279"/>
                </a:cubicBezTo>
                <a:lnTo>
                  <a:pt x="279" y="248"/>
                </a:lnTo>
                <a:lnTo>
                  <a:pt x="279" y="248"/>
                </a:lnTo>
                <a:cubicBezTo>
                  <a:pt x="279" y="279"/>
                  <a:pt x="279" y="279"/>
                  <a:pt x="248" y="279"/>
                </a:cubicBezTo>
                <a:lnTo>
                  <a:pt x="248" y="279"/>
                </a:lnTo>
                <a:lnTo>
                  <a:pt x="248" y="279"/>
                </a:lnTo>
                <a:cubicBezTo>
                  <a:pt x="248" y="311"/>
                  <a:pt x="248" y="342"/>
                  <a:pt x="217" y="342"/>
                </a:cubicBezTo>
                <a:lnTo>
                  <a:pt x="217" y="342"/>
                </a:lnTo>
                <a:cubicBezTo>
                  <a:pt x="217" y="342"/>
                  <a:pt x="217" y="342"/>
                  <a:pt x="186" y="342"/>
                </a:cubicBezTo>
                <a:lnTo>
                  <a:pt x="186" y="342"/>
                </a:lnTo>
                <a:lnTo>
                  <a:pt x="155" y="342"/>
                </a:lnTo>
                <a:lnTo>
                  <a:pt x="124" y="342"/>
                </a:lnTo>
                <a:cubicBezTo>
                  <a:pt x="93" y="342"/>
                  <a:pt x="93" y="342"/>
                  <a:pt x="93" y="342"/>
                </a:cubicBezTo>
                <a:cubicBezTo>
                  <a:pt x="62" y="342"/>
                  <a:pt x="62" y="342"/>
                  <a:pt x="62" y="342"/>
                </a:cubicBezTo>
                <a:lnTo>
                  <a:pt x="62" y="342"/>
                </a:lnTo>
                <a:cubicBezTo>
                  <a:pt x="31" y="372"/>
                  <a:pt x="31" y="372"/>
                  <a:pt x="0" y="372"/>
                </a:cubicBezTo>
                <a:lnTo>
                  <a:pt x="0" y="403"/>
                </a:lnTo>
                <a:lnTo>
                  <a:pt x="0" y="403"/>
                </a:lnTo>
                <a:lnTo>
                  <a:pt x="0" y="403"/>
                </a:lnTo>
                <a:lnTo>
                  <a:pt x="0" y="403"/>
                </a:lnTo>
                <a:lnTo>
                  <a:pt x="31" y="403"/>
                </a:lnTo>
                <a:lnTo>
                  <a:pt x="31" y="403"/>
                </a:lnTo>
                <a:lnTo>
                  <a:pt x="62" y="403"/>
                </a:lnTo>
                <a:cubicBezTo>
                  <a:pt x="62" y="372"/>
                  <a:pt x="62" y="372"/>
                  <a:pt x="93" y="372"/>
                </a:cubicBezTo>
                <a:lnTo>
                  <a:pt x="93" y="372"/>
                </a:lnTo>
                <a:lnTo>
                  <a:pt x="124" y="342"/>
                </a:lnTo>
                <a:lnTo>
                  <a:pt x="155" y="342"/>
                </a:lnTo>
                <a:lnTo>
                  <a:pt x="155" y="342"/>
                </a:lnTo>
                <a:lnTo>
                  <a:pt x="155" y="342"/>
                </a:lnTo>
                <a:lnTo>
                  <a:pt x="155" y="342"/>
                </a:lnTo>
                <a:lnTo>
                  <a:pt x="186" y="342"/>
                </a:lnTo>
                <a:cubicBezTo>
                  <a:pt x="186" y="342"/>
                  <a:pt x="186" y="342"/>
                  <a:pt x="217" y="372"/>
                </a:cubicBezTo>
                <a:cubicBezTo>
                  <a:pt x="217" y="372"/>
                  <a:pt x="217" y="403"/>
                  <a:pt x="186" y="403"/>
                </a:cubicBezTo>
                <a:lnTo>
                  <a:pt x="186" y="403"/>
                </a:lnTo>
                <a:cubicBezTo>
                  <a:pt x="186" y="435"/>
                  <a:pt x="186" y="435"/>
                  <a:pt x="217" y="435"/>
                </a:cubicBezTo>
                <a:lnTo>
                  <a:pt x="217" y="435"/>
                </a:lnTo>
                <a:cubicBezTo>
                  <a:pt x="217" y="435"/>
                  <a:pt x="217" y="435"/>
                  <a:pt x="217" y="403"/>
                </a:cubicBezTo>
                <a:cubicBezTo>
                  <a:pt x="217" y="403"/>
                  <a:pt x="217" y="403"/>
                  <a:pt x="248" y="403"/>
                </a:cubicBezTo>
                <a:cubicBezTo>
                  <a:pt x="248" y="372"/>
                  <a:pt x="248" y="372"/>
                  <a:pt x="248" y="372"/>
                </a:cubicBezTo>
                <a:cubicBezTo>
                  <a:pt x="248" y="342"/>
                  <a:pt x="248" y="342"/>
                  <a:pt x="248" y="342"/>
                </a:cubicBezTo>
                <a:lnTo>
                  <a:pt x="248" y="342"/>
                </a:lnTo>
                <a:cubicBezTo>
                  <a:pt x="279" y="342"/>
                  <a:pt x="279" y="342"/>
                  <a:pt x="310" y="372"/>
                </a:cubicBezTo>
                <a:lnTo>
                  <a:pt x="310" y="372"/>
                </a:lnTo>
                <a:lnTo>
                  <a:pt x="310" y="372"/>
                </a:lnTo>
                <a:lnTo>
                  <a:pt x="310" y="372"/>
                </a:lnTo>
                <a:cubicBezTo>
                  <a:pt x="341" y="342"/>
                  <a:pt x="341" y="342"/>
                  <a:pt x="341" y="342"/>
                </a:cubicBezTo>
                <a:lnTo>
                  <a:pt x="372" y="342"/>
                </a:lnTo>
                <a:lnTo>
                  <a:pt x="372" y="342"/>
                </a:lnTo>
                <a:lnTo>
                  <a:pt x="372" y="342"/>
                </a:lnTo>
                <a:lnTo>
                  <a:pt x="403" y="311"/>
                </a:lnTo>
                <a:lnTo>
                  <a:pt x="403" y="311"/>
                </a:lnTo>
                <a:cubicBezTo>
                  <a:pt x="403" y="311"/>
                  <a:pt x="403" y="311"/>
                  <a:pt x="434" y="311"/>
                </a:cubicBezTo>
                <a:lnTo>
                  <a:pt x="434" y="311"/>
                </a:lnTo>
                <a:lnTo>
                  <a:pt x="434" y="311"/>
                </a:lnTo>
                <a:cubicBezTo>
                  <a:pt x="465" y="311"/>
                  <a:pt x="465" y="311"/>
                  <a:pt x="465" y="311"/>
                </a:cubicBezTo>
                <a:lnTo>
                  <a:pt x="465" y="311"/>
                </a:lnTo>
                <a:cubicBezTo>
                  <a:pt x="465" y="311"/>
                  <a:pt x="465" y="279"/>
                  <a:pt x="465" y="248"/>
                </a:cubicBezTo>
                <a:cubicBezTo>
                  <a:pt x="465" y="248"/>
                  <a:pt x="465" y="248"/>
                  <a:pt x="465" y="218"/>
                </a:cubicBezTo>
                <a:lnTo>
                  <a:pt x="496" y="218"/>
                </a:lnTo>
                <a:lnTo>
                  <a:pt x="465" y="187"/>
                </a:lnTo>
                <a:lnTo>
                  <a:pt x="465" y="187"/>
                </a:lnTo>
                <a:lnTo>
                  <a:pt x="465" y="155"/>
                </a:lnTo>
                <a:lnTo>
                  <a:pt x="496" y="124"/>
                </a:lnTo>
                <a:lnTo>
                  <a:pt x="496" y="124"/>
                </a:lnTo>
                <a:cubicBezTo>
                  <a:pt x="527" y="94"/>
                  <a:pt x="527" y="94"/>
                  <a:pt x="527" y="94"/>
                </a:cubicBezTo>
                <a:lnTo>
                  <a:pt x="527" y="94"/>
                </a:lnTo>
                <a:lnTo>
                  <a:pt x="527" y="94"/>
                </a:lnTo>
                <a:lnTo>
                  <a:pt x="527" y="94"/>
                </a:lnTo>
                <a:cubicBezTo>
                  <a:pt x="527" y="63"/>
                  <a:pt x="527" y="63"/>
                  <a:pt x="527" y="63"/>
                </a:cubicBezTo>
                <a:cubicBezTo>
                  <a:pt x="527" y="31"/>
                  <a:pt x="527" y="31"/>
                  <a:pt x="527" y="31"/>
                </a:cubicBezTo>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26" name="Google Shape;1226;g627d42fa04_4_49"/>
          <p:cNvSpPr>
            <a:spLocks/>
          </p:cNvSpPr>
          <p:nvPr/>
        </p:nvSpPr>
        <p:spPr>
          <a:xfrm>
            <a:off x="11236143" y="5783906"/>
            <a:ext cx="57280" cy="95452"/>
          </a:xfrm>
          <a:custGeom>
            <a:avLst/>
            <a:gdLst/>
            <a:ahLst/>
            <a:cxnLst/>
            <a:rect l="l" t="t" r="r" b="b"/>
            <a:pathLst>
              <a:path w="93" h="156" extrusionOk="0">
                <a:moveTo>
                  <a:pt x="61" y="31"/>
                </a:moveTo>
                <a:lnTo>
                  <a:pt x="61" y="31"/>
                </a:lnTo>
                <a:lnTo>
                  <a:pt x="61" y="31"/>
                </a:lnTo>
                <a:lnTo>
                  <a:pt x="61" y="0"/>
                </a:lnTo>
                <a:lnTo>
                  <a:pt x="61" y="0"/>
                </a:lnTo>
                <a:lnTo>
                  <a:pt x="61" y="31"/>
                </a:lnTo>
                <a:cubicBezTo>
                  <a:pt x="30" y="31"/>
                  <a:pt x="30" y="31"/>
                  <a:pt x="30" y="31"/>
                </a:cubicBezTo>
                <a:cubicBezTo>
                  <a:pt x="30" y="31"/>
                  <a:pt x="30" y="31"/>
                  <a:pt x="0" y="31"/>
                </a:cubicBezTo>
                <a:lnTo>
                  <a:pt x="0" y="31"/>
                </a:lnTo>
                <a:cubicBezTo>
                  <a:pt x="0" y="61"/>
                  <a:pt x="0" y="61"/>
                  <a:pt x="0" y="61"/>
                </a:cubicBezTo>
                <a:cubicBezTo>
                  <a:pt x="30" y="61"/>
                  <a:pt x="30" y="61"/>
                  <a:pt x="30" y="92"/>
                </a:cubicBezTo>
                <a:cubicBezTo>
                  <a:pt x="30" y="92"/>
                  <a:pt x="30" y="92"/>
                  <a:pt x="30" y="124"/>
                </a:cubicBezTo>
                <a:lnTo>
                  <a:pt x="61" y="124"/>
                </a:lnTo>
                <a:cubicBezTo>
                  <a:pt x="61" y="124"/>
                  <a:pt x="61" y="124"/>
                  <a:pt x="61" y="155"/>
                </a:cubicBezTo>
                <a:cubicBezTo>
                  <a:pt x="61" y="124"/>
                  <a:pt x="61" y="124"/>
                  <a:pt x="61" y="124"/>
                </a:cubicBezTo>
                <a:lnTo>
                  <a:pt x="92" y="124"/>
                </a:lnTo>
                <a:lnTo>
                  <a:pt x="92" y="92"/>
                </a:lnTo>
                <a:lnTo>
                  <a:pt x="92" y="61"/>
                </a:lnTo>
                <a:lnTo>
                  <a:pt x="92" y="61"/>
                </a:lnTo>
                <a:lnTo>
                  <a:pt x="92" y="31"/>
                </a:lnTo>
                <a:cubicBezTo>
                  <a:pt x="61" y="31"/>
                  <a:pt x="61" y="31"/>
                  <a:pt x="61"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27" name="Google Shape;1227;g627d42fa04_4_49"/>
          <p:cNvSpPr>
            <a:spLocks/>
          </p:cNvSpPr>
          <p:nvPr/>
        </p:nvSpPr>
        <p:spPr>
          <a:xfrm>
            <a:off x="9815041" y="5074843"/>
            <a:ext cx="1055601" cy="384531"/>
          </a:xfrm>
          <a:custGeom>
            <a:avLst/>
            <a:gdLst/>
            <a:ahLst/>
            <a:cxnLst/>
            <a:rect l="l" t="t" r="r" b="b"/>
            <a:pathLst>
              <a:path w="1706" h="621" extrusionOk="0">
                <a:moveTo>
                  <a:pt x="558" y="124"/>
                </a:moveTo>
                <a:lnTo>
                  <a:pt x="558" y="124"/>
                </a:lnTo>
                <a:lnTo>
                  <a:pt x="558" y="124"/>
                </a:lnTo>
                <a:lnTo>
                  <a:pt x="558" y="124"/>
                </a:lnTo>
                <a:lnTo>
                  <a:pt x="558" y="124"/>
                </a:lnTo>
                <a:cubicBezTo>
                  <a:pt x="527" y="156"/>
                  <a:pt x="527" y="156"/>
                  <a:pt x="496" y="156"/>
                </a:cubicBezTo>
                <a:lnTo>
                  <a:pt x="496" y="156"/>
                </a:lnTo>
                <a:lnTo>
                  <a:pt x="496" y="156"/>
                </a:lnTo>
                <a:lnTo>
                  <a:pt x="466" y="156"/>
                </a:lnTo>
                <a:lnTo>
                  <a:pt x="466" y="156"/>
                </a:lnTo>
                <a:cubicBezTo>
                  <a:pt x="466" y="156"/>
                  <a:pt x="466" y="156"/>
                  <a:pt x="435" y="156"/>
                </a:cubicBezTo>
                <a:lnTo>
                  <a:pt x="435" y="156"/>
                </a:lnTo>
                <a:lnTo>
                  <a:pt x="403" y="156"/>
                </a:lnTo>
                <a:lnTo>
                  <a:pt x="403" y="156"/>
                </a:lnTo>
                <a:lnTo>
                  <a:pt x="372" y="156"/>
                </a:lnTo>
                <a:lnTo>
                  <a:pt x="372" y="156"/>
                </a:lnTo>
                <a:lnTo>
                  <a:pt x="372" y="156"/>
                </a:lnTo>
                <a:cubicBezTo>
                  <a:pt x="342" y="156"/>
                  <a:pt x="342" y="124"/>
                  <a:pt x="342" y="124"/>
                </a:cubicBezTo>
                <a:lnTo>
                  <a:pt x="342" y="124"/>
                </a:lnTo>
                <a:cubicBezTo>
                  <a:pt x="311" y="124"/>
                  <a:pt x="311" y="124"/>
                  <a:pt x="311" y="94"/>
                </a:cubicBezTo>
                <a:lnTo>
                  <a:pt x="311" y="94"/>
                </a:lnTo>
                <a:lnTo>
                  <a:pt x="311" y="94"/>
                </a:lnTo>
                <a:lnTo>
                  <a:pt x="311" y="94"/>
                </a:lnTo>
                <a:cubicBezTo>
                  <a:pt x="279" y="94"/>
                  <a:pt x="279" y="94"/>
                  <a:pt x="248" y="94"/>
                </a:cubicBezTo>
                <a:lnTo>
                  <a:pt x="248" y="94"/>
                </a:lnTo>
                <a:lnTo>
                  <a:pt x="248" y="94"/>
                </a:lnTo>
                <a:lnTo>
                  <a:pt x="218" y="94"/>
                </a:lnTo>
                <a:cubicBezTo>
                  <a:pt x="218" y="94"/>
                  <a:pt x="218" y="94"/>
                  <a:pt x="187" y="94"/>
                </a:cubicBezTo>
                <a:lnTo>
                  <a:pt x="187" y="94"/>
                </a:lnTo>
                <a:cubicBezTo>
                  <a:pt x="187" y="94"/>
                  <a:pt x="187" y="94"/>
                  <a:pt x="155" y="94"/>
                </a:cubicBezTo>
                <a:lnTo>
                  <a:pt x="155" y="124"/>
                </a:lnTo>
                <a:cubicBezTo>
                  <a:pt x="124" y="124"/>
                  <a:pt x="124" y="124"/>
                  <a:pt x="94" y="124"/>
                </a:cubicBezTo>
                <a:lnTo>
                  <a:pt x="94" y="156"/>
                </a:lnTo>
                <a:lnTo>
                  <a:pt x="94" y="156"/>
                </a:lnTo>
                <a:cubicBezTo>
                  <a:pt x="63" y="187"/>
                  <a:pt x="63" y="187"/>
                  <a:pt x="63" y="187"/>
                </a:cubicBezTo>
                <a:lnTo>
                  <a:pt x="63" y="187"/>
                </a:lnTo>
                <a:lnTo>
                  <a:pt x="63" y="187"/>
                </a:lnTo>
                <a:cubicBezTo>
                  <a:pt x="31" y="187"/>
                  <a:pt x="31" y="187"/>
                  <a:pt x="31" y="187"/>
                </a:cubicBezTo>
                <a:lnTo>
                  <a:pt x="0" y="187"/>
                </a:lnTo>
                <a:lnTo>
                  <a:pt x="0" y="187"/>
                </a:lnTo>
                <a:lnTo>
                  <a:pt x="0" y="187"/>
                </a:lnTo>
                <a:lnTo>
                  <a:pt x="0" y="187"/>
                </a:lnTo>
                <a:cubicBezTo>
                  <a:pt x="31" y="187"/>
                  <a:pt x="31" y="218"/>
                  <a:pt x="31" y="218"/>
                </a:cubicBezTo>
                <a:cubicBezTo>
                  <a:pt x="63" y="218"/>
                  <a:pt x="63" y="218"/>
                  <a:pt x="63" y="218"/>
                </a:cubicBezTo>
                <a:cubicBezTo>
                  <a:pt x="94" y="218"/>
                  <a:pt x="94" y="218"/>
                  <a:pt x="94" y="218"/>
                </a:cubicBezTo>
                <a:cubicBezTo>
                  <a:pt x="94" y="218"/>
                  <a:pt x="94" y="218"/>
                  <a:pt x="124" y="248"/>
                </a:cubicBezTo>
                <a:lnTo>
                  <a:pt x="124" y="248"/>
                </a:lnTo>
                <a:lnTo>
                  <a:pt x="124" y="248"/>
                </a:lnTo>
                <a:cubicBezTo>
                  <a:pt x="124" y="248"/>
                  <a:pt x="124" y="248"/>
                  <a:pt x="124" y="280"/>
                </a:cubicBezTo>
                <a:cubicBezTo>
                  <a:pt x="124" y="280"/>
                  <a:pt x="124" y="280"/>
                  <a:pt x="155" y="280"/>
                </a:cubicBezTo>
                <a:lnTo>
                  <a:pt x="155" y="280"/>
                </a:lnTo>
                <a:lnTo>
                  <a:pt x="187" y="311"/>
                </a:lnTo>
                <a:lnTo>
                  <a:pt x="187" y="342"/>
                </a:lnTo>
                <a:lnTo>
                  <a:pt x="187" y="342"/>
                </a:lnTo>
                <a:cubicBezTo>
                  <a:pt x="187" y="372"/>
                  <a:pt x="155" y="372"/>
                  <a:pt x="155" y="372"/>
                </a:cubicBezTo>
                <a:cubicBezTo>
                  <a:pt x="155" y="404"/>
                  <a:pt x="155" y="404"/>
                  <a:pt x="155" y="404"/>
                </a:cubicBezTo>
                <a:lnTo>
                  <a:pt x="155" y="404"/>
                </a:lnTo>
                <a:cubicBezTo>
                  <a:pt x="187" y="404"/>
                  <a:pt x="187" y="404"/>
                  <a:pt x="218" y="404"/>
                </a:cubicBezTo>
                <a:lnTo>
                  <a:pt x="218" y="404"/>
                </a:lnTo>
                <a:lnTo>
                  <a:pt x="218" y="404"/>
                </a:lnTo>
                <a:cubicBezTo>
                  <a:pt x="248" y="404"/>
                  <a:pt x="248" y="404"/>
                  <a:pt x="279" y="404"/>
                </a:cubicBezTo>
                <a:lnTo>
                  <a:pt x="279" y="404"/>
                </a:lnTo>
                <a:lnTo>
                  <a:pt x="279" y="404"/>
                </a:lnTo>
                <a:lnTo>
                  <a:pt x="279" y="404"/>
                </a:lnTo>
                <a:cubicBezTo>
                  <a:pt x="311" y="404"/>
                  <a:pt x="311" y="404"/>
                  <a:pt x="311" y="404"/>
                </a:cubicBezTo>
                <a:lnTo>
                  <a:pt x="311" y="404"/>
                </a:lnTo>
                <a:cubicBezTo>
                  <a:pt x="311" y="404"/>
                  <a:pt x="311" y="404"/>
                  <a:pt x="342" y="404"/>
                </a:cubicBezTo>
                <a:lnTo>
                  <a:pt x="342" y="404"/>
                </a:lnTo>
                <a:lnTo>
                  <a:pt x="342" y="435"/>
                </a:lnTo>
                <a:lnTo>
                  <a:pt x="342" y="435"/>
                </a:lnTo>
                <a:lnTo>
                  <a:pt x="372" y="435"/>
                </a:lnTo>
                <a:lnTo>
                  <a:pt x="403" y="435"/>
                </a:lnTo>
                <a:cubicBezTo>
                  <a:pt x="403" y="466"/>
                  <a:pt x="435" y="466"/>
                  <a:pt x="435" y="466"/>
                </a:cubicBezTo>
                <a:lnTo>
                  <a:pt x="435" y="466"/>
                </a:lnTo>
                <a:lnTo>
                  <a:pt x="435" y="496"/>
                </a:lnTo>
                <a:lnTo>
                  <a:pt x="435" y="496"/>
                </a:lnTo>
                <a:lnTo>
                  <a:pt x="435" y="496"/>
                </a:lnTo>
                <a:lnTo>
                  <a:pt x="435" y="528"/>
                </a:lnTo>
                <a:cubicBezTo>
                  <a:pt x="466" y="528"/>
                  <a:pt x="466" y="528"/>
                  <a:pt x="466" y="559"/>
                </a:cubicBezTo>
                <a:lnTo>
                  <a:pt x="466" y="559"/>
                </a:lnTo>
                <a:lnTo>
                  <a:pt x="466" y="559"/>
                </a:lnTo>
                <a:cubicBezTo>
                  <a:pt x="496" y="559"/>
                  <a:pt x="558" y="559"/>
                  <a:pt x="558" y="559"/>
                </a:cubicBezTo>
                <a:cubicBezTo>
                  <a:pt x="590" y="559"/>
                  <a:pt x="590" y="559"/>
                  <a:pt x="620" y="559"/>
                </a:cubicBezTo>
                <a:lnTo>
                  <a:pt x="620" y="559"/>
                </a:lnTo>
                <a:cubicBezTo>
                  <a:pt x="651" y="559"/>
                  <a:pt x="651" y="559"/>
                  <a:pt x="651" y="559"/>
                </a:cubicBezTo>
                <a:lnTo>
                  <a:pt x="683" y="559"/>
                </a:lnTo>
                <a:cubicBezTo>
                  <a:pt x="683" y="559"/>
                  <a:pt x="683" y="559"/>
                  <a:pt x="713" y="559"/>
                </a:cubicBezTo>
                <a:lnTo>
                  <a:pt x="713" y="559"/>
                </a:lnTo>
                <a:lnTo>
                  <a:pt x="744" y="559"/>
                </a:lnTo>
                <a:cubicBezTo>
                  <a:pt x="775" y="589"/>
                  <a:pt x="775" y="589"/>
                  <a:pt x="775" y="589"/>
                </a:cubicBezTo>
                <a:lnTo>
                  <a:pt x="775" y="589"/>
                </a:lnTo>
                <a:cubicBezTo>
                  <a:pt x="807" y="589"/>
                  <a:pt x="807" y="589"/>
                  <a:pt x="807" y="589"/>
                </a:cubicBezTo>
                <a:lnTo>
                  <a:pt x="807" y="589"/>
                </a:lnTo>
                <a:cubicBezTo>
                  <a:pt x="807" y="589"/>
                  <a:pt x="807" y="589"/>
                  <a:pt x="837" y="589"/>
                </a:cubicBezTo>
                <a:lnTo>
                  <a:pt x="837" y="620"/>
                </a:lnTo>
                <a:lnTo>
                  <a:pt x="837" y="620"/>
                </a:lnTo>
                <a:cubicBezTo>
                  <a:pt x="868" y="620"/>
                  <a:pt x="868" y="589"/>
                  <a:pt x="868" y="589"/>
                </a:cubicBezTo>
                <a:lnTo>
                  <a:pt x="868" y="589"/>
                </a:lnTo>
                <a:lnTo>
                  <a:pt x="868" y="589"/>
                </a:lnTo>
                <a:lnTo>
                  <a:pt x="899" y="589"/>
                </a:lnTo>
                <a:lnTo>
                  <a:pt x="899" y="589"/>
                </a:lnTo>
                <a:cubicBezTo>
                  <a:pt x="899" y="589"/>
                  <a:pt x="899" y="589"/>
                  <a:pt x="899" y="620"/>
                </a:cubicBezTo>
                <a:cubicBezTo>
                  <a:pt x="931" y="620"/>
                  <a:pt x="931" y="620"/>
                  <a:pt x="931" y="620"/>
                </a:cubicBezTo>
                <a:cubicBezTo>
                  <a:pt x="931" y="620"/>
                  <a:pt x="961" y="589"/>
                  <a:pt x="992" y="589"/>
                </a:cubicBezTo>
                <a:cubicBezTo>
                  <a:pt x="992" y="589"/>
                  <a:pt x="1023" y="559"/>
                  <a:pt x="1055" y="559"/>
                </a:cubicBezTo>
                <a:lnTo>
                  <a:pt x="1055" y="559"/>
                </a:lnTo>
                <a:lnTo>
                  <a:pt x="1085" y="559"/>
                </a:lnTo>
                <a:cubicBezTo>
                  <a:pt x="1116" y="559"/>
                  <a:pt x="1116" y="559"/>
                  <a:pt x="1147" y="559"/>
                </a:cubicBezTo>
                <a:lnTo>
                  <a:pt x="1147" y="559"/>
                </a:lnTo>
                <a:cubicBezTo>
                  <a:pt x="1179" y="559"/>
                  <a:pt x="1179" y="559"/>
                  <a:pt x="1209" y="559"/>
                </a:cubicBezTo>
                <a:lnTo>
                  <a:pt x="1209" y="559"/>
                </a:lnTo>
                <a:lnTo>
                  <a:pt x="1209" y="559"/>
                </a:lnTo>
                <a:cubicBezTo>
                  <a:pt x="1209" y="559"/>
                  <a:pt x="1209" y="528"/>
                  <a:pt x="1240" y="528"/>
                </a:cubicBezTo>
                <a:lnTo>
                  <a:pt x="1240" y="528"/>
                </a:lnTo>
                <a:cubicBezTo>
                  <a:pt x="1240" y="528"/>
                  <a:pt x="1240" y="528"/>
                  <a:pt x="1240" y="496"/>
                </a:cubicBezTo>
                <a:cubicBezTo>
                  <a:pt x="1271" y="496"/>
                  <a:pt x="1271" y="496"/>
                  <a:pt x="1271" y="496"/>
                </a:cubicBezTo>
                <a:lnTo>
                  <a:pt x="1271" y="496"/>
                </a:lnTo>
                <a:lnTo>
                  <a:pt x="1271" y="466"/>
                </a:lnTo>
                <a:lnTo>
                  <a:pt x="1271" y="466"/>
                </a:lnTo>
                <a:lnTo>
                  <a:pt x="1271" y="466"/>
                </a:lnTo>
                <a:cubicBezTo>
                  <a:pt x="1271" y="435"/>
                  <a:pt x="1271" y="435"/>
                  <a:pt x="1271" y="435"/>
                </a:cubicBezTo>
                <a:cubicBezTo>
                  <a:pt x="1271" y="404"/>
                  <a:pt x="1271" y="404"/>
                  <a:pt x="1303" y="404"/>
                </a:cubicBezTo>
                <a:lnTo>
                  <a:pt x="1303" y="404"/>
                </a:lnTo>
                <a:cubicBezTo>
                  <a:pt x="1333" y="404"/>
                  <a:pt x="1364" y="404"/>
                  <a:pt x="1364" y="404"/>
                </a:cubicBezTo>
                <a:cubicBezTo>
                  <a:pt x="1364" y="404"/>
                  <a:pt x="1364" y="404"/>
                  <a:pt x="1395" y="404"/>
                </a:cubicBezTo>
                <a:lnTo>
                  <a:pt x="1395" y="404"/>
                </a:lnTo>
                <a:lnTo>
                  <a:pt x="1395" y="404"/>
                </a:lnTo>
                <a:lnTo>
                  <a:pt x="1427" y="404"/>
                </a:lnTo>
                <a:lnTo>
                  <a:pt x="1427" y="404"/>
                </a:lnTo>
                <a:lnTo>
                  <a:pt x="1427" y="404"/>
                </a:lnTo>
                <a:lnTo>
                  <a:pt x="1427" y="404"/>
                </a:lnTo>
                <a:cubicBezTo>
                  <a:pt x="1427" y="404"/>
                  <a:pt x="1457" y="372"/>
                  <a:pt x="1488" y="372"/>
                </a:cubicBezTo>
                <a:lnTo>
                  <a:pt x="1488" y="372"/>
                </a:lnTo>
                <a:lnTo>
                  <a:pt x="1488" y="372"/>
                </a:lnTo>
                <a:cubicBezTo>
                  <a:pt x="1519" y="372"/>
                  <a:pt x="1519" y="372"/>
                  <a:pt x="1519" y="372"/>
                </a:cubicBezTo>
                <a:lnTo>
                  <a:pt x="1519" y="372"/>
                </a:lnTo>
                <a:lnTo>
                  <a:pt x="1519" y="372"/>
                </a:lnTo>
                <a:lnTo>
                  <a:pt x="1519" y="372"/>
                </a:lnTo>
                <a:lnTo>
                  <a:pt x="1551" y="372"/>
                </a:lnTo>
                <a:cubicBezTo>
                  <a:pt x="1551" y="342"/>
                  <a:pt x="1551" y="342"/>
                  <a:pt x="1551" y="342"/>
                </a:cubicBezTo>
                <a:cubicBezTo>
                  <a:pt x="1551" y="342"/>
                  <a:pt x="1551" y="311"/>
                  <a:pt x="1581" y="311"/>
                </a:cubicBezTo>
                <a:lnTo>
                  <a:pt x="1581" y="311"/>
                </a:lnTo>
                <a:cubicBezTo>
                  <a:pt x="1581" y="311"/>
                  <a:pt x="1581" y="311"/>
                  <a:pt x="1612" y="311"/>
                </a:cubicBezTo>
                <a:lnTo>
                  <a:pt x="1612" y="311"/>
                </a:lnTo>
                <a:lnTo>
                  <a:pt x="1612" y="311"/>
                </a:lnTo>
                <a:cubicBezTo>
                  <a:pt x="1643" y="280"/>
                  <a:pt x="1643" y="280"/>
                  <a:pt x="1643" y="280"/>
                </a:cubicBezTo>
                <a:lnTo>
                  <a:pt x="1675" y="280"/>
                </a:lnTo>
                <a:lnTo>
                  <a:pt x="1675" y="280"/>
                </a:lnTo>
                <a:lnTo>
                  <a:pt x="1675" y="280"/>
                </a:lnTo>
                <a:lnTo>
                  <a:pt x="1675" y="280"/>
                </a:lnTo>
                <a:lnTo>
                  <a:pt x="1705" y="280"/>
                </a:lnTo>
                <a:lnTo>
                  <a:pt x="1705" y="280"/>
                </a:lnTo>
                <a:lnTo>
                  <a:pt x="1675" y="280"/>
                </a:lnTo>
                <a:lnTo>
                  <a:pt x="1675" y="280"/>
                </a:lnTo>
                <a:lnTo>
                  <a:pt x="1675" y="280"/>
                </a:lnTo>
                <a:cubicBezTo>
                  <a:pt x="1643" y="280"/>
                  <a:pt x="1643" y="280"/>
                  <a:pt x="1643" y="280"/>
                </a:cubicBezTo>
                <a:lnTo>
                  <a:pt x="1643" y="280"/>
                </a:lnTo>
                <a:lnTo>
                  <a:pt x="1612" y="280"/>
                </a:lnTo>
                <a:lnTo>
                  <a:pt x="1612" y="280"/>
                </a:lnTo>
                <a:cubicBezTo>
                  <a:pt x="1612" y="280"/>
                  <a:pt x="1612" y="280"/>
                  <a:pt x="1581" y="280"/>
                </a:cubicBezTo>
                <a:lnTo>
                  <a:pt x="1581" y="280"/>
                </a:lnTo>
                <a:lnTo>
                  <a:pt x="1581" y="280"/>
                </a:lnTo>
                <a:cubicBezTo>
                  <a:pt x="1581" y="280"/>
                  <a:pt x="1581" y="280"/>
                  <a:pt x="1551" y="280"/>
                </a:cubicBezTo>
                <a:lnTo>
                  <a:pt x="1551" y="280"/>
                </a:lnTo>
                <a:lnTo>
                  <a:pt x="1551" y="280"/>
                </a:lnTo>
                <a:lnTo>
                  <a:pt x="1551" y="280"/>
                </a:lnTo>
                <a:lnTo>
                  <a:pt x="1551" y="280"/>
                </a:lnTo>
                <a:lnTo>
                  <a:pt x="1551" y="280"/>
                </a:lnTo>
                <a:cubicBezTo>
                  <a:pt x="1519" y="280"/>
                  <a:pt x="1488" y="280"/>
                  <a:pt x="1488" y="248"/>
                </a:cubicBezTo>
                <a:lnTo>
                  <a:pt x="1488" y="248"/>
                </a:lnTo>
                <a:lnTo>
                  <a:pt x="1488" y="248"/>
                </a:lnTo>
                <a:cubicBezTo>
                  <a:pt x="1488" y="218"/>
                  <a:pt x="1488" y="218"/>
                  <a:pt x="1488" y="218"/>
                </a:cubicBezTo>
                <a:lnTo>
                  <a:pt x="1488" y="218"/>
                </a:lnTo>
                <a:cubicBezTo>
                  <a:pt x="1488" y="187"/>
                  <a:pt x="1488" y="187"/>
                  <a:pt x="1488" y="187"/>
                </a:cubicBezTo>
                <a:lnTo>
                  <a:pt x="1519" y="187"/>
                </a:lnTo>
                <a:lnTo>
                  <a:pt x="1519" y="156"/>
                </a:lnTo>
                <a:lnTo>
                  <a:pt x="1519" y="156"/>
                </a:lnTo>
                <a:lnTo>
                  <a:pt x="1519" y="156"/>
                </a:lnTo>
                <a:cubicBezTo>
                  <a:pt x="1488" y="156"/>
                  <a:pt x="1488" y="124"/>
                  <a:pt x="1488" y="124"/>
                </a:cubicBezTo>
                <a:cubicBezTo>
                  <a:pt x="1488" y="124"/>
                  <a:pt x="1488" y="124"/>
                  <a:pt x="1457" y="124"/>
                </a:cubicBezTo>
                <a:lnTo>
                  <a:pt x="1457" y="124"/>
                </a:lnTo>
                <a:lnTo>
                  <a:pt x="1427" y="124"/>
                </a:lnTo>
                <a:lnTo>
                  <a:pt x="1395" y="124"/>
                </a:lnTo>
                <a:cubicBezTo>
                  <a:pt x="1395" y="156"/>
                  <a:pt x="1395" y="156"/>
                  <a:pt x="1364" y="156"/>
                </a:cubicBezTo>
                <a:cubicBezTo>
                  <a:pt x="1364" y="187"/>
                  <a:pt x="1364" y="187"/>
                  <a:pt x="1333" y="187"/>
                </a:cubicBezTo>
                <a:cubicBezTo>
                  <a:pt x="1333" y="187"/>
                  <a:pt x="1333" y="187"/>
                  <a:pt x="1303" y="187"/>
                </a:cubicBezTo>
                <a:lnTo>
                  <a:pt x="1303" y="187"/>
                </a:lnTo>
                <a:lnTo>
                  <a:pt x="1271" y="187"/>
                </a:lnTo>
                <a:lnTo>
                  <a:pt x="1240" y="187"/>
                </a:lnTo>
                <a:lnTo>
                  <a:pt x="1240" y="187"/>
                </a:lnTo>
                <a:lnTo>
                  <a:pt x="1209" y="187"/>
                </a:lnTo>
                <a:lnTo>
                  <a:pt x="1209" y="187"/>
                </a:lnTo>
                <a:cubicBezTo>
                  <a:pt x="1179" y="187"/>
                  <a:pt x="1179" y="187"/>
                  <a:pt x="1179" y="187"/>
                </a:cubicBezTo>
                <a:cubicBezTo>
                  <a:pt x="1147" y="187"/>
                  <a:pt x="1147" y="187"/>
                  <a:pt x="1147" y="187"/>
                </a:cubicBezTo>
                <a:cubicBezTo>
                  <a:pt x="1116" y="187"/>
                  <a:pt x="1085" y="156"/>
                  <a:pt x="1085" y="156"/>
                </a:cubicBezTo>
                <a:lnTo>
                  <a:pt x="1085" y="156"/>
                </a:lnTo>
                <a:cubicBezTo>
                  <a:pt x="1055" y="156"/>
                  <a:pt x="1055" y="156"/>
                  <a:pt x="1055" y="124"/>
                </a:cubicBezTo>
                <a:cubicBezTo>
                  <a:pt x="1023" y="124"/>
                  <a:pt x="992" y="124"/>
                  <a:pt x="961" y="124"/>
                </a:cubicBezTo>
                <a:lnTo>
                  <a:pt x="961" y="124"/>
                </a:lnTo>
                <a:lnTo>
                  <a:pt x="961" y="124"/>
                </a:lnTo>
                <a:lnTo>
                  <a:pt x="931" y="124"/>
                </a:lnTo>
                <a:lnTo>
                  <a:pt x="899" y="124"/>
                </a:lnTo>
                <a:lnTo>
                  <a:pt x="868" y="124"/>
                </a:lnTo>
                <a:lnTo>
                  <a:pt x="868" y="124"/>
                </a:lnTo>
                <a:lnTo>
                  <a:pt x="837" y="124"/>
                </a:lnTo>
                <a:lnTo>
                  <a:pt x="837" y="124"/>
                </a:lnTo>
                <a:cubicBezTo>
                  <a:pt x="807" y="124"/>
                  <a:pt x="807" y="124"/>
                  <a:pt x="807" y="124"/>
                </a:cubicBezTo>
                <a:cubicBezTo>
                  <a:pt x="775" y="124"/>
                  <a:pt x="775" y="124"/>
                  <a:pt x="775" y="124"/>
                </a:cubicBezTo>
                <a:lnTo>
                  <a:pt x="775" y="94"/>
                </a:lnTo>
                <a:lnTo>
                  <a:pt x="744" y="94"/>
                </a:lnTo>
                <a:lnTo>
                  <a:pt x="744" y="94"/>
                </a:lnTo>
                <a:lnTo>
                  <a:pt x="744" y="63"/>
                </a:lnTo>
                <a:lnTo>
                  <a:pt x="744" y="63"/>
                </a:lnTo>
                <a:lnTo>
                  <a:pt x="713" y="32"/>
                </a:lnTo>
                <a:cubicBezTo>
                  <a:pt x="683" y="32"/>
                  <a:pt x="683" y="32"/>
                  <a:pt x="651" y="32"/>
                </a:cubicBezTo>
                <a:lnTo>
                  <a:pt x="651" y="32"/>
                </a:lnTo>
                <a:cubicBezTo>
                  <a:pt x="620" y="32"/>
                  <a:pt x="620" y="32"/>
                  <a:pt x="590" y="0"/>
                </a:cubicBezTo>
                <a:cubicBezTo>
                  <a:pt x="590" y="32"/>
                  <a:pt x="590" y="32"/>
                  <a:pt x="558" y="32"/>
                </a:cubicBezTo>
                <a:cubicBezTo>
                  <a:pt x="558" y="32"/>
                  <a:pt x="558" y="32"/>
                  <a:pt x="558" y="63"/>
                </a:cubicBezTo>
                <a:lnTo>
                  <a:pt x="558" y="63"/>
                </a:lnTo>
                <a:lnTo>
                  <a:pt x="558" y="63"/>
                </a:lnTo>
                <a:lnTo>
                  <a:pt x="558" y="63"/>
                </a:lnTo>
                <a:lnTo>
                  <a:pt x="558" y="63"/>
                </a:lnTo>
                <a:cubicBezTo>
                  <a:pt x="558" y="63"/>
                  <a:pt x="590" y="63"/>
                  <a:pt x="590" y="94"/>
                </a:cubicBezTo>
                <a:lnTo>
                  <a:pt x="590" y="94"/>
                </a:lnTo>
                <a:lnTo>
                  <a:pt x="590" y="94"/>
                </a:lnTo>
                <a:cubicBezTo>
                  <a:pt x="590" y="94"/>
                  <a:pt x="590" y="94"/>
                  <a:pt x="558" y="12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28" name="Google Shape;1228;g627d42fa04_4_49"/>
          <p:cNvSpPr>
            <a:spLocks/>
          </p:cNvSpPr>
          <p:nvPr/>
        </p:nvSpPr>
        <p:spPr>
          <a:xfrm>
            <a:off x="7572919" y="3943070"/>
            <a:ext cx="57281" cy="19089"/>
          </a:xfrm>
          <a:custGeom>
            <a:avLst/>
            <a:gdLst/>
            <a:ahLst/>
            <a:cxnLst/>
            <a:rect l="l" t="t" r="r" b="b"/>
            <a:pathLst>
              <a:path w="93" h="32" extrusionOk="0">
                <a:moveTo>
                  <a:pt x="31" y="31"/>
                </a:moveTo>
                <a:lnTo>
                  <a:pt x="31" y="31"/>
                </a:lnTo>
                <a:lnTo>
                  <a:pt x="62" y="31"/>
                </a:lnTo>
                <a:cubicBezTo>
                  <a:pt x="62" y="31"/>
                  <a:pt x="92" y="31"/>
                  <a:pt x="92" y="0"/>
                </a:cubicBezTo>
                <a:lnTo>
                  <a:pt x="92" y="0"/>
                </a:lnTo>
                <a:cubicBezTo>
                  <a:pt x="62" y="31"/>
                  <a:pt x="62" y="31"/>
                  <a:pt x="62" y="31"/>
                </a:cubicBezTo>
                <a:lnTo>
                  <a:pt x="31" y="31"/>
                </a:lnTo>
                <a:lnTo>
                  <a:pt x="31" y="31"/>
                </a:lnTo>
                <a:lnTo>
                  <a:pt x="0" y="31"/>
                </a:lnTo>
                <a:lnTo>
                  <a:pt x="0" y="31"/>
                </a:lnTo>
                <a:lnTo>
                  <a:pt x="0" y="31"/>
                </a:lnTo>
                <a:cubicBezTo>
                  <a:pt x="31" y="31"/>
                  <a:pt x="31" y="31"/>
                  <a:pt x="31"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29" name="Google Shape;1229;g627d42fa04_4_49"/>
          <p:cNvSpPr>
            <a:spLocks/>
          </p:cNvSpPr>
          <p:nvPr/>
        </p:nvSpPr>
        <p:spPr>
          <a:xfrm>
            <a:off x="6997387" y="4613953"/>
            <a:ext cx="210028" cy="193629"/>
          </a:xfrm>
          <a:custGeom>
            <a:avLst/>
            <a:gdLst/>
            <a:ahLst/>
            <a:cxnLst/>
            <a:rect l="l" t="t" r="r" b="b"/>
            <a:pathLst>
              <a:path w="341" h="312" extrusionOk="0">
                <a:moveTo>
                  <a:pt x="340" y="187"/>
                </a:moveTo>
                <a:lnTo>
                  <a:pt x="340" y="187"/>
                </a:lnTo>
                <a:lnTo>
                  <a:pt x="340" y="187"/>
                </a:lnTo>
                <a:lnTo>
                  <a:pt x="340" y="187"/>
                </a:lnTo>
                <a:lnTo>
                  <a:pt x="340" y="187"/>
                </a:lnTo>
                <a:lnTo>
                  <a:pt x="340" y="187"/>
                </a:lnTo>
                <a:cubicBezTo>
                  <a:pt x="340" y="187"/>
                  <a:pt x="309" y="187"/>
                  <a:pt x="309" y="156"/>
                </a:cubicBezTo>
                <a:lnTo>
                  <a:pt x="309" y="156"/>
                </a:lnTo>
                <a:lnTo>
                  <a:pt x="309" y="156"/>
                </a:lnTo>
                <a:lnTo>
                  <a:pt x="309" y="156"/>
                </a:lnTo>
                <a:cubicBezTo>
                  <a:pt x="340" y="124"/>
                  <a:pt x="340" y="124"/>
                  <a:pt x="340" y="124"/>
                </a:cubicBezTo>
                <a:cubicBezTo>
                  <a:pt x="340" y="124"/>
                  <a:pt x="309" y="124"/>
                  <a:pt x="340" y="94"/>
                </a:cubicBezTo>
                <a:lnTo>
                  <a:pt x="340" y="94"/>
                </a:lnTo>
                <a:lnTo>
                  <a:pt x="340" y="94"/>
                </a:lnTo>
                <a:cubicBezTo>
                  <a:pt x="309" y="63"/>
                  <a:pt x="309" y="63"/>
                  <a:pt x="309" y="63"/>
                </a:cubicBezTo>
                <a:lnTo>
                  <a:pt x="309" y="63"/>
                </a:lnTo>
                <a:lnTo>
                  <a:pt x="309" y="63"/>
                </a:lnTo>
                <a:cubicBezTo>
                  <a:pt x="309" y="32"/>
                  <a:pt x="309" y="32"/>
                  <a:pt x="309" y="32"/>
                </a:cubicBezTo>
                <a:lnTo>
                  <a:pt x="309" y="32"/>
                </a:lnTo>
                <a:lnTo>
                  <a:pt x="309" y="0"/>
                </a:lnTo>
                <a:lnTo>
                  <a:pt x="309" y="0"/>
                </a:lnTo>
                <a:lnTo>
                  <a:pt x="309" y="0"/>
                </a:lnTo>
                <a:cubicBezTo>
                  <a:pt x="309" y="0"/>
                  <a:pt x="309" y="0"/>
                  <a:pt x="280" y="32"/>
                </a:cubicBezTo>
                <a:lnTo>
                  <a:pt x="248" y="32"/>
                </a:lnTo>
                <a:cubicBezTo>
                  <a:pt x="248" y="32"/>
                  <a:pt x="217" y="32"/>
                  <a:pt x="217" y="0"/>
                </a:cubicBezTo>
                <a:lnTo>
                  <a:pt x="217" y="0"/>
                </a:lnTo>
                <a:cubicBezTo>
                  <a:pt x="186" y="0"/>
                  <a:pt x="186" y="0"/>
                  <a:pt x="186" y="0"/>
                </a:cubicBezTo>
                <a:cubicBezTo>
                  <a:pt x="186" y="0"/>
                  <a:pt x="186" y="32"/>
                  <a:pt x="156" y="32"/>
                </a:cubicBezTo>
                <a:lnTo>
                  <a:pt x="156" y="32"/>
                </a:lnTo>
                <a:lnTo>
                  <a:pt x="124" y="32"/>
                </a:lnTo>
                <a:lnTo>
                  <a:pt x="124" y="32"/>
                </a:lnTo>
                <a:cubicBezTo>
                  <a:pt x="124" y="32"/>
                  <a:pt x="124" y="63"/>
                  <a:pt x="93" y="63"/>
                </a:cubicBezTo>
                <a:lnTo>
                  <a:pt x="62" y="63"/>
                </a:lnTo>
                <a:lnTo>
                  <a:pt x="62" y="63"/>
                </a:lnTo>
                <a:cubicBezTo>
                  <a:pt x="62" y="94"/>
                  <a:pt x="32" y="94"/>
                  <a:pt x="32" y="94"/>
                </a:cubicBezTo>
                <a:lnTo>
                  <a:pt x="32" y="94"/>
                </a:lnTo>
                <a:cubicBezTo>
                  <a:pt x="62" y="94"/>
                  <a:pt x="62" y="94"/>
                  <a:pt x="62" y="94"/>
                </a:cubicBezTo>
                <a:lnTo>
                  <a:pt x="62" y="94"/>
                </a:lnTo>
                <a:lnTo>
                  <a:pt x="62" y="94"/>
                </a:lnTo>
                <a:lnTo>
                  <a:pt x="93" y="94"/>
                </a:lnTo>
                <a:cubicBezTo>
                  <a:pt x="93" y="94"/>
                  <a:pt x="93" y="94"/>
                  <a:pt x="93" y="124"/>
                </a:cubicBezTo>
                <a:cubicBezTo>
                  <a:pt x="124" y="124"/>
                  <a:pt x="93" y="156"/>
                  <a:pt x="93" y="156"/>
                </a:cubicBezTo>
                <a:cubicBezTo>
                  <a:pt x="93" y="156"/>
                  <a:pt x="93" y="156"/>
                  <a:pt x="62" y="156"/>
                </a:cubicBezTo>
                <a:cubicBezTo>
                  <a:pt x="124" y="156"/>
                  <a:pt x="124" y="156"/>
                  <a:pt x="124" y="156"/>
                </a:cubicBezTo>
                <a:cubicBezTo>
                  <a:pt x="62" y="218"/>
                  <a:pt x="62" y="218"/>
                  <a:pt x="62" y="218"/>
                </a:cubicBezTo>
                <a:cubicBezTo>
                  <a:pt x="62" y="218"/>
                  <a:pt x="62" y="218"/>
                  <a:pt x="32" y="248"/>
                </a:cubicBezTo>
                <a:lnTo>
                  <a:pt x="0" y="248"/>
                </a:lnTo>
                <a:lnTo>
                  <a:pt x="0" y="248"/>
                </a:lnTo>
                <a:lnTo>
                  <a:pt x="0" y="280"/>
                </a:lnTo>
                <a:lnTo>
                  <a:pt x="0" y="280"/>
                </a:lnTo>
                <a:cubicBezTo>
                  <a:pt x="0" y="280"/>
                  <a:pt x="32" y="280"/>
                  <a:pt x="32" y="311"/>
                </a:cubicBezTo>
                <a:cubicBezTo>
                  <a:pt x="32" y="311"/>
                  <a:pt x="32" y="311"/>
                  <a:pt x="62" y="311"/>
                </a:cubicBezTo>
                <a:lnTo>
                  <a:pt x="62" y="311"/>
                </a:lnTo>
                <a:lnTo>
                  <a:pt x="93" y="311"/>
                </a:lnTo>
                <a:cubicBezTo>
                  <a:pt x="124" y="311"/>
                  <a:pt x="124" y="311"/>
                  <a:pt x="156" y="280"/>
                </a:cubicBezTo>
                <a:lnTo>
                  <a:pt x="156" y="280"/>
                </a:lnTo>
                <a:cubicBezTo>
                  <a:pt x="186" y="248"/>
                  <a:pt x="186" y="248"/>
                  <a:pt x="217" y="248"/>
                </a:cubicBezTo>
                <a:lnTo>
                  <a:pt x="217" y="248"/>
                </a:lnTo>
                <a:lnTo>
                  <a:pt x="217" y="248"/>
                </a:lnTo>
                <a:cubicBezTo>
                  <a:pt x="217" y="248"/>
                  <a:pt x="217" y="218"/>
                  <a:pt x="248" y="218"/>
                </a:cubicBezTo>
                <a:cubicBezTo>
                  <a:pt x="248" y="187"/>
                  <a:pt x="248" y="187"/>
                  <a:pt x="248" y="187"/>
                </a:cubicBezTo>
                <a:cubicBezTo>
                  <a:pt x="280" y="187"/>
                  <a:pt x="280" y="187"/>
                  <a:pt x="280" y="218"/>
                </a:cubicBezTo>
                <a:cubicBezTo>
                  <a:pt x="309" y="218"/>
                  <a:pt x="309" y="218"/>
                  <a:pt x="309" y="218"/>
                </a:cubicBezTo>
                <a:lnTo>
                  <a:pt x="309" y="218"/>
                </a:lnTo>
                <a:cubicBezTo>
                  <a:pt x="309" y="187"/>
                  <a:pt x="309" y="187"/>
                  <a:pt x="340" y="187"/>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30" name="Google Shape;1230;g627d42fa04_4_49"/>
          <p:cNvSpPr>
            <a:spLocks/>
          </p:cNvSpPr>
          <p:nvPr/>
        </p:nvSpPr>
        <p:spPr>
          <a:xfrm>
            <a:off x="7534732" y="4346691"/>
            <a:ext cx="133655" cy="38180"/>
          </a:xfrm>
          <a:custGeom>
            <a:avLst/>
            <a:gdLst/>
            <a:ahLst/>
            <a:cxnLst/>
            <a:rect l="l" t="t" r="r" b="b"/>
            <a:pathLst>
              <a:path w="218" h="63" extrusionOk="0">
                <a:moveTo>
                  <a:pt x="31" y="31"/>
                </a:moveTo>
                <a:lnTo>
                  <a:pt x="31" y="31"/>
                </a:lnTo>
                <a:lnTo>
                  <a:pt x="62" y="62"/>
                </a:lnTo>
                <a:lnTo>
                  <a:pt x="93" y="62"/>
                </a:lnTo>
                <a:cubicBezTo>
                  <a:pt x="93" y="62"/>
                  <a:pt x="93" y="62"/>
                  <a:pt x="124" y="62"/>
                </a:cubicBezTo>
                <a:lnTo>
                  <a:pt x="124" y="62"/>
                </a:lnTo>
                <a:cubicBezTo>
                  <a:pt x="154" y="62"/>
                  <a:pt x="154" y="62"/>
                  <a:pt x="186" y="62"/>
                </a:cubicBezTo>
                <a:lnTo>
                  <a:pt x="186" y="62"/>
                </a:lnTo>
                <a:lnTo>
                  <a:pt x="186" y="62"/>
                </a:lnTo>
                <a:lnTo>
                  <a:pt x="186" y="62"/>
                </a:lnTo>
                <a:cubicBezTo>
                  <a:pt x="186" y="62"/>
                  <a:pt x="186" y="62"/>
                  <a:pt x="217" y="62"/>
                </a:cubicBezTo>
                <a:lnTo>
                  <a:pt x="217" y="62"/>
                </a:lnTo>
                <a:cubicBezTo>
                  <a:pt x="217" y="31"/>
                  <a:pt x="217" y="31"/>
                  <a:pt x="217" y="31"/>
                </a:cubicBezTo>
                <a:lnTo>
                  <a:pt x="217" y="0"/>
                </a:lnTo>
                <a:lnTo>
                  <a:pt x="217" y="0"/>
                </a:lnTo>
                <a:lnTo>
                  <a:pt x="217" y="31"/>
                </a:lnTo>
                <a:cubicBezTo>
                  <a:pt x="186" y="31"/>
                  <a:pt x="186" y="0"/>
                  <a:pt x="186" y="0"/>
                </a:cubicBezTo>
                <a:lnTo>
                  <a:pt x="186" y="0"/>
                </a:lnTo>
                <a:cubicBezTo>
                  <a:pt x="154" y="0"/>
                  <a:pt x="154" y="0"/>
                  <a:pt x="124" y="0"/>
                </a:cubicBezTo>
                <a:lnTo>
                  <a:pt x="124" y="0"/>
                </a:lnTo>
                <a:lnTo>
                  <a:pt x="93" y="0"/>
                </a:lnTo>
                <a:lnTo>
                  <a:pt x="93" y="0"/>
                </a:lnTo>
                <a:lnTo>
                  <a:pt x="62" y="0"/>
                </a:lnTo>
                <a:cubicBezTo>
                  <a:pt x="31" y="0"/>
                  <a:pt x="31" y="0"/>
                  <a:pt x="31" y="0"/>
                </a:cubicBezTo>
                <a:lnTo>
                  <a:pt x="0" y="0"/>
                </a:lnTo>
                <a:cubicBezTo>
                  <a:pt x="0" y="0"/>
                  <a:pt x="0" y="0"/>
                  <a:pt x="0" y="31"/>
                </a:cubicBezTo>
                <a:lnTo>
                  <a:pt x="0" y="31"/>
                </a:lnTo>
                <a:lnTo>
                  <a:pt x="0" y="31"/>
                </a:lnTo>
                <a:lnTo>
                  <a:pt x="31" y="31"/>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31" name="Google Shape;1231;g627d42fa04_4_49"/>
          <p:cNvSpPr>
            <a:spLocks/>
          </p:cNvSpPr>
          <p:nvPr/>
        </p:nvSpPr>
        <p:spPr>
          <a:xfrm>
            <a:off x="7706574" y="4327600"/>
            <a:ext cx="133653" cy="38180"/>
          </a:xfrm>
          <a:custGeom>
            <a:avLst/>
            <a:gdLst/>
            <a:ahLst/>
            <a:cxnLst/>
            <a:rect l="l" t="t" r="r" b="b"/>
            <a:pathLst>
              <a:path w="218" h="63" extrusionOk="0">
                <a:moveTo>
                  <a:pt x="31" y="31"/>
                </a:moveTo>
                <a:lnTo>
                  <a:pt x="31" y="31"/>
                </a:lnTo>
                <a:lnTo>
                  <a:pt x="31" y="31"/>
                </a:lnTo>
                <a:lnTo>
                  <a:pt x="62" y="0"/>
                </a:lnTo>
                <a:lnTo>
                  <a:pt x="62" y="0"/>
                </a:lnTo>
                <a:cubicBezTo>
                  <a:pt x="62" y="0"/>
                  <a:pt x="62" y="0"/>
                  <a:pt x="93" y="0"/>
                </a:cubicBezTo>
                <a:cubicBezTo>
                  <a:pt x="93" y="0"/>
                  <a:pt x="124" y="0"/>
                  <a:pt x="124" y="31"/>
                </a:cubicBezTo>
                <a:cubicBezTo>
                  <a:pt x="124" y="31"/>
                  <a:pt x="124" y="31"/>
                  <a:pt x="155" y="31"/>
                </a:cubicBezTo>
                <a:lnTo>
                  <a:pt x="155" y="31"/>
                </a:lnTo>
                <a:cubicBezTo>
                  <a:pt x="155" y="31"/>
                  <a:pt x="155" y="31"/>
                  <a:pt x="155" y="62"/>
                </a:cubicBezTo>
                <a:cubicBezTo>
                  <a:pt x="155" y="31"/>
                  <a:pt x="186" y="31"/>
                  <a:pt x="186" y="31"/>
                </a:cubicBezTo>
                <a:lnTo>
                  <a:pt x="186" y="31"/>
                </a:lnTo>
                <a:cubicBezTo>
                  <a:pt x="217" y="31"/>
                  <a:pt x="217" y="31"/>
                  <a:pt x="217" y="31"/>
                </a:cubicBezTo>
                <a:lnTo>
                  <a:pt x="217" y="31"/>
                </a:lnTo>
                <a:lnTo>
                  <a:pt x="217" y="31"/>
                </a:lnTo>
                <a:lnTo>
                  <a:pt x="217" y="31"/>
                </a:lnTo>
                <a:cubicBezTo>
                  <a:pt x="217" y="31"/>
                  <a:pt x="217" y="31"/>
                  <a:pt x="186" y="31"/>
                </a:cubicBezTo>
                <a:lnTo>
                  <a:pt x="155" y="0"/>
                </a:lnTo>
                <a:cubicBezTo>
                  <a:pt x="124" y="0"/>
                  <a:pt x="93" y="0"/>
                  <a:pt x="62" y="0"/>
                </a:cubicBezTo>
                <a:lnTo>
                  <a:pt x="62" y="0"/>
                </a:lnTo>
                <a:cubicBezTo>
                  <a:pt x="31" y="0"/>
                  <a:pt x="31" y="0"/>
                  <a:pt x="31" y="0"/>
                </a:cubicBezTo>
                <a:lnTo>
                  <a:pt x="0" y="0"/>
                </a:lnTo>
                <a:lnTo>
                  <a:pt x="31" y="0"/>
                </a:lnTo>
                <a:cubicBezTo>
                  <a:pt x="31" y="0"/>
                  <a:pt x="31" y="0"/>
                  <a:pt x="31"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32" name="Google Shape;1232;g627d42fa04_4_49"/>
          <p:cNvSpPr>
            <a:spLocks/>
          </p:cNvSpPr>
          <p:nvPr/>
        </p:nvSpPr>
        <p:spPr>
          <a:xfrm>
            <a:off x="7188322" y="4480321"/>
            <a:ext cx="133653" cy="114541"/>
          </a:xfrm>
          <a:custGeom>
            <a:avLst/>
            <a:gdLst/>
            <a:ahLst/>
            <a:cxnLst/>
            <a:rect l="l" t="t" r="r" b="b"/>
            <a:pathLst>
              <a:path w="218" h="187" extrusionOk="0">
                <a:moveTo>
                  <a:pt x="31" y="186"/>
                </a:moveTo>
                <a:lnTo>
                  <a:pt x="31" y="186"/>
                </a:lnTo>
                <a:cubicBezTo>
                  <a:pt x="31" y="155"/>
                  <a:pt x="62" y="155"/>
                  <a:pt x="62" y="155"/>
                </a:cubicBezTo>
                <a:lnTo>
                  <a:pt x="62" y="155"/>
                </a:lnTo>
                <a:lnTo>
                  <a:pt x="62" y="155"/>
                </a:lnTo>
                <a:cubicBezTo>
                  <a:pt x="93" y="155"/>
                  <a:pt x="93" y="155"/>
                  <a:pt x="93" y="155"/>
                </a:cubicBezTo>
                <a:lnTo>
                  <a:pt x="93" y="155"/>
                </a:lnTo>
                <a:lnTo>
                  <a:pt x="93" y="155"/>
                </a:lnTo>
                <a:cubicBezTo>
                  <a:pt x="93" y="124"/>
                  <a:pt x="93" y="124"/>
                  <a:pt x="93" y="124"/>
                </a:cubicBezTo>
                <a:lnTo>
                  <a:pt x="93" y="124"/>
                </a:lnTo>
                <a:lnTo>
                  <a:pt x="124" y="93"/>
                </a:lnTo>
                <a:lnTo>
                  <a:pt x="124" y="93"/>
                </a:lnTo>
                <a:lnTo>
                  <a:pt x="124" y="93"/>
                </a:lnTo>
                <a:lnTo>
                  <a:pt x="124" y="93"/>
                </a:lnTo>
                <a:lnTo>
                  <a:pt x="124" y="93"/>
                </a:lnTo>
                <a:lnTo>
                  <a:pt x="155" y="62"/>
                </a:lnTo>
                <a:lnTo>
                  <a:pt x="155" y="62"/>
                </a:lnTo>
                <a:lnTo>
                  <a:pt x="155" y="31"/>
                </a:lnTo>
                <a:cubicBezTo>
                  <a:pt x="155" y="31"/>
                  <a:pt x="155" y="0"/>
                  <a:pt x="186" y="0"/>
                </a:cubicBezTo>
                <a:lnTo>
                  <a:pt x="186" y="0"/>
                </a:lnTo>
                <a:lnTo>
                  <a:pt x="186" y="0"/>
                </a:lnTo>
                <a:lnTo>
                  <a:pt x="186" y="0"/>
                </a:lnTo>
                <a:lnTo>
                  <a:pt x="186" y="0"/>
                </a:lnTo>
                <a:lnTo>
                  <a:pt x="217" y="0"/>
                </a:lnTo>
                <a:lnTo>
                  <a:pt x="217" y="0"/>
                </a:lnTo>
                <a:lnTo>
                  <a:pt x="217" y="0"/>
                </a:lnTo>
                <a:lnTo>
                  <a:pt x="186" y="0"/>
                </a:lnTo>
                <a:lnTo>
                  <a:pt x="186" y="0"/>
                </a:lnTo>
                <a:lnTo>
                  <a:pt x="186" y="0"/>
                </a:lnTo>
                <a:cubicBezTo>
                  <a:pt x="155" y="0"/>
                  <a:pt x="155" y="0"/>
                  <a:pt x="155" y="0"/>
                </a:cubicBezTo>
                <a:lnTo>
                  <a:pt x="155" y="0"/>
                </a:lnTo>
                <a:lnTo>
                  <a:pt x="155" y="0"/>
                </a:lnTo>
                <a:cubicBezTo>
                  <a:pt x="124" y="0"/>
                  <a:pt x="124" y="0"/>
                  <a:pt x="124" y="0"/>
                </a:cubicBezTo>
                <a:lnTo>
                  <a:pt x="124" y="31"/>
                </a:lnTo>
                <a:cubicBezTo>
                  <a:pt x="124" y="62"/>
                  <a:pt x="93" y="93"/>
                  <a:pt x="93" y="93"/>
                </a:cubicBezTo>
                <a:cubicBezTo>
                  <a:pt x="93" y="93"/>
                  <a:pt x="93" y="93"/>
                  <a:pt x="62" y="93"/>
                </a:cubicBezTo>
                <a:lnTo>
                  <a:pt x="62" y="93"/>
                </a:lnTo>
                <a:lnTo>
                  <a:pt x="62" y="93"/>
                </a:lnTo>
                <a:cubicBezTo>
                  <a:pt x="62" y="124"/>
                  <a:pt x="62" y="124"/>
                  <a:pt x="31" y="124"/>
                </a:cubicBezTo>
                <a:cubicBezTo>
                  <a:pt x="31" y="155"/>
                  <a:pt x="31" y="155"/>
                  <a:pt x="0" y="155"/>
                </a:cubicBezTo>
                <a:cubicBezTo>
                  <a:pt x="0" y="155"/>
                  <a:pt x="31" y="155"/>
                  <a:pt x="31" y="186"/>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33" name="Google Shape;1233;g627d42fa04_4_49"/>
          <p:cNvSpPr>
            <a:spLocks/>
          </p:cNvSpPr>
          <p:nvPr/>
        </p:nvSpPr>
        <p:spPr>
          <a:xfrm>
            <a:off x="7420171" y="4346691"/>
            <a:ext cx="76374" cy="57270"/>
          </a:xfrm>
          <a:custGeom>
            <a:avLst/>
            <a:gdLst/>
            <a:ahLst/>
            <a:cxnLst/>
            <a:rect l="l" t="t" r="r" b="b"/>
            <a:pathLst>
              <a:path w="125" h="94" extrusionOk="0">
                <a:moveTo>
                  <a:pt x="31" y="62"/>
                </a:moveTo>
                <a:lnTo>
                  <a:pt x="31" y="62"/>
                </a:lnTo>
                <a:cubicBezTo>
                  <a:pt x="31" y="62"/>
                  <a:pt x="31" y="62"/>
                  <a:pt x="62" y="62"/>
                </a:cubicBezTo>
                <a:cubicBezTo>
                  <a:pt x="62" y="62"/>
                  <a:pt x="62" y="93"/>
                  <a:pt x="93" y="93"/>
                </a:cubicBezTo>
                <a:lnTo>
                  <a:pt x="93" y="93"/>
                </a:lnTo>
                <a:lnTo>
                  <a:pt x="93" y="93"/>
                </a:lnTo>
                <a:lnTo>
                  <a:pt x="93" y="93"/>
                </a:lnTo>
                <a:cubicBezTo>
                  <a:pt x="124" y="62"/>
                  <a:pt x="124" y="62"/>
                  <a:pt x="124" y="62"/>
                </a:cubicBezTo>
                <a:lnTo>
                  <a:pt x="124" y="62"/>
                </a:lnTo>
                <a:cubicBezTo>
                  <a:pt x="93" y="62"/>
                  <a:pt x="93" y="62"/>
                  <a:pt x="93" y="31"/>
                </a:cubicBezTo>
                <a:lnTo>
                  <a:pt x="93" y="31"/>
                </a:lnTo>
                <a:lnTo>
                  <a:pt x="93" y="31"/>
                </a:lnTo>
                <a:cubicBezTo>
                  <a:pt x="93" y="0"/>
                  <a:pt x="93" y="0"/>
                  <a:pt x="93" y="0"/>
                </a:cubicBezTo>
                <a:lnTo>
                  <a:pt x="93" y="0"/>
                </a:lnTo>
                <a:cubicBezTo>
                  <a:pt x="62" y="31"/>
                  <a:pt x="62" y="31"/>
                  <a:pt x="62" y="31"/>
                </a:cubicBezTo>
                <a:lnTo>
                  <a:pt x="62" y="31"/>
                </a:lnTo>
                <a:cubicBezTo>
                  <a:pt x="62" y="31"/>
                  <a:pt x="62" y="31"/>
                  <a:pt x="31" y="62"/>
                </a:cubicBezTo>
                <a:cubicBezTo>
                  <a:pt x="31" y="62"/>
                  <a:pt x="31" y="62"/>
                  <a:pt x="0" y="62"/>
                </a:cubicBezTo>
                <a:lnTo>
                  <a:pt x="0" y="62"/>
                </a:lnTo>
                <a:lnTo>
                  <a:pt x="0" y="62"/>
                </a:lnTo>
                <a:lnTo>
                  <a:pt x="0" y="62"/>
                </a:lnTo>
                <a:lnTo>
                  <a:pt x="31" y="6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34" name="Google Shape;1234;g627d42fa04_4_49"/>
          <p:cNvSpPr>
            <a:spLocks/>
          </p:cNvSpPr>
          <p:nvPr/>
        </p:nvSpPr>
        <p:spPr>
          <a:xfrm>
            <a:off x="9989610" y="3923979"/>
            <a:ext cx="193664" cy="76361"/>
          </a:xfrm>
          <a:custGeom>
            <a:avLst/>
            <a:gdLst/>
            <a:ahLst/>
            <a:cxnLst/>
            <a:rect l="l" t="t" r="r" b="b"/>
            <a:pathLst>
              <a:path w="312" h="125" extrusionOk="0">
                <a:moveTo>
                  <a:pt x="279" y="62"/>
                </a:moveTo>
                <a:lnTo>
                  <a:pt x="279" y="62"/>
                </a:lnTo>
                <a:lnTo>
                  <a:pt x="279" y="62"/>
                </a:lnTo>
                <a:cubicBezTo>
                  <a:pt x="279" y="62"/>
                  <a:pt x="279" y="62"/>
                  <a:pt x="279" y="93"/>
                </a:cubicBezTo>
                <a:cubicBezTo>
                  <a:pt x="248" y="93"/>
                  <a:pt x="248" y="93"/>
                  <a:pt x="248" y="93"/>
                </a:cubicBezTo>
                <a:lnTo>
                  <a:pt x="217" y="62"/>
                </a:lnTo>
                <a:lnTo>
                  <a:pt x="217" y="31"/>
                </a:lnTo>
                <a:lnTo>
                  <a:pt x="217" y="0"/>
                </a:lnTo>
                <a:lnTo>
                  <a:pt x="217" y="0"/>
                </a:lnTo>
                <a:cubicBezTo>
                  <a:pt x="187" y="0"/>
                  <a:pt x="187" y="0"/>
                  <a:pt x="156" y="0"/>
                </a:cubicBezTo>
                <a:cubicBezTo>
                  <a:pt x="156" y="0"/>
                  <a:pt x="156" y="0"/>
                  <a:pt x="124" y="0"/>
                </a:cubicBezTo>
                <a:lnTo>
                  <a:pt x="124" y="0"/>
                </a:lnTo>
                <a:cubicBezTo>
                  <a:pt x="124" y="0"/>
                  <a:pt x="124" y="0"/>
                  <a:pt x="93" y="0"/>
                </a:cubicBezTo>
                <a:lnTo>
                  <a:pt x="93" y="0"/>
                </a:lnTo>
                <a:cubicBezTo>
                  <a:pt x="93" y="0"/>
                  <a:pt x="63" y="0"/>
                  <a:pt x="32" y="0"/>
                </a:cubicBezTo>
                <a:lnTo>
                  <a:pt x="32" y="0"/>
                </a:lnTo>
                <a:lnTo>
                  <a:pt x="0" y="0"/>
                </a:lnTo>
                <a:lnTo>
                  <a:pt x="0" y="0"/>
                </a:lnTo>
                <a:lnTo>
                  <a:pt x="0" y="31"/>
                </a:lnTo>
                <a:lnTo>
                  <a:pt x="0" y="31"/>
                </a:lnTo>
                <a:cubicBezTo>
                  <a:pt x="32" y="31"/>
                  <a:pt x="32" y="31"/>
                  <a:pt x="32" y="31"/>
                </a:cubicBezTo>
                <a:lnTo>
                  <a:pt x="32" y="31"/>
                </a:lnTo>
                <a:lnTo>
                  <a:pt x="32" y="31"/>
                </a:lnTo>
                <a:lnTo>
                  <a:pt x="63" y="31"/>
                </a:lnTo>
                <a:cubicBezTo>
                  <a:pt x="63" y="0"/>
                  <a:pt x="63" y="0"/>
                  <a:pt x="93" y="0"/>
                </a:cubicBezTo>
                <a:lnTo>
                  <a:pt x="93" y="0"/>
                </a:lnTo>
                <a:lnTo>
                  <a:pt x="124" y="31"/>
                </a:lnTo>
                <a:cubicBezTo>
                  <a:pt x="124" y="62"/>
                  <a:pt x="93" y="62"/>
                  <a:pt x="93" y="93"/>
                </a:cubicBezTo>
                <a:cubicBezTo>
                  <a:pt x="93" y="93"/>
                  <a:pt x="124" y="93"/>
                  <a:pt x="156" y="93"/>
                </a:cubicBezTo>
                <a:lnTo>
                  <a:pt x="156" y="93"/>
                </a:lnTo>
                <a:lnTo>
                  <a:pt x="156" y="93"/>
                </a:lnTo>
                <a:cubicBezTo>
                  <a:pt x="187" y="93"/>
                  <a:pt x="217" y="93"/>
                  <a:pt x="217" y="93"/>
                </a:cubicBezTo>
                <a:lnTo>
                  <a:pt x="248" y="93"/>
                </a:lnTo>
                <a:lnTo>
                  <a:pt x="248" y="93"/>
                </a:lnTo>
                <a:lnTo>
                  <a:pt x="248" y="93"/>
                </a:lnTo>
                <a:cubicBezTo>
                  <a:pt x="279" y="93"/>
                  <a:pt x="279" y="93"/>
                  <a:pt x="279" y="93"/>
                </a:cubicBezTo>
                <a:lnTo>
                  <a:pt x="279" y="93"/>
                </a:lnTo>
                <a:lnTo>
                  <a:pt x="279" y="124"/>
                </a:lnTo>
                <a:cubicBezTo>
                  <a:pt x="279" y="93"/>
                  <a:pt x="279" y="93"/>
                  <a:pt x="311" y="93"/>
                </a:cubicBezTo>
                <a:lnTo>
                  <a:pt x="311" y="93"/>
                </a:lnTo>
                <a:lnTo>
                  <a:pt x="279" y="6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35" name="Google Shape;1235;g627d42fa04_4_49"/>
          <p:cNvSpPr>
            <a:spLocks/>
          </p:cNvSpPr>
          <p:nvPr/>
        </p:nvSpPr>
        <p:spPr>
          <a:xfrm>
            <a:off x="11503452" y="4114881"/>
            <a:ext cx="231849" cy="38180"/>
          </a:xfrm>
          <a:custGeom>
            <a:avLst/>
            <a:gdLst/>
            <a:ahLst/>
            <a:cxnLst/>
            <a:rect l="l" t="t" r="r" b="b"/>
            <a:pathLst>
              <a:path w="373" h="63" extrusionOk="0">
                <a:moveTo>
                  <a:pt x="217" y="31"/>
                </a:moveTo>
                <a:lnTo>
                  <a:pt x="217" y="31"/>
                </a:lnTo>
                <a:lnTo>
                  <a:pt x="217" y="31"/>
                </a:lnTo>
                <a:cubicBezTo>
                  <a:pt x="248" y="31"/>
                  <a:pt x="248" y="31"/>
                  <a:pt x="248" y="31"/>
                </a:cubicBezTo>
                <a:lnTo>
                  <a:pt x="248" y="31"/>
                </a:lnTo>
                <a:lnTo>
                  <a:pt x="279" y="31"/>
                </a:lnTo>
                <a:lnTo>
                  <a:pt x="279" y="31"/>
                </a:lnTo>
                <a:cubicBezTo>
                  <a:pt x="310" y="31"/>
                  <a:pt x="310" y="31"/>
                  <a:pt x="310" y="31"/>
                </a:cubicBezTo>
                <a:cubicBezTo>
                  <a:pt x="341" y="31"/>
                  <a:pt x="341" y="31"/>
                  <a:pt x="372" y="31"/>
                </a:cubicBezTo>
                <a:lnTo>
                  <a:pt x="372" y="31"/>
                </a:lnTo>
                <a:cubicBezTo>
                  <a:pt x="341" y="31"/>
                  <a:pt x="341" y="31"/>
                  <a:pt x="341" y="31"/>
                </a:cubicBezTo>
                <a:lnTo>
                  <a:pt x="310" y="31"/>
                </a:lnTo>
                <a:lnTo>
                  <a:pt x="310" y="31"/>
                </a:lnTo>
                <a:lnTo>
                  <a:pt x="279" y="31"/>
                </a:lnTo>
                <a:lnTo>
                  <a:pt x="248" y="31"/>
                </a:lnTo>
                <a:lnTo>
                  <a:pt x="217" y="0"/>
                </a:lnTo>
                <a:lnTo>
                  <a:pt x="217" y="0"/>
                </a:lnTo>
                <a:lnTo>
                  <a:pt x="217" y="31"/>
                </a:lnTo>
                <a:cubicBezTo>
                  <a:pt x="186" y="31"/>
                  <a:pt x="186" y="31"/>
                  <a:pt x="155" y="31"/>
                </a:cubicBezTo>
                <a:cubicBezTo>
                  <a:pt x="155" y="31"/>
                  <a:pt x="155" y="31"/>
                  <a:pt x="124" y="31"/>
                </a:cubicBezTo>
                <a:cubicBezTo>
                  <a:pt x="124" y="31"/>
                  <a:pt x="124" y="31"/>
                  <a:pt x="93" y="31"/>
                </a:cubicBezTo>
                <a:cubicBezTo>
                  <a:pt x="93" y="0"/>
                  <a:pt x="93" y="0"/>
                  <a:pt x="93" y="0"/>
                </a:cubicBezTo>
                <a:lnTo>
                  <a:pt x="62" y="0"/>
                </a:lnTo>
                <a:cubicBezTo>
                  <a:pt x="62" y="0"/>
                  <a:pt x="62" y="0"/>
                  <a:pt x="31" y="0"/>
                </a:cubicBezTo>
                <a:cubicBezTo>
                  <a:pt x="31" y="0"/>
                  <a:pt x="31" y="0"/>
                  <a:pt x="0" y="31"/>
                </a:cubicBezTo>
                <a:lnTo>
                  <a:pt x="0" y="31"/>
                </a:lnTo>
                <a:lnTo>
                  <a:pt x="0" y="31"/>
                </a:lnTo>
                <a:cubicBezTo>
                  <a:pt x="0" y="31"/>
                  <a:pt x="31" y="31"/>
                  <a:pt x="31" y="62"/>
                </a:cubicBezTo>
                <a:lnTo>
                  <a:pt x="31" y="31"/>
                </a:lnTo>
                <a:cubicBezTo>
                  <a:pt x="31" y="31"/>
                  <a:pt x="31" y="31"/>
                  <a:pt x="62" y="31"/>
                </a:cubicBezTo>
                <a:lnTo>
                  <a:pt x="62" y="31"/>
                </a:lnTo>
                <a:lnTo>
                  <a:pt x="62" y="31"/>
                </a:lnTo>
                <a:lnTo>
                  <a:pt x="62" y="31"/>
                </a:lnTo>
                <a:cubicBezTo>
                  <a:pt x="93" y="31"/>
                  <a:pt x="93" y="31"/>
                  <a:pt x="93" y="31"/>
                </a:cubicBezTo>
                <a:lnTo>
                  <a:pt x="124" y="31"/>
                </a:lnTo>
                <a:lnTo>
                  <a:pt x="124" y="31"/>
                </a:lnTo>
                <a:cubicBezTo>
                  <a:pt x="155" y="31"/>
                  <a:pt x="186" y="31"/>
                  <a:pt x="186" y="31"/>
                </a:cubicBezTo>
                <a:cubicBezTo>
                  <a:pt x="186" y="31"/>
                  <a:pt x="186" y="31"/>
                  <a:pt x="217"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36" name="Google Shape;1236;g627d42fa04_4_49"/>
          <p:cNvSpPr>
            <a:spLocks/>
          </p:cNvSpPr>
          <p:nvPr/>
        </p:nvSpPr>
        <p:spPr>
          <a:xfrm>
            <a:off x="8743078" y="4133972"/>
            <a:ext cx="114561" cy="57270"/>
          </a:xfrm>
          <a:custGeom>
            <a:avLst/>
            <a:gdLst/>
            <a:ahLst/>
            <a:cxnLst/>
            <a:rect l="l" t="t" r="r" b="b"/>
            <a:pathLst>
              <a:path w="187" h="94" extrusionOk="0">
                <a:moveTo>
                  <a:pt x="30" y="93"/>
                </a:moveTo>
                <a:lnTo>
                  <a:pt x="30" y="93"/>
                </a:lnTo>
                <a:lnTo>
                  <a:pt x="30" y="93"/>
                </a:lnTo>
                <a:cubicBezTo>
                  <a:pt x="30" y="62"/>
                  <a:pt x="30" y="62"/>
                  <a:pt x="62" y="62"/>
                </a:cubicBezTo>
                <a:lnTo>
                  <a:pt x="62" y="62"/>
                </a:lnTo>
                <a:cubicBezTo>
                  <a:pt x="62" y="62"/>
                  <a:pt x="62" y="31"/>
                  <a:pt x="93" y="31"/>
                </a:cubicBezTo>
                <a:lnTo>
                  <a:pt x="93" y="31"/>
                </a:lnTo>
                <a:lnTo>
                  <a:pt x="93" y="31"/>
                </a:lnTo>
                <a:cubicBezTo>
                  <a:pt x="93" y="31"/>
                  <a:pt x="93" y="31"/>
                  <a:pt x="124" y="31"/>
                </a:cubicBezTo>
                <a:cubicBezTo>
                  <a:pt x="124" y="0"/>
                  <a:pt x="154" y="31"/>
                  <a:pt x="154" y="31"/>
                </a:cubicBezTo>
                <a:lnTo>
                  <a:pt x="154" y="31"/>
                </a:lnTo>
                <a:cubicBezTo>
                  <a:pt x="154" y="31"/>
                  <a:pt x="154" y="0"/>
                  <a:pt x="186" y="0"/>
                </a:cubicBezTo>
                <a:lnTo>
                  <a:pt x="186" y="0"/>
                </a:lnTo>
                <a:cubicBezTo>
                  <a:pt x="154" y="0"/>
                  <a:pt x="154" y="0"/>
                  <a:pt x="154" y="0"/>
                </a:cubicBezTo>
                <a:lnTo>
                  <a:pt x="154" y="0"/>
                </a:lnTo>
                <a:lnTo>
                  <a:pt x="154" y="0"/>
                </a:lnTo>
                <a:lnTo>
                  <a:pt x="124" y="0"/>
                </a:lnTo>
                <a:lnTo>
                  <a:pt x="124" y="0"/>
                </a:lnTo>
                <a:cubicBezTo>
                  <a:pt x="124" y="0"/>
                  <a:pt x="124" y="0"/>
                  <a:pt x="93" y="0"/>
                </a:cubicBezTo>
                <a:lnTo>
                  <a:pt x="93" y="0"/>
                </a:lnTo>
                <a:lnTo>
                  <a:pt x="62" y="0"/>
                </a:lnTo>
                <a:lnTo>
                  <a:pt x="62" y="0"/>
                </a:lnTo>
                <a:cubicBezTo>
                  <a:pt x="62" y="31"/>
                  <a:pt x="62" y="31"/>
                  <a:pt x="30" y="31"/>
                </a:cubicBezTo>
                <a:lnTo>
                  <a:pt x="30" y="31"/>
                </a:lnTo>
                <a:lnTo>
                  <a:pt x="0" y="62"/>
                </a:lnTo>
                <a:lnTo>
                  <a:pt x="0" y="62"/>
                </a:lnTo>
                <a:lnTo>
                  <a:pt x="0" y="62"/>
                </a:lnTo>
                <a:lnTo>
                  <a:pt x="0" y="62"/>
                </a:lnTo>
                <a:lnTo>
                  <a:pt x="30" y="93"/>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37" name="Google Shape;1237;g627d42fa04_4_49"/>
          <p:cNvSpPr>
            <a:spLocks/>
          </p:cNvSpPr>
          <p:nvPr/>
        </p:nvSpPr>
        <p:spPr>
          <a:xfrm>
            <a:off x="8606696" y="4229422"/>
            <a:ext cx="98195" cy="76361"/>
          </a:xfrm>
          <a:custGeom>
            <a:avLst/>
            <a:gdLst/>
            <a:ahLst/>
            <a:cxnLst/>
            <a:rect l="l" t="t" r="r" b="b"/>
            <a:pathLst>
              <a:path w="157" h="125" extrusionOk="0">
                <a:moveTo>
                  <a:pt x="63" y="93"/>
                </a:moveTo>
                <a:lnTo>
                  <a:pt x="63" y="93"/>
                </a:lnTo>
                <a:lnTo>
                  <a:pt x="63" y="124"/>
                </a:lnTo>
                <a:lnTo>
                  <a:pt x="63" y="124"/>
                </a:lnTo>
                <a:lnTo>
                  <a:pt x="63" y="124"/>
                </a:lnTo>
                <a:lnTo>
                  <a:pt x="63" y="124"/>
                </a:lnTo>
                <a:cubicBezTo>
                  <a:pt x="94" y="124"/>
                  <a:pt x="94" y="124"/>
                  <a:pt x="94" y="124"/>
                </a:cubicBezTo>
                <a:cubicBezTo>
                  <a:pt x="124" y="124"/>
                  <a:pt x="124" y="124"/>
                  <a:pt x="156" y="124"/>
                </a:cubicBezTo>
                <a:lnTo>
                  <a:pt x="156" y="124"/>
                </a:lnTo>
                <a:lnTo>
                  <a:pt x="156" y="124"/>
                </a:lnTo>
                <a:lnTo>
                  <a:pt x="156" y="124"/>
                </a:lnTo>
                <a:cubicBezTo>
                  <a:pt x="124" y="124"/>
                  <a:pt x="124" y="93"/>
                  <a:pt x="94" y="62"/>
                </a:cubicBezTo>
                <a:lnTo>
                  <a:pt x="94" y="31"/>
                </a:lnTo>
                <a:lnTo>
                  <a:pt x="94" y="31"/>
                </a:lnTo>
                <a:lnTo>
                  <a:pt x="94" y="0"/>
                </a:lnTo>
                <a:lnTo>
                  <a:pt x="94" y="0"/>
                </a:lnTo>
                <a:cubicBezTo>
                  <a:pt x="94" y="0"/>
                  <a:pt x="94" y="0"/>
                  <a:pt x="63" y="0"/>
                </a:cubicBezTo>
                <a:lnTo>
                  <a:pt x="63" y="0"/>
                </a:lnTo>
                <a:lnTo>
                  <a:pt x="63" y="0"/>
                </a:lnTo>
                <a:lnTo>
                  <a:pt x="32" y="31"/>
                </a:lnTo>
                <a:cubicBezTo>
                  <a:pt x="32" y="31"/>
                  <a:pt x="32" y="62"/>
                  <a:pt x="0" y="62"/>
                </a:cubicBezTo>
                <a:lnTo>
                  <a:pt x="0" y="62"/>
                </a:lnTo>
                <a:cubicBezTo>
                  <a:pt x="32" y="62"/>
                  <a:pt x="32" y="62"/>
                  <a:pt x="63" y="93"/>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38" name="Google Shape;1238;g627d42fa04_4_49"/>
          <p:cNvSpPr>
            <a:spLocks/>
          </p:cNvSpPr>
          <p:nvPr/>
        </p:nvSpPr>
        <p:spPr>
          <a:xfrm>
            <a:off x="11118854" y="5631185"/>
            <a:ext cx="95468" cy="114541"/>
          </a:xfrm>
          <a:custGeom>
            <a:avLst/>
            <a:gdLst/>
            <a:ahLst/>
            <a:cxnLst/>
            <a:rect l="l" t="t" r="r" b="b"/>
            <a:pathLst>
              <a:path w="156" h="186" extrusionOk="0">
                <a:moveTo>
                  <a:pt x="93" y="0"/>
                </a:moveTo>
                <a:lnTo>
                  <a:pt x="93" y="0"/>
                </a:lnTo>
                <a:lnTo>
                  <a:pt x="93" y="0"/>
                </a:lnTo>
                <a:lnTo>
                  <a:pt x="93" y="0"/>
                </a:lnTo>
                <a:cubicBezTo>
                  <a:pt x="93" y="0"/>
                  <a:pt x="93" y="0"/>
                  <a:pt x="62" y="0"/>
                </a:cubicBezTo>
                <a:lnTo>
                  <a:pt x="62" y="0"/>
                </a:lnTo>
                <a:lnTo>
                  <a:pt x="62" y="0"/>
                </a:lnTo>
                <a:lnTo>
                  <a:pt x="62" y="0"/>
                </a:lnTo>
                <a:lnTo>
                  <a:pt x="31" y="0"/>
                </a:lnTo>
                <a:cubicBezTo>
                  <a:pt x="62" y="0"/>
                  <a:pt x="62" y="31"/>
                  <a:pt x="62" y="31"/>
                </a:cubicBezTo>
                <a:cubicBezTo>
                  <a:pt x="62" y="61"/>
                  <a:pt x="62" y="61"/>
                  <a:pt x="62" y="92"/>
                </a:cubicBezTo>
                <a:cubicBezTo>
                  <a:pt x="31" y="92"/>
                  <a:pt x="31" y="92"/>
                  <a:pt x="31" y="92"/>
                </a:cubicBezTo>
                <a:cubicBezTo>
                  <a:pt x="31" y="124"/>
                  <a:pt x="31" y="124"/>
                  <a:pt x="31" y="155"/>
                </a:cubicBezTo>
                <a:cubicBezTo>
                  <a:pt x="31" y="155"/>
                  <a:pt x="31" y="185"/>
                  <a:pt x="0" y="185"/>
                </a:cubicBezTo>
                <a:cubicBezTo>
                  <a:pt x="31" y="185"/>
                  <a:pt x="31" y="185"/>
                  <a:pt x="31" y="185"/>
                </a:cubicBezTo>
                <a:cubicBezTo>
                  <a:pt x="62" y="155"/>
                  <a:pt x="62" y="155"/>
                  <a:pt x="62" y="155"/>
                </a:cubicBezTo>
                <a:lnTo>
                  <a:pt x="62" y="155"/>
                </a:lnTo>
                <a:lnTo>
                  <a:pt x="93" y="124"/>
                </a:lnTo>
                <a:lnTo>
                  <a:pt x="93" y="124"/>
                </a:lnTo>
                <a:cubicBezTo>
                  <a:pt x="124" y="124"/>
                  <a:pt x="124" y="124"/>
                  <a:pt x="124" y="124"/>
                </a:cubicBezTo>
                <a:cubicBezTo>
                  <a:pt x="124" y="124"/>
                  <a:pt x="124" y="124"/>
                  <a:pt x="155" y="124"/>
                </a:cubicBezTo>
                <a:lnTo>
                  <a:pt x="155" y="124"/>
                </a:lnTo>
                <a:cubicBezTo>
                  <a:pt x="155" y="124"/>
                  <a:pt x="155" y="92"/>
                  <a:pt x="155" y="61"/>
                </a:cubicBezTo>
                <a:cubicBezTo>
                  <a:pt x="155" y="31"/>
                  <a:pt x="124" y="31"/>
                  <a:pt x="124" y="0"/>
                </a:cubicBezTo>
                <a:cubicBezTo>
                  <a:pt x="124" y="0"/>
                  <a:pt x="124" y="0"/>
                  <a:pt x="93"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39" name="Google Shape;1239;g627d42fa04_4_49"/>
          <p:cNvSpPr>
            <a:spLocks/>
          </p:cNvSpPr>
          <p:nvPr/>
        </p:nvSpPr>
        <p:spPr>
          <a:xfrm>
            <a:off x="11042480" y="6760232"/>
            <a:ext cx="57281" cy="114541"/>
          </a:xfrm>
          <a:custGeom>
            <a:avLst/>
            <a:gdLst/>
            <a:ahLst/>
            <a:cxnLst/>
            <a:rect l="l" t="t" r="r" b="b"/>
            <a:pathLst>
              <a:path w="94" h="187" extrusionOk="0">
                <a:moveTo>
                  <a:pt x="93" y="32"/>
                </a:moveTo>
                <a:lnTo>
                  <a:pt x="93" y="32"/>
                </a:lnTo>
                <a:cubicBezTo>
                  <a:pt x="63" y="32"/>
                  <a:pt x="63" y="32"/>
                  <a:pt x="63" y="32"/>
                </a:cubicBezTo>
                <a:cubicBezTo>
                  <a:pt x="63" y="32"/>
                  <a:pt x="63" y="32"/>
                  <a:pt x="31" y="62"/>
                </a:cubicBezTo>
                <a:lnTo>
                  <a:pt x="31" y="62"/>
                </a:lnTo>
                <a:cubicBezTo>
                  <a:pt x="31" y="93"/>
                  <a:pt x="0" y="93"/>
                  <a:pt x="0" y="93"/>
                </a:cubicBezTo>
                <a:lnTo>
                  <a:pt x="0" y="93"/>
                </a:lnTo>
                <a:lnTo>
                  <a:pt x="0" y="93"/>
                </a:lnTo>
                <a:cubicBezTo>
                  <a:pt x="31" y="124"/>
                  <a:pt x="31" y="124"/>
                  <a:pt x="0" y="156"/>
                </a:cubicBezTo>
                <a:lnTo>
                  <a:pt x="0" y="156"/>
                </a:lnTo>
                <a:lnTo>
                  <a:pt x="0" y="156"/>
                </a:lnTo>
                <a:lnTo>
                  <a:pt x="0" y="186"/>
                </a:lnTo>
                <a:lnTo>
                  <a:pt x="0" y="186"/>
                </a:lnTo>
                <a:lnTo>
                  <a:pt x="0" y="186"/>
                </a:lnTo>
                <a:lnTo>
                  <a:pt x="31" y="186"/>
                </a:lnTo>
                <a:lnTo>
                  <a:pt x="63" y="186"/>
                </a:lnTo>
                <a:lnTo>
                  <a:pt x="63" y="186"/>
                </a:lnTo>
                <a:cubicBezTo>
                  <a:pt x="31" y="186"/>
                  <a:pt x="31" y="156"/>
                  <a:pt x="31" y="156"/>
                </a:cubicBezTo>
                <a:cubicBezTo>
                  <a:pt x="63" y="124"/>
                  <a:pt x="63" y="124"/>
                  <a:pt x="63" y="124"/>
                </a:cubicBezTo>
                <a:cubicBezTo>
                  <a:pt x="63" y="124"/>
                  <a:pt x="63" y="124"/>
                  <a:pt x="93" y="124"/>
                </a:cubicBezTo>
                <a:lnTo>
                  <a:pt x="93" y="124"/>
                </a:lnTo>
                <a:lnTo>
                  <a:pt x="93" y="124"/>
                </a:lnTo>
                <a:lnTo>
                  <a:pt x="93" y="124"/>
                </a:lnTo>
                <a:lnTo>
                  <a:pt x="93" y="124"/>
                </a:lnTo>
                <a:cubicBezTo>
                  <a:pt x="93" y="93"/>
                  <a:pt x="93" y="93"/>
                  <a:pt x="93" y="93"/>
                </a:cubicBezTo>
                <a:lnTo>
                  <a:pt x="93" y="62"/>
                </a:lnTo>
                <a:cubicBezTo>
                  <a:pt x="93" y="62"/>
                  <a:pt x="93" y="62"/>
                  <a:pt x="93" y="32"/>
                </a:cubicBezTo>
                <a:lnTo>
                  <a:pt x="93" y="32"/>
                </a:lnTo>
                <a:lnTo>
                  <a:pt x="93" y="32"/>
                </a:lnTo>
                <a:lnTo>
                  <a:pt x="93" y="32"/>
                </a:lnTo>
                <a:lnTo>
                  <a:pt x="93" y="32"/>
                </a:lnTo>
                <a:lnTo>
                  <a:pt x="93" y="0"/>
                </a:lnTo>
                <a:lnTo>
                  <a:pt x="93" y="3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40" name="Google Shape;1240;g627d42fa04_4_49"/>
          <p:cNvSpPr>
            <a:spLocks/>
          </p:cNvSpPr>
          <p:nvPr/>
        </p:nvSpPr>
        <p:spPr>
          <a:xfrm>
            <a:off x="10870639" y="7182944"/>
            <a:ext cx="60008" cy="95450"/>
          </a:xfrm>
          <a:custGeom>
            <a:avLst/>
            <a:gdLst/>
            <a:ahLst/>
            <a:cxnLst/>
            <a:rect l="l" t="t" r="r" b="b"/>
            <a:pathLst>
              <a:path w="95" h="156" extrusionOk="0">
                <a:moveTo>
                  <a:pt x="62" y="0"/>
                </a:moveTo>
                <a:lnTo>
                  <a:pt x="62" y="0"/>
                </a:lnTo>
                <a:cubicBezTo>
                  <a:pt x="31" y="0"/>
                  <a:pt x="31" y="0"/>
                  <a:pt x="31" y="0"/>
                </a:cubicBezTo>
                <a:lnTo>
                  <a:pt x="31" y="0"/>
                </a:lnTo>
                <a:lnTo>
                  <a:pt x="31" y="0"/>
                </a:lnTo>
                <a:lnTo>
                  <a:pt x="31" y="31"/>
                </a:lnTo>
                <a:lnTo>
                  <a:pt x="31" y="31"/>
                </a:lnTo>
                <a:cubicBezTo>
                  <a:pt x="31" y="62"/>
                  <a:pt x="31" y="62"/>
                  <a:pt x="31" y="62"/>
                </a:cubicBezTo>
                <a:cubicBezTo>
                  <a:pt x="31" y="62"/>
                  <a:pt x="31" y="62"/>
                  <a:pt x="31" y="93"/>
                </a:cubicBezTo>
                <a:lnTo>
                  <a:pt x="0" y="93"/>
                </a:lnTo>
                <a:lnTo>
                  <a:pt x="0" y="93"/>
                </a:lnTo>
                <a:lnTo>
                  <a:pt x="0" y="93"/>
                </a:lnTo>
                <a:cubicBezTo>
                  <a:pt x="31" y="93"/>
                  <a:pt x="31" y="124"/>
                  <a:pt x="31" y="124"/>
                </a:cubicBezTo>
                <a:cubicBezTo>
                  <a:pt x="31" y="124"/>
                  <a:pt x="31" y="124"/>
                  <a:pt x="31" y="155"/>
                </a:cubicBezTo>
                <a:lnTo>
                  <a:pt x="31" y="155"/>
                </a:lnTo>
                <a:lnTo>
                  <a:pt x="31" y="155"/>
                </a:lnTo>
                <a:lnTo>
                  <a:pt x="31" y="155"/>
                </a:lnTo>
                <a:cubicBezTo>
                  <a:pt x="31" y="155"/>
                  <a:pt x="31" y="155"/>
                  <a:pt x="31" y="124"/>
                </a:cubicBezTo>
                <a:lnTo>
                  <a:pt x="31" y="124"/>
                </a:lnTo>
                <a:cubicBezTo>
                  <a:pt x="31" y="124"/>
                  <a:pt x="31" y="124"/>
                  <a:pt x="31" y="93"/>
                </a:cubicBezTo>
                <a:lnTo>
                  <a:pt x="62" y="62"/>
                </a:lnTo>
                <a:lnTo>
                  <a:pt x="62" y="62"/>
                </a:lnTo>
                <a:lnTo>
                  <a:pt x="94" y="62"/>
                </a:lnTo>
                <a:lnTo>
                  <a:pt x="94" y="62"/>
                </a:lnTo>
                <a:cubicBezTo>
                  <a:pt x="94" y="31"/>
                  <a:pt x="94" y="31"/>
                  <a:pt x="94" y="31"/>
                </a:cubicBezTo>
                <a:lnTo>
                  <a:pt x="94" y="31"/>
                </a:lnTo>
                <a:lnTo>
                  <a:pt x="94" y="31"/>
                </a:lnTo>
                <a:cubicBezTo>
                  <a:pt x="62" y="31"/>
                  <a:pt x="62" y="31"/>
                  <a:pt x="62"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41" name="Google Shape;1241;g627d42fa04_4_49"/>
          <p:cNvSpPr>
            <a:spLocks/>
          </p:cNvSpPr>
          <p:nvPr/>
        </p:nvSpPr>
        <p:spPr>
          <a:xfrm>
            <a:off x="11293423" y="7163852"/>
            <a:ext cx="76374" cy="38180"/>
          </a:xfrm>
          <a:custGeom>
            <a:avLst/>
            <a:gdLst/>
            <a:ahLst/>
            <a:cxnLst/>
            <a:rect l="l" t="t" r="r" b="b"/>
            <a:pathLst>
              <a:path w="125" h="63" extrusionOk="0">
                <a:moveTo>
                  <a:pt x="31" y="62"/>
                </a:moveTo>
                <a:lnTo>
                  <a:pt x="31" y="62"/>
                </a:lnTo>
                <a:lnTo>
                  <a:pt x="31" y="62"/>
                </a:lnTo>
                <a:lnTo>
                  <a:pt x="31" y="62"/>
                </a:lnTo>
                <a:lnTo>
                  <a:pt x="62" y="62"/>
                </a:lnTo>
                <a:lnTo>
                  <a:pt x="62" y="62"/>
                </a:lnTo>
                <a:lnTo>
                  <a:pt x="62" y="62"/>
                </a:lnTo>
                <a:cubicBezTo>
                  <a:pt x="93" y="62"/>
                  <a:pt x="93" y="62"/>
                  <a:pt x="124" y="62"/>
                </a:cubicBezTo>
                <a:lnTo>
                  <a:pt x="124" y="62"/>
                </a:lnTo>
                <a:cubicBezTo>
                  <a:pt x="124" y="62"/>
                  <a:pt x="124" y="62"/>
                  <a:pt x="124" y="31"/>
                </a:cubicBezTo>
                <a:lnTo>
                  <a:pt x="124" y="31"/>
                </a:lnTo>
                <a:lnTo>
                  <a:pt x="124" y="31"/>
                </a:lnTo>
                <a:lnTo>
                  <a:pt x="124" y="0"/>
                </a:lnTo>
                <a:lnTo>
                  <a:pt x="124" y="0"/>
                </a:lnTo>
                <a:lnTo>
                  <a:pt x="124" y="0"/>
                </a:lnTo>
                <a:cubicBezTo>
                  <a:pt x="93" y="0"/>
                  <a:pt x="93" y="0"/>
                  <a:pt x="62" y="0"/>
                </a:cubicBezTo>
                <a:lnTo>
                  <a:pt x="62" y="0"/>
                </a:lnTo>
                <a:lnTo>
                  <a:pt x="62" y="0"/>
                </a:lnTo>
                <a:lnTo>
                  <a:pt x="62" y="0"/>
                </a:lnTo>
                <a:cubicBezTo>
                  <a:pt x="31" y="0"/>
                  <a:pt x="31" y="0"/>
                  <a:pt x="31" y="0"/>
                </a:cubicBezTo>
                <a:lnTo>
                  <a:pt x="0" y="0"/>
                </a:lnTo>
                <a:lnTo>
                  <a:pt x="0" y="0"/>
                </a:lnTo>
                <a:cubicBezTo>
                  <a:pt x="31" y="31"/>
                  <a:pt x="31" y="31"/>
                  <a:pt x="31" y="6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42" name="Google Shape;1242;g627d42fa04_4_49"/>
          <p:cNvSpPr>
            <a:spLocks/>
          </p:cNvSpPr>
          <p:nvPr/>
        </p:nvSpPr>
        <p:spPr>
          <a:xfrm>
            <a:off x="11350704" y="7202033"/>
            <a:ext cx="250943" cy="250899"/>
          </a:xfrm>
          <a:custGeom>
            <a:avLst/>
            <a:gdLst/>
            <a:ahLst/>
            <a:cxnLst/>
            <a:rect l="l" t="t" r="r" b="b"/>
            <a:pathLst>
              <a:path w="404" h="404" extrusionOk="0">
                <a:moveTo>
                  <a:pt x="31" y="62"/>
                </a:moveTo>
                <a:lnTo>
                  <a:pt x="31" y="62"/>
                </a:lnTo>
                <a:cubicBezTo>
                  <a:pt x="0" y="62"/>
                  <a:pt x="0" y="62"/>
                  <a:pt x="0" y="62"/>
                </a:cubicBezTo>
                <a:lnTo>
                  <a:pt x="0" y="62"/>
                </a:lnTo>
                <a:cubicBezTo>
                  <a:pt x="0" y="62"/>
                  <a:pt x="0" y="62"/>
                  <a:pt x="0" y="93"/>
                </a:cubicBezTo>
                <a:cubicBezTo>
                  <a:pt x="0" y="93"/>
                  <a:pt x="0" y="93"/>
                  <a:pt x="0" y="124"/>
                </a:cubicBezTo>
                <a:lnTo>
                  <a:pt x="0" y="124"/>
                </a:lnTo>
                <a:cubicBezTo>
                  <a:pt x="0" y="93"/>
                  <a:pt x="31" y="93"/>
                  <a:pt x="31" y="93"/>
                </a:cubicBezTo>
                <a:lnTo>
                  <a:pt x="31" y="93"/>
                </a:lnTo>
                <a:cubicBezTo>
                  <a:pt x="31" y="93"/>
                  <a:pt x="62" y="93"/>
                  <a:pt x="62" y="124"/>
                </a:cubicBezTo>
                <a:lnTo>
                  <a:pt x="62" y="124"/>
                </a:lnTo>
                <a:lnTo>
                  <a:pt x="62" y="124"/>
                </a:lnTo>
                <a:lnTo>
                  <a:pt x="62" y="124"/>
                </a:lnTo>
                <a:cubicBezTo>
                  <a:pt x="93" y="124"/>
                  <a:pt x="93" y="124"/>
                  <a:pt x="93" y="124"/>
                </a:cubicBezTo>
                <a:lnTo>
                  <a:pt x="124" y="124"/>
                </a:lnTo>
                <a:cubicBezTo>
                  <a:pt x="124" y="155"/>
                  <a:pt x="124" y="155"/>
                  <a:pt x="124" y="155"/>
                </a:cubicBezTo>
                <a:lnTo>
                  <a:pt x="124" y="155"/>
                </a:lnTo>
                <a:cubicBezTo>
                  <a:pt x="124" y="155"/>
                  <a:pt x="124" y="155"/>
                  <a:pt x="155" y="155"/>
                </a:cubicBezTo>
                <a:lnTo>
                  <a:pt x="186" y="155"/>
                </a:lnTo>
                <a:lnTo>
                  <a:pt x="186" y="155"/>
                </a:lnTo>
                <a:cubicBezTo>
                  <a:pt x="186" y="155"/>
                  <a:pt x="186" y="155"/>
                  <a:pt x="217" y="155"/>
                </a:cubicBezTo>
                <a:cubicBezTo>
                  <a:pt x="217" y="155"/>
                  <a:pt x="217" y="155"/>
                  <a:pt x="248" y="186"/>
                </a:cubicBezTo>
                <a:cubicBezTo>
                  <a:pt x="248" y="217"/>
                  <a:pt x="248" y="217"/>
                  <a:pt x="248" y="217"/>
                </a:cubicBezTo>
                <a:cubicBezTo>
                  <a:pt x="279" y="217"/>
                  <a:pt x="279" y="217"/>
                  <a:pt x="279" y="217"/>
                </a:cubicBezTo>
                <a:cubicBezTo>
                  <a:pt x="279" y="248"/>
                  <a:pt x="279" y="248"/>
                  <a:pt x="279" y="248"/>
                </a:cubicBezTo>
                <a:lnTo>
                  <a:pt x="279" y="248"/>
                </a:lnTo>
                <a:cubicBezTo>
                  <a:pt x="310" y="248"/>
                  <a:pt x="310" y="248"/>
                  <a:pt x="310" y="279"/>
                </a:cubicBezTo>
                <a:cubicBezTo>
                  <a:pt x="310" y="279"/>
                  <a:pt x="310" y="279"/>
                  <a:pt x="310" y="310"/>
                </a:cubicBezTo>
                <a:lnTo>
                  <a:pt x="310" y="310"/>
                </a:lnTo>
                <a:cubicBezTo>
                  <a:pt x="341" y="341"/>
                  <a:pt x="341" y="341"/>
                  <a:pt x="310" y="341"/>
                </a:cubicBezTo>
                <a:cubicBezTo>
                  <a:pt x="310" y="372"/>
                  <a:pt x="310" y="372"/>
                  <a:pt x="279" y="372"/>
                </a:cubicBezTo>
                <a:lnTo>
                  <a:pt x="279" y="372"/>
                </a:lnTo>
                <a:cubicBezTo>
                  <a:pt x="279" y="403"/>
                  <a:pt x="279" y="403"/>
                  <a:pt x="279" y="403"/>
                </a:cubicBezTo>
                <a:lnTo>
                  <a:pt x="279" y="403"/>
                </a:lnTo>
                <a:cubicBezTo>
                  <a:pt x="279" y="403"/>
                  <a:pt x="279" y="403"/>
                  <a:pt x="310" y="403"/>
                </a:cubicBezTo>
                <a:lnTo>
                  <a:pt x="310" y="403"/>
                </a:lnTo>
                <a:lnTo>
                  <a:pt x="310" y="403"/>
                </a:lnTo>
                <a:lnTo>
                  <a:pt x="310" y="403"/>
                </a:lnTo>
                <a:cubicBezTo>
                  <a:pt x="310" y="372"/>
                  <a:pt x="310" y="372"/>
                  <a:pt x="341" y="372"/>
                </a:cubicBezTo>
                <a:lnTo>
                  <a:pt x="341" y="372"/>
                </a:lnTo>
                <a:lnTo>
                  <a:pt x="372" y="372"/>
                </a:lnTo>
                <a:cubicBezTo>
                  <a:pt x="372" y="372"/>
                  <a:pt x="403" y="372"/>
                  <a:pt x="403" y="403"/>
                </a:cubicBezTo>
                <a:lnTo>
                  <a:pt x="403" y="403"/>
                </a:lnTo>
                <a:cubicBezTo>
                  <a:pt x="403" y="341"/>
                  <a:pt x="403" y="341"/>
                  <a:pt x="403" y="341"/>
                </a:cubicBezTo>
                <a:lnTo>
                  <a:pt x="403" y="341"/>
                </a:lnTo>
                <a:cubicBezTo>
                  <a:pt x="403" y="341"/>
                  <a:pt x="403" y="341"/>
                  <a:pt x="403" y="310"/>
                </a:cubicBezTo>
                <a:lnTo>
                  <a:pt x="403" y="310"/>
                </a:lnTo>
                <a:lnTo>
                  <a:pt x="403" y="310"/>
                </a:lnTo>
                <a:lnTo>
                  <a:pt x="403" y="279"/>
                </a:lnTo>
                <a:lnTo>
                  <a:pt x="403" y="279"/>
                </a:lnTo>
                <a:lnTo>
                  <a:pt x="403" y="279"/>
                </a:lnTo>
                <a:lnTo>
                  <a:pt x="403" y="279"/>
                </a:lnTo>
                <a:cubicBezTo>
                  <a:pt x="403" y="62"/>
                  <a:pt x="403" y="62"/>
                  <a:pt x="403" y="62"/>
                </a:cubicBezTo>
                <a:cubicBezTo>
                  <a:pt x="403" y="62"/>
                  <a:pt x="403" y="62"/>
                  <a:pt x="372" y="62"/>
                </a:cubicBezTo>
                <a:lnTo>
                  <a:pt x="372" y="62"/>
                </a:lnTo>
                <a:lnTo>
                  <a:pt x="372" y="62"/>
                </a:lnTo>
                <a:cubicBezTo>
                  <a:pt x="341" y="62"/>
                  <a:pt x="341" y="62"/>
                  <a:pt x="341" y="62"/>
                </a:cubicBezTo>
                <a:lnTo>
                  <a:pt x="341" y="62"/>
                </a:lnTo>
                <a:cubicBezTo>
                  <a:pt x="310" y="62"/>
                  <a:pt x="310" y="31"/>
                  <a:pt x="310" y="31"/>
                </a:cubicBezTo>
                <a:lnTo>
                  <a:pt x="310" y="31"/>
                </a:lnTo>
                <a:cubicBezTo>
                  <a:pt x="279" y="0"/>
                  <a:pt x="279" y="0"/>
                  <a:pt x="279" y="0"/>
                </a:cubicBezTo>
                <a:lnTo>
                  <a:pt x="248" y="0"/>
                </a:lnTo>
                <a:lnTo>
                  <a:pt x="248" y="0"/>
                </a:lnTo>
                <a:cubicBezTo>
                  <a:pt x="248" y="31"/>
                  <a:pt x="217" y="62"/>
                  <a:pt x="217" y="62"/>
                </a:cubicBezTo>
                <a:lnTo>
                  <a:pt x="186" y="62"/>
                </a:lnTo>
                <a:lnTo>
                  <a:pt x="186" y="62"/>
                </a:lnTo>
                <a:lnTo>
                  <a:pt x="186" y="62"/>
                </a:lnTo>
                <a:cubicBezTo>
                  <a:pt x="186" y="62"/>
                  <a:pt x="186" y="62"/>
                  <a:pt x="186" y="93"/>
                </a:cubicBezTo>
                <a:cubicBezTo>
                  <a:pt x="155" y="93"/>
                  <a:pt x="124" y="124"/>
                  <a:pt x="124" y="124"/>
                </a:cubicBezTo>
                <a:lnTo>
                  <a:pt x="93" y="124"/>
                </a:lnTo>
                <a:lnTo>
                  <a:pt x="62" y="93"/>
                </a:lnTo>
                <a:lnTo>
                  <a:pt x="62" y="93"/>
                </a:lnTo>
                <a:lnTo>
                  <a:pt x="31" y="6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43" name="Google Shape;1243;g627d42fa04_4_49"/>
          <p:cNvSpPr>
            <a:spLocks/>
          </p:cNvSpPr>
          <p:nvPr/>
        </p:nvSpPr>
        <p:spPr>
          <a:xfrm>
            <a:off x="10142358" y="6337522"/>
            <a:ext cx="250943" cy="289080"/>
          </a:xfrm>
          <a:custGeom>
            <a:avLst/>
            <a:gdLst/>
            <a:ahLst/>
            <a:cxnLst/>
            <a:rect l="l" t="t" r="r" b="b"/>
            <a:pathLst>
              <a:path w="405" h="466" extrusionOk="0">
                <a:moveTo>
                  <a:pt x="310" y="309"/>
                </a:moveTo>
                <a:lnTo>
                  <a:pt x="310" y="309"/>
                </a:lnTo>
                <a:lnTo>
                  <a:pt x="341" y="309"/>
                </a:lnTo>
                <a:cubicBezTo>
                  <a:pt x="341" y="341"/>
                  <a:pt x="341" y="341"/>
                  <a:pt x="341" y="341"/>
                </a:cubicBezTo>
                <a:cubicBezTo>
                  <a:pt x="372" y="309"/>
                  <a:pt x="372" y="309"/>
                  <a:pt x="372" y="309"/>
                </a:cubicBezTo>
                <a:cubicBezTo>
                  <a:pt x="372" y="309"/>
                  <a:pt x="404" y="309"/>
                  <a:pt x="404" y="341"/>
                </a:cubicBezTo>
                <a:cubicBezTo>
                  <a:pt x="404" y="309"/>
                  <a:pt x="404" y="309"/>
                  <a:pt x="404" y="309"/>
                </a:cubicBezTo>
                <a:lnTo>
                  <a:pt x="404" y="309"/>
                </a:lnTo>
                <a:lnTo>
                  <a:pt x="404" y="279"/>
                </a:lnTo>
                <a:lnTo>
                  <a:pt x="404" y="279"/>
                </a:lnTo>
                <a:cubicBezTo>
                  <a:pt x="404" y="279"/>
                  <a:pt x="404" y="279"/>
                  <a:pt x="404" y="248"/>
                </a:cubicBezTo>
                <a:lnTo>
                  <a:pt x="404" y="248"/>
                </a:lnTo>
                <a:lnTo>
                  <a:pt x="404" y="248"/>
                </a:lnTo>
                <a:cubicBezTo>
                  <a:pt x="372" y="248"/>
                  <a:pt x="372" y="218"/>
                  <a:pt x="372" y="218"/>
                </a:cubicBezTo>
                <a:lnTo>
                  <a:pt x="372" y="186"/>
                </a:lnTo>
                <a:lnTo>
                  <a:pt x="372" y="186"/>
                </a:lnTo>
                <a:lnTo>
                  <a:pt x="372" y="155"/>
                </a:lnTo>
                <a:lnTo>
                  <a:pt x="341" y="155"/>
                </a:lnTo>
                <a:lnTo>
                  <a:pt x="341" y="124"/>
                </a:lnTo>
                <a:cubicBezTo>
                  <a:pt x="341" y="124"/>
                  <a:pt x="341" y="124"/>
                  <a:pt x="310" y="124"/>
                </a:cubicBezTo>
                <a:lnTo>
                  <a:pt x="310" y="124"/>
                </a:lnTo>
                <a:lnTo>
                  <a:pt x="310" y="124"/>
                </a:lnTo>
                <a:lnTo>
                  <a:pt x="310" y="124"/>
                </a:lnTo>
                <a:lnTo>
                  <a:pt x="280" y="155"/>
                </a:lnTo>
                <a:lnTo>
                  <a:pt x="280" y="155"/>
                </a:lnTo>
                <a:lnTo>
                  <a:pt x="280" y="155"/>
                </a:lnTo>
                <a:lnTo>
                  <a:pt x="280" y="155"/>
                </a:lnTo>
                <a:cubicBezTo>
                  <a:pt x="248" y="155"/>
                  <a:pt x="248" y="155"/>
                  <a:pt x="248" y="124"/>
                </a:cubicBezTo>
                <a:cubicBezTo>
                  <a:pt x="248" y="124"/>
                  <a:pt x="248" y="124"/>
                  <a:pt x="217" y="124"/>
                </a:cubicBezTo>
                <a:lnTo>
                  <a:pt x="217" y="155"/>
                </a:lnTo>
                <a:lnTo>
                  <a:pt x="217" y="155"/>
                </a:lnTo>
                <a:cubicBezTo>
                  <a:pt x="217" y="155"/>
                  <a:pt x="217" y="186"/>
                  <a:pt x="186" y="186"/>
                </a:cubicBezTo>
                <a:lnTo>
                  <a:pt x="186" y="186"/>
                </a:lnTo>
                <a:lnTo>
                  <a:pt x="186" y="186"/>
                </a:lnTo>
                <a:lnTo>
                  <a:pt x="186" y="186"/>
                </a:lnTo>
                <a:cubicBezTo>
                  <a:pt x="156" y="186"/>
                  <a:pt x="156" y="155"/>
                  <a:pt x="156" y="155"/>
                </a:cubicBezTo>
                <a:cubicBezTo>
                  <a:pt x="156" y="124"/>
                  <a:pt x="156" y="124"/>
                  <a:pt x="156" y="124"/>
                </a:cubicBezTo>
                <a:cubicBezTo>
                  <a:pt x="156" y="124"/>
                  <a:pt x="156" y="124"/>
                  <a:pt x="156" y="94"/>
                </a:cubicBezTo>
                <a:lnTo>
                  <a:pt x="156" y="94"/>
                </a:lnTo>
                <a:lnTo>
                  <a:pt x="156" y="94"/>
                </a:lnTo>
                <a:cubicBezTo>
                  <a:pt x="156" y="94"/>
                  <a:pt x="156" y="94"/>
                  <a:pt x="156" y="62"/>
                </a:cubicBezTo>
                <a:lnTo>
                  <a:pt x="156" y="62"/>
                </a:lnTo>
                <a:lnTo>
                  <a:pt x="156" y="62"/>
                </a:lnTo>
                <a:lnTo>
                  <a:pt x="156" y="62"/>
                </a:lnTo>
                <a:lnTo>
                  <a:pt x="156" y="62"/>
                </a:lnTo>
                <a:cubicBezTo>
                  <a:pt x="156" y="62"/>
                  <a:pt x="156" y="62"/>
                  <a:pt x="156" y="31"/>
                </a:cubicBezTo>
                <a:cubicBezTo>
                  <a:pt x="124" y="31"/>
                  <a:pt x="124" y="31"/>
                  <a:pt x="124" y="31"/>
                </a:cubicBezTo>
                <a:cubicBezTo>
                  <a:pt x="124" y="0"/>
                  <a:pt x="124" y="0"/>
                  <a:pt x="124" y="0"/>
                </a:cubicBezTo>
                <a:lnTo>
                  <a:pt x="124" y="0"/>
                </a:lnTo>
                <a:lnTo>
                  <a:pt x="124" y="0"/>
                </a:lnTo>
                <a:lnTo>
                  <a:pt x="124" y="0"/>
                </a:lnTo>
                <a:lnTo>
                  <a:pt x="124" y="0"/>
                </a:lnTo>
                <a:cubicBezTo>
                  <a:pt x="93" y="0"/>
                  <a:pt x="93" y="0"/>
                  <a:pt x="93" y="0"/>
                </a:cubicBezTo>
                <a:lnTo>
                  <a:pt x="93" y="0"/>
                </a:lnTo>
                <a:cubicBezTo>
                  <a:pt x="93" y="31"/>
                  <a:pt x="63" y="31"/>
                  <a:pt x="63" y="31"/>
                </a:cubicBezTo>
                <a:cubicBezTo>
                  <a:pt x="63" y="31"/>
                  <a:pt x="63" y="31"/>
                  <a:pt x="31" y="31"/>
                </a:cubicBezTo>
                <a:lnTo>
                  <a:pt x="31" y="31"/>
                </a:lnTo>
                <a:lnTo>
                  <a:pt x="31" y="31"/>
                </a:lnTo>
                <a:lnTo>
                  <a:pt x="31" y="31"/>
                </a:lnTo>
                <a:lnTo>
                  <a:pt x="31" y="31"/>
                </a:lnTo>
                <a:cubicBezTo>
                  <a:pt x="31" y="62"/>
                  <a:pt x="31" y="62"/>
                  <a:pt x="31" y="62"/>
                </a:cubicBezTo>
                <a:lnTo>
                  <a:pt x="31" y="62"/>
                </a:lnTo>
                <a:cubicBezTo>
                  <a:pt x="31" y="94"/>
                  <a:pt x="31" y="94"/>
                  <a:pt x="0" y="94"/>
                </a:cubicBezTo>
                <a:cubicBezTo>
                  <a:pt x="0" y="94"/>
                  <a:pt x="0" y="94"/>
                  <a:pt x="0" y="124"/>
                </a:cubicBezTo>
                <a:lnTo>
                  <a:pt x="0" y="124"/>
                </a:lnTo>
                <a:cubicBezTo>
                  <a:pt x="31" y="124"/>
                  <a:pt x="31" y="124"/>
                  <a:pt x="31" y="124"/>
                </a:cubicBezTo>
                <a:lnTo>
                  <a:pt x="31" y="124"/>
                </a:lnTo>
                <a:cubicBezTo>
                  <a:pt x="31" y="124"/>
                  <a:pt x="31" y="124"/>
                  <a:pt x="31" y="155"/>
                </a:cubicBezTo>
                <a:cubicBezTo>
                  <a:pt x="63" y="155"/>
                  <a:pt x="63" y="186"/>
                  <a:pt x="63" y="186"/>
                </a:cubicBezTo>
                <a:lnTo>
                  <a:pt x="63" y="186"/>
                </a:lnTo>
                <a:lnTo>
                  <a:pt x="63" y="218"/>
                </a:lnTo>
                <a:cubicBezTo>
                  <a:pt x="63" y="218"/>
                  <a:pt x="93" y="218"/>
                  <a:pt x="93" y="248"/>
                </a:cubicBezTo>
                <a:lnTo>
                  <a:pt x="93" y="248"/>
                </a:lnTo>
                <a:cubicBezTo>
                  <a:pt x="93" y="248"/>
                  <a:pt x="93" y="248"/>
                  <a:pt x="63" y="248"/>
                </a:cubicBezTo>
                <a:cubicBezTo>
                  <a:pt x="63" y="279"/>
                  <a:pt x="63" y="279"/>
                  <a:pt x="63" y="279"/>
                </a:cubicBezTo>
                <a:lnTo>
                  <a:pt x="63" y="309"/>
                </a:lnTo>
                <a:lnTo>
                  <a:pt x="63" y="341"/>
                </a:lnTo>
                <a:lnTo>
                  <a:pt x="63" y="341"/>
                </a:lnTo>
                <a:cubicBezTo>
                  <a:pt x="93" y="341"/>
                  <a:pt x="93" y="402"/>
                  <a:pt x="93" y="433"/>
                </a:cubicBezTo>
                <a:lnTo>
                  <a:pt x="93" y="433"/>
                </a:lnTo>
                <a:lnTo>
                  <a:pt x="93" y="433"/>
                </a:lnTo>
                <a:lnTo>
                  <a:pt x="93" y="433"/>
                </a:lnTo>
                <a:cubicBezTo>
                  <a:pt x="93" y="465"/>
                  <a:pt x="93" y="465"/>
                  <a:pt x="93" y="465"/>
                </a:cubicBezTo>
                <a:cubicBezTo>
                  <a:pt x="93" y="465"/>
                  <a:pt x="93" y="465"/>
                  <a:pt x="124" y="465"/>
                </a:cubicBezTo>
                <a:cubicBezTo>
                  <a:pt x="124" y="465"/>
                  <a:pt x="93" y="465"/>
                  <a:pt x="93" y="433"/>
                </a:cubicBezTo>
                <a:lnTo>
                  <a:pt x="93" y="433"/>
                </a:lnTo>
                <a:cubicBezTo>
                  <a:pt x="93" y="433"/>
                  <a:pt x="124" y="371"/>
                  <a:pt x="156" y="371"/>
                </a:cubicBezTo>
                <a:cubicBezTo>
                  <a:pt x="156" y="371"/>
                  <a:pt x="186" y="371"/>
                  <a:pt x="186" y="402"/>
                </a:cubicBezTo>
                <a:lnTo>
                  <a:pt x="186" y="402"/>
                </a:lnTo>
                <a:cubicBezTo>
                  <a:pt x="217" y="402"/>
                  <a:pt x="186" y="433"/>
                  <a:pt x="186" y="433"/>
                </a:cubicBezTo>
                <a:cubicBezTo>
                  <a:pt x="217" y="433"/>
                  <a:pt x="217" y="433"/>
                  <a:pt x="217" y="433"/>
                </a:cubicBezTo>
                <a:cubicBezTo>
                  <a:pt x="217" y="433"/>
                  <a:pt x="217" y="433"/>
                  <a:pt x="248" y="433"/>
                </a:cubicBezTo>
                <a:cubicBezTo>
                  <a:pt x="248" y="433"/>
                  <a:pt x="248" y="433"/>
                  <a:pt x="248" y="402"/>
                </a:cubicBezTo>
                <a:lnTo>
                  <a:pt x="248" y="402"/>
                </a:lnTo>
                <a:cubicBezTo>
                  <a:pt x="248" y="371"/>
                  <a:pt x="248" y="371"/>
                  <a:pt x="280" y="341"/>
                </a:cubicBezTo>
                <a:lnTo>
                  <a:pt x="310" y="309"/>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44" name="Google Shape;1244;g627d42fa04_4_49"/>
          <p:cNvSpPr>
            <a:spLocks/>
          </p:cNvSpPr>
          <p:nvPr/>
        </p:nvSpPr>
        <p:spPr>
          <a:xfrm>
            <a:off x="10237826" y="6912953"/>
            <a:ext cx="95467" cy="133632"/>
          </a:xfrm>
          <a:custGeom>
            <a:avLst/>
            <a:gdLst/>
            <a:ahLst/>
            <a:cxnLst/>
            <a:rect l="l" t="t" r="r" b="b"/>
            <a:pathLst>
              <a:path w="155" h="218" extrusionOk="0">
                <a:moveTo>
                  <a:pt x="61" y="0"/>
                </a:moveTo>
                <a:lnTo>
                  <a:pt x="61" y="0"/>
                </a:lnTo>
                <a:lnTo>
                  <a:pt x="61" y="0"/>
                </a:lnTo>
                <a:lnTo>
                  <a:pt x="61" y="0"/>
                </a:lnTo>
                <a:lnTo>
                  <a:pt x="61" y="0"/>
                </a:lnTo>
                <a:lnTo>
                  <a:pt x="61" y="0"/>
                </a:lnTo>
                <a:cubicBezTo>
                  <a:pt x="61" y="31"/>
                  <a:pt x="30" y="31"/>
                  <a:pt x="30" y="31"/>
                </a:cubicBezTo>
                <a:lnTo>
                  <a:pt x="30" y="31"/>
                </a:lnTo>
                <a:lnTo>
                  <a:pt x="30" y="31"/>
                </a:lnTo>
                <a:cubicBezTo>
                  <a:pt x="30" y="31"/>
                  <a:pt x="30" y="31"/>
                  <a:pt x="0" y="0"/>
                </a:cubicBezTo>
                <a:cubicBezTo>
                  <a:pt x="30" y="31"/>
                  <a:pt x="30" y="31"/>
                  <a:pt x="30" y="62"/>
                </a:cubicBezTo>
                <a:lnTo>
                  <a:pt x="30" y="62"/>
                </a:lnTo>
                <a:lnTo>
                  <a:pt x="30" y="62"/>
                </a:lnTo>
                <a:cubicBezTo>
                  <a:pt x="30" y="62"/>
                  <a:pt x="30" y="93"/>
                  <a:pt x="61" y="93"/>
                </a:cubicBezTo>
                <a:cubicBezTo>
                  <a:pt x="61" y="93"/>
                  <a:pt x="61" y="124"/>
                  <a:pt x="61" y="155"/>
                </a:cubicBezTo>
                <a:lnTo>
                  <a:pt x="61" y="155"/>
                </a:lnTo>
                <a:cubicBezTo>
                  <a:pt x="61" y="155"/>
                  <a:pt x="61" y="155"/>
                  <a:pt x="92" y="155"/>
                </a:cubicBezTo>
                <a:cubicBezTo>
                  <a:pt x="92" y="186"/>
                  <a:pt x="92" y="186"/>
                  <a:pt x="92" y="186"/>
                </a:cubicBezTo>
                <a:cubicBezTo>
                  <a:pt x="124" y="186"/>
                  <a:pt x="124" y="186"/>
                  <a:pt x="124" y="217"/>
                </a:cubicBezTo>
                <a:cubicBezTo>
                  <a:pt x="154" y="217"/>
                  <a:pt x="154" y="217"/>
                  <a:pt x="154" y="217"/>
                </a:cubicBezTo>
                <a:lnTo>
                  <a:pt x="154" y="217"/>
                </a:lnTo>
                <a:cubicBezTo>
                  <a:pt x="154" y="186"/>
                  <a:pt x="154" y="186"/>
                  <a:pt x="154" y="186"/>
                </a:cubicBezTo>
                <a:lnTo>
                  <a:pt x="154" y="186"/>
                </a:lnTo>
                <a:cubicBezTo>
                  <a:pt x="154" y="186"/>
                  <a:pt x="154" y="186"/>
                  <a:pt x="124" y="155"/>
                </a:cubicBezTo>
                <a:cubicBezTo>
                  <a:pt x="124" y="155"/>
                  <a:pt x="124" y="124"/>
                  <a:pt x="124" y="93"/>
                </a:cubicBezTo>
                <a:cubicBezTo>
                  <a:pt x="124" y="62"/>
                  <a:pt x="124" y="62"/>
                  <a:pt x="124" y="31"/>
                </a:cubicBezTo>
                <a:cubicBezTo>
                  <a:pt x="124" y="31"/>
                  <a:pt x="124" y="0"/>
                  <a:pt x="92" y="0"/>
                </a:cubicBezTo>
                <a:lnTo>
                  <a:pt x="92" y="0"/>
                </a:lnTo>
                <a:cubicBezTo>
                  <a:pt x="92" y="0"/>
                  <a:pt x="92" y="0"/>
                  <a:pt x="61"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45" name="Google Shape;1245;g627d42fa04_4_49"/>
          <p:cNvSpPr>
            <a:spLocks/>
          </p:cNvSpPr>
          <p:nvPr/>
        </p:nvSpPr>
        <p:spPr>
          <a:xfrm>
            <a:off x="10390574" y="6416609"/>
            <a:ext cx="76374" cy="114541"/>
          </a:xfrm>
          <a:custGeom>
            <a:avLst/>
            <a:gdLst/>
            <a:ahLst/>
            <a:cxnLst/>
            <a:rect l="l" t="t" r="r" b="b"/>
            <a:pathLst>
              <a:path w="125" h="186" extrusionOk="0">
                <a:moveTo>
                  <a:pt x="0" y="62"/>
                </a:moveTo>
                <a:lnTo>
                  <a:pt x="0" y="62"/>
                </a:lnTo>
                <a:cubicBezTo>
                  <a:pt x="0" y="62"/>
                  <a:pt x="0" y="62"/>
                  <a:pt x="0" y="94"/>
                </a:cubicBezTo>
                <a:lnTo>
                  <a:pt x="0" y="94"/>
                </a:lnTo>
                <a:cubicBezTo>
                  <a:pt x="30" y="94"/>
                  <a:pt x="30" y="94"/>
                  <a:pt x="30" y="94"/>
                </a:cubicBezTo>
                <a:lnTo>
                  <a:pt x="30" y="94"/>
                </a:lnTo>
                <a:cubicBezTo>
                  <a:pt x="30" y="94"/>
                  <a:pt x="61" y="94"/>
                  <a:pt x="61" y="124"/>
                </a:cubicBezTo>
                <a:lnTo>
                  <a:pt x="61" y="124"/>
                </a:lnTo>
                <a:cubicBezTo>
                  <a:pt x="61" y="124"/>
                  <a:pt x="61" y="124"/>
                  <a:pt x="61" y="155"/>
                </a:cubicBezTo>
                <a:cubicBezTo>
                  <a:pt x="61" y="155"/>
                  <a:pt x="61" y="155"/>
                  <a:pt x="61" y="185"/>
                </a:cubicBezTo>
                <a:lnTo>
                  <a:pt x="61" y="185"/>
                </a:lnTo>
                <a:lnTo>
                  <a:pt x="61" y="185"/>
                </a:lnTo>
                <a:lnTo>
                  <a:pt x="61" y="185"/>
                </a:lnTo>
                <a:cubicBezTo>
                  <a:pt x="92" y="185"/>
                  <a:pt x="92" y="185"/>
                  <a:pt x="92" y="185"/>
                </a:cubicBezTo>
                <a:lnTo>
                  <a:pt x="92" y="185"/>
                </a:lnTo>
                <a:lnTo>
                  <a:pt x="92" y="185"/>
                </a:lnTo>
                <a:lnTo>
                  <a:pt x="92" y="185"/>
                </a:lnTo>
                <a:cubicBezTo>
                  <a:pt x="92" y="185"/>
                  <a:pt x="92" y="185"/>
                  <a:pt x="124" y="185"/>
                </a:cubicBezTo>
                <a:lnTo>
                  <a:pt x="124" y="185"/>
                </a:lnTo>
                <a:lnTo>
                  <a:pt x="124" y="185"/>
                </a:lnTo>
                <a:lnTo>
                  <a:pt x="92" y="155"/>
                </a:lnTo>
                <a:lnTo>
                  <a:pt x="92" y="155"/>
                </a:lnTo>
                <a:lnTo>
                  <a:pt x="92" y="124"/>
                </a:lnTo>
                <a:lnTo>
                  <a:pt x="92" y="124"/>
                </a:lnTo>
                <a:cubicBezTo>
                  <a:pt x="92" y="124"/>
                  <a:pt x="61" y="124"/>
                  <a:pt x="61" y="94"/>
                </a:cubicBezTo>
                <a:lnTo>
                  <a:pt x="30" y="62"/>
                </a:lnTo>
                <a:cubicBezTo>
                  <a:pt x="30" y="31"/>
                  <a:pt x="0" y="31"/>
                  <a:pt x="0" y="0"/>
                </a:cubicBezTo>
                <a:lnTo>
                  <a:pt x="0" y="0"/>
                </a:lnTo>
                <a:lnTo>
                  <a:pt x="0" y="0"/>
                </a:lnTo>
                <a:lnTo>
                  <a:pt x="0" y="0"/>
                </a:lnTo>
                <a:lnTo>
                  <a:pt x="0" y="0"/>
                </a:lnTo>
                <a:lnTo>
                  <a:pt x="0" y="0"/>
                </a:lnTo>
                <a:lnTo>
                  <a:pt x="0" y="0"/>
                </a:lnTo>
                <a:lnTo>
                  <a:pt x="0" y="6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46" name="Google Shape;1246;g627d42fa04_4_49"/>
          <p:cNvSpPr>
            <a:spLocks/>
          </p:cNvSpPr>
          <p:nvPr/>
        </p:nvSpPr>
        <p:spPr>
          <a:xfrm>
            <a:off x="10256919" y="6261161"/>
            <a:ext cx="114561" cy="136358"/>
          </a:xfrm>
          <a:custGeom>
            <a:avLst/>
            <a:gdLst/>
            <a:ahLst/>
            <a:cxnLst/>
            <a:rect l="l" t="t" r="r" b="b"/>
            <a:pathLst>
              <a:path w="187" h="219" extrusionOk="0">
                <a:moveTo>
                  <a:pt x="31" y="62"/>
                </a:moveTo>
                <a:lnTo>
                  <a:pt x="31" y="62"/>
                </a:lnTo>
                <a:lnTo>
                  <a:pt x="31" y="62"/>
                </a:lnTo>
                <a:lnTo>
                  <a:pt x="0" y="62"/>
                </a:lnTo>
                <a:lnTo>
                  <a:pt x="0" y="62"/>
                </a:lnTo>
                <a:lnTo>
                  <a:pt x="0" y="62"/>
                </a:lnTo>
                <a:lnTo>
                  <a:pt x="0" y="62"/>
                </a:lnTo>
                <a:lnTo>
                  <a:pt x="0" y="62"/>
                </a:lnTo>
                <a:lnTo>
                  <a:pt x="0" y="62"/>
                </a:lnTo>
                <a:cubicBezTo>
                  <a:pt x="0" y="94"/>
                  <a:pt x="0" y="94"/>
                  <a:pt x="0" y="94"/>
                </a:cubicBezTo>
                <a:lnTo>
                  <a:pt x="0" y="94"/>
                </a:lnTo>
                <a:lnTo>
                  <a:pt x="0" y="94"/>
                </a:lnTo>
                <a:lnTo>
                  <a:pt x="0" y="94"/>
                </a:lnTo>
                <a:cubicBezTo>
                  <a:pt x="31" y="124"/>
                  <a:pt x="31" y="124"/>
                  <a:pt x="31" y="124"/>
                </a:cubicBezTo>
                <a:lnTo>
                  <a:pt x="31" y="124"/>
                </a:lnTo>
                <a:cubicBezTo>
                  <a:pt x="31" y="155"/>
                  <a:pt x="31" y="155"/>
                  <a:pt x="31" y="155"/>
                </a:cubicBezTo>
                <a:lnTo>
                  <a:pt x="31" y="155"/>
                </a:lnTo>
                <a:lnTo>
                  <a:pt x="31" y="155"/>
                </a:lnTo>
                <a:lnTo>
                  <a:pt x="31" y="155"/>
                </a:lnTo>
                <a:lnTo>
                  <a:pt x="31" y="186"/>
                </a:lnTo>
                <a:lnTo>
                  <a:pt x="31" y="186"/>
                </a:lnTo>
                <a:lnTo>
                  <a:pt x="31" y="186"/>
                </a:lnTo>
                <a:lnTo>
                  <a:pt x="31" y="186"/>
                </a:lnTo>
                <a:cubicBezTo>
                  <a:pt x="31" y="186"/>
                  <a:pt x="31" y="186"/>
                  <a:pt x="31" y="218"/>
                </a:cubicBezTo>
                <a:cubicBezTo>
                  <a:pt x="31" y="186"/>
                  <a:pt x="62" y="186"/>
                  <a:pt x="62" y="186"/>
                </a:cubicBezTo>
                <a:cubicBezTo>
                  <a:pt x="62" y="186"/>
                  <a:pt x="62" y="186"/>
                  <a:pt x="94" y="218"/>
                </a:cubicBezTo>
                <a:lnTo>
                  <a:pt x="94" y="218"/>
                </a:lnTo>
                <a:lnTo>
                  <a:pt x="94" y="218"/>
                </a:lnTo>
                <a:lnTo>
                  <a:pt x="94" y="218"/>
                </a:lnTo>
                <a:cubicBezTo>
                  <a:pt x="94" y="186"/>
                  <a:pt x="94" y="186"/>
                  <a:pt x="94" y="186"/>
                </a:cubicBezTo>
                <a:lnTo>
                  <a:pt x="94" y="186"/>
                </a:lnTo>
                <a:cubicBezTo>
                  <a:pt x="124" y="186"/>
                  <a:pt x="124" y="186"/>
                  <a:pt x="124" y="186"/>
                </a:cubicBezTo>
                <a:lnTo>
                  <a:pt x="155" y="186"/>
                </a:lnTo>
                <a:cubicBezTo>
                  <a:pt x="124" y="155"/>
                  <a:pt x="124" y="155"/>
                  <a:pt x="124" y="155"/>
                </a:cubicBezTo>
                <a:lnTo>
                  <a:pt x="124" y="124"/>
                </a:lnTo>
                <a:lnTo>
                  <a:pt x="155" y="124"/>
                </a:lnTo>
                <a:cubicBezTo>
                  <a:pt x="155" y="94"/>
                  <a:pt x="155" y="94"/>
                  <a:pt x="155" y="94"/>
                </a:cubicBezTo>
                <a:lnTo>
                  <a:pt x="155" y="94"/>
                </a:lnTo>
                <a:cubicBezTo>
                  <a:pt x="155" y="94"/>
                  <a:pt x="155" y="94"/>
                  <a:pt x="186" y="94"/>
                </a:cubicBezTo>
                <a:lnTo>
                  <a:pt x="186" y="94"/>
                </a:lnTo>
                <a:lnTo>
                  <a:pt x="186" y="94"/>
                </a:lnTo>
                <a:lnTo>
                  <a:pt x="186" y="94"/>
                </a:lnTo>
                <a:lnTo>
                  <a:pt x="186" y="94"/>
                </a:lnTo>
                <a:lnTo>
                  <a:pt x="186" y="94"/>
                </a:lnTo>
                <a:lnTo>
                  <a:pt x="155" y="94"/>
                </a:lnTo>
                <a:lnTo>
                  <a:pt x="155" y="94"/>
                </a:lnTo>
                <a:lnTo>
                  <a:pt x="155" y="94"/>
                </a:lnTo>
                <a:lnTo>
                  <a:pt x="124" y="94"/>
                </a:lnTo>
                <a:lnTo>
                  <a:pt x="124" y="94"/>
                </a:lnTo>
                <a:lnTo>
                  <a:pt x="124" y="94"/>
                </a:lnTo>
                <a:lnTo>
                  <a:pt x="124" y="94"/>
                </a:lnTo>
                <a:cubicBezTo>
                  <a:pt x="94" y="94"/>
                  <a:pt x="94" y="62"/>
                  <a:pt x="62" y="62"/>
                </a:cubicBezTo>
                <a:lnTo>
                  <a:pt x="62" y="31"/>
                </a:lnTo>
                <a:lnTo>
                  <a:pt x="62" y="31"/>
                </a:lnTo>
                <a:lnTo>
                  <a:pt x="62" y="31"/>
                </a:lnTo>
                <a:lnTo>
                  <a:pt x="62" y="31"/>
                </a:lnTo>
                <a:lnTo>
                  <a:pt x="62" y="31"/>
                </a:lnTo>
                <a:cubicBezTo>
                  <a:pt x="62" y="31"/>
                  <a:pt x="62" y="31"/>
                  <a:pt x="62" y="0"/>
                </a:cubicBezTo>
                <a:cubicBezTo>
                  <a:pt x="62" y="31"/>
                  <a:pt x="62" y="31"/>
                  <a:pt x="62" y="31"/>
                </a:cubicBezTo>
                <a:cubicBezTo>
                  <a:pt x="62" y="31"/>
                  <a:pt x="62" y="62"/>
                  <a:pt x="31" y="6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47" name="Google Shape;1247;g627d42fa04_4_49"/>
          <p:cNvSpPr>
            <a:spLocks/>
          </p:cNvSpPr>
          <p:nvPr/>
        </p:nvSpPr>
        <p:spPr>
          <a:xfrm>
            <a:off x="10756078" y="6874773"/>
            <a:ext cx="98195" cy="76361"/>
          </a:xfrm>
          <a:custGeom>
            <a:avLst/>
            <a:gdLst/>
            <a:ahLst/>
            <a:cxnLst/>
            <a:rect l="l" t="t" r="r" b="b"/>
            <a:pathLst>
              <a:path w="157" h="125" extrusionOk="0">
                <a:moveTo>
                  <a:pt x="0" y="93"/>
                </a:moveTo>
                <a:lnTo>
                  <a:pt x="0" y="93"/>
                </a:lnTo>
                <a:lnTo>
                  <a:pt x="0" y="93"/>
                </a:lnTo>
                <a:cubicBezTo>
                  <a:pt x="32" y="93"/>
                  <a:pt x="62" y="93"/>
                  <a:pt x="93" y="124"/>
                </a:cubicBezTo>
                <a:cubicBezTo>
                  <a:pt x="93" y="93"/>
                  <a:pt x="93" y="93"/>
                  <a:pt x="93" y="93"/>
                </a:cubicBezTo>
                <a:cubicBezTo>
                  <a:pt x="93" y="93"/>
                  <a:pt x="93" y="93"/>
                  <a:pt x="124" y="93"/>
                </a:cubicBezTo>
                <a:lnTo>
                  <a:pt x="124" y="93"/>
                </a:lnTo>
                <a:cubicBezTo>
                  <a:pt x="124" y="93"/>
                  <a:pt x="124" y="62"/>
                  <a:pt x="156" y="62"/>
                </a:cubicBezTo>
                <a:lnTo>
                  <a:pt x="156" y="62"/>
                </a:lnTo>
                <a:cubicBezTo>
                  <a:pt x="124" y="62"/>
                  <a:pt x="124" y="62"/>
                  <a:pt x="124" y="62"/>
                </a:cubicBezTo>
                <a:cubicBezTo>
                  <a:pt x="124" y="62"/>
                  <a:pt x="124" y="62"/>
                  <a:pt x="124" y="31"/>
                </a:cubicBezTo>
                <a:lnTo>
                  <a:pt x="124" y="31"/>
                </a:lnTo>
                <a:cubicBezTo>
                  <a:pt x="124" y="62"/>
                  <a:pt x="124" y="62"/>
                  <a:pt x="124" y="62"/>
                </a:cubicBezTo>
                <a:cubicBezTo>
                  <a:pt x="93" y="62"/>
                  <a:pt x="93" y="31"/>
                  <a:pt x="93" y="31"/>
                </a:cubicBezTo>
                <a:cubicBezTo>
                  <a:pt x="93" y="31"/>
                  <a:pt x="93" y="31"/>
                  <a:pt x="93" y="0"/>
                </a:cubicBezTo>
                <a:lnTo>
                  <a:pt x="93" y="0"/>
                </a:lnTo>
                <a:cubicBezTo>
                  <a:pt x="62" y="0"/>
                  <a:pt x="62" y="0"/>
                  <a:pt x="62" y="0"/>
                </a:cubicBezTo>
                <a:lnTo>
                  <a:pt x="62" y="0"/>
                </a:lnTo>
                <a:lnTo>
                  <a:pt x="62" y="0"/>
                </a:lnTo>
                <a:cubicBezTo>
                  <a:pt x="32" y="31"/>
                  <a:pt x="32" y="62"/>
                  <a:pt x="0" y="62"/>
                </a:cubicBezTo>
                <a:lnTo>
                  <a:pt x="0" y="93"/>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48" name="Google Shape;1248;g627d42fa04_4_49"/>
          <p:cNvSpPr>
            <a:spLocks/>
          </p:cNvSpPr>
          <p:nvPr/>
        </p:nvSpPr>
        <p:spPr>
          <a:xfrm>
            <a:off x="10603330" y="6970225"/>
            <a:ext cx="133653" cy="95450"/>
          </a:xfrm>
          <a:custGeom>
            <a:avLst/>
            <a:gdLst/>
            <a:ahLst/>
            <a:cxnLst/>
            <a:rect l="l" t="t" r="r" b="b"/>
            <a:pathLst>
              <a:path w="218" h="156" extrusionOk="0">
                <a:moveTo>
                  <a:pt x="0" y="155"/>
                </a:moveTo>
                <a:lnTo>
                  <a:pt x="0" y="155"/>
                </a:lnTo>
                <a:lnTo>
                  <a:pt x="0" y="155"/>
                </a:lnTo>
                <a:cubicBezTo>
                  <a:pt x="32" y="155"/>
                  <a:pt x="32" y="124"/>
                  <a:pt x="62" y="124"/>
                </a:cubicBezTo>
                <a:lnTo>
                  <a:pt x="62" y="124"/>
                </a:lnTo>
                <a:lnTo>
                  <a:pt x="62" y="124"/>
                </a:lnTo>
                <a:lnTo>
                  <a:pt x="62" y="124"/>
                </a:lnTo>
                <a:cubicBezTo>
                  <a:pt x="62" y="124"/>
                  <a:pt x="93" y="124"/>
                  <a:pt x="93" y="155"/>
                </a:cubicBezTo>
                <a:cubicBezTo>
                  <a:pt x="124" y="155"/>
                  <a:pt x="124" y="155"/>
                  <a:pt x="124" y="155"/>
                </a:cubicBezTo>
                <a:lnTo>
                  <a:pt x="124" y="155"/>
                </a:lnTo>
                <a:lnTo>
                  <a:pt x="124" y="155"/>
                </a:lnTo>
                <a:lnTo>
                  <a:pt x="124" y="155"/>
                </a:lnTo>
                <a:cubicBezTo>
                  <a:pt x="124" y="155"/>
                  <a:pt x="124" y="124"/>
                  <a:pt x="156" y="124"/>
                </a:cubicBezTo>
                <a:lnTo>
                  <a:pt x="156" y="124"/>
                </a:lnTo>
                <a:cubicBezTo>
                  <a:pt x="156" y="124"/>
                  <a:pt x="156" y="124"/>
                  <a:pt x="156" y="93"/>
                </a:cubicBezTo>
                <a:cubicBezTo>
                  <a:pt x="186" y="93"/>
                  <a:pt x="186" y="93"/>
                  <a:pt x="186" y="93"/>
                </a:cubicBezTo>
                <a:cubicBezTo>
                  <a:pt x="186" y="93"/>
                  <a:pt x="186" y="93"/>
                  <a:pt x="186" y="62"/>
                </a:cubicBezTo>
                <a:lnTo>
                  <a:pt x="186" y="31"/>
                </a:lnTo>
                <a:lnTo>
                  <a:pt x="186" y="31"/>
                </a:lnTo>
                <a:lnTo>
                  <a:pt x="186" y="31"/>
                </a:lnTo>
                <a:cubicBezTo>
                  <a:pt x="186" y="31"/>
                  <a:pt x="186" y="0"/>
                  <a:pt x="217" y="0"/>
                </a:cubicBezTo>
                <a:lnTo>
                  <a:pt x="217" y="0"/>
                </a:lnTo>
                <a:cubicBezTo>
                  <a:pt x="186" y="31"/>
                  <a:pt x="186" y="31"/>
                  <a:pt x="186" y="31"/>
                </a:cubicBezTo>
                <a:lnTo>
                  <a:pt x="156" y="31"/>
                </a:lnTo>
                <a:lnTo>
                  <a:pt x="156" y="31"/>
                </a:lnTo>
                <a:lnTo>
                  <a:pt x="156" y="0"/>
                </a:lnTo>
                <a:cubicBezTo>
                  <a:pt x="156" y="31"/>
                  <a:pt x="124" y="31"/>
                  <a:pt x="124" y="31"/>
                </a:cubicBezTo>
                <a:lnTo>
                  <a:pt x="124" y="31"/>
                </a:lnTo>
                <a:cubicBezTo>
                  <a:pt x="124" y="62"/>
                  <a:pt x="124" y="62"/>
                  <a:pt x="93" y="62"/>
                </a:cubicBezTo>
                <a:lnTo>
                  <a:pt x="93" y="93"/>
                </a:lnTo>
                <a:cubicBezTo>
                  <a:pt x="62" y="93"/>
                  <a:pt x="32" y="93"/>
                  <a:pt x="32" y="93"/>
                </a:cubicBezTo>
                <a:lnTo>
                  <a:pt x="32" y="93"/>
                </a:lnTo>
                <a:cubicBezTo>
                  <a:pt x="32" y="124"/>
                  <a:pt x="0" y="124"/>
                  <a:pt x="0" y="155"/>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49" name="Google Shape;1249;g627d42fa04_4_49"/>
          <p:cNvSpPr>
            <a:spLocks/>
          </p:cNvSpPr>
          <p:nvPr/>
        </p:nvSpPr>
        <p:spPr>
          <a:xfrm>
            <a:off x="10314200" y="6222981"/>
            <a:ext cx="152748" cy="133630"/>
          </a:xfrm>
          <a:custGeom>
            <a:avLst/>
            <a:gdLst/>
            <a:ahLst/>
            <a:cxnLst/>
            <a:rect l="l" t="t" r="r" b="b"/>
            <a:pathLst>
              <a:path w="249" h="218" extrusionOk="0">
                <a:moveTo>
                  <a:pt x="216" y="93"/>
                </a:moveTo>
                <a:lnTo>
                  <a:pt x="216" y="93"/>
                </a:lnTo>
                <a:lnTo>
                  <a:pt x="216" y="93"/>
                </a:lnTo>
                <a:cubicBezTo>
                  <a:pt x="185" y="62"/>
                  <a:pt x="185" y="62"/>
                  <a:pt x="185" y="62"/>
                </a:cubicBezTo>
                <a:lnTo>
                  <a:pt x="185" y="32"/>
                </a:lnTo>
                <a:lnTo>
                  <a:pt x="185" y="32"/>
                </a:lnTo>
                <a:lnTo>
                  <a:pt x="185" y="32"/>
                </a:lnTo>
                <a:lnTo>
                  <a:pt x="185" y="32"/>
                </a:lnTo>
                <a:lnTo>
                  <a:pt x="185" y="32"/>
                </a:lnTo>
                <a:lnTo>
                  <a:pt x="154" y="32"/>
                </a:lnTo>
                <a:lnTo>
                  <a:pt x="154" y="32"/>
                </a:lnTo>
                <a:cubicBezTo>
                  <a:pt x="154" y="32"/>
                  <a:pt x="154" y="0"/>
                  <a:pt x="124" y="0"/>
                </a:cubicBezTo>
                <a:lnTo>
                  <a:pt x="124" y="0"/>
                </a:lnTo>
                <a:lnTo>
                  <a:pt x="124" y="0"/>
                </a:lnTo>
                <a:lnTo>
                  <a:pt x="124" y="0"/>
                </a:lnTo>
                <a:lnTo>
                  <a:pt x="124" y="0"/>
                </a:lnTo>
                <a:lnTo>
                  <a:pt x="124" y="0"/>
                </a:lnTo>
                <a:lnTo>
                  <a:pt x="124" y="0"/>
                </a:lnTo>
                <a:cubicBezTo>
                  <a:pt x="124" y="0"/>
                  <a:pt x="124" y="0"/>
                  <a:pt x="124" y="32"/>
                </a:cubicBezTo>
                <a:lnTo>
                  <a:pt x="124" y="32"/>
                </a:lnTo>
                <a:lnTo>
                  <a:pt x="92" y="32"/>
                </a:lnTo>
                <a:lnTo>
                  <a:pt x="92" y="32"/>
                </a:lnTo>
                <a:lnTo>
                  <a:pt x="92" y="32"/>
                </a:lnTo>
                <a:cubicBezTo>
                  <a:pt x="92" y="32"/>
                  <a:pt x="92" y="32"/>
                  <a:pt x="61" y="32"/>
                </a:cubicBezTo>
                <a:cubicBezTo>
                  <a:pt x="61" y="32"/>
                  <a:pt x="61" y="32"/>
                  <a:pt x="30" y="32"/>
                </a:cubicBezTo>
                <a:lnTo>
                  <a:pt x="30" y="32"/>
                </a:lnTo>
                <a:lnTo>
                  <a:pt x="30" y="32"/>
                </a:lnTo>
                <a:lnTo>
                  <a:pt x="30" y="32"/>
                </a:lnTo>
                <a:lnTo>
                  <a:pt x="30" y="32"/>
                </a:lnTo>
                <a:cubicBezTo>
                  <a:pt x="30" y="32"/>
                  <a:pt x="30" y="32"/>
                  <a:pt x="0" y="32"/>
                </a:cubicBezTo>
                <a:cubicBezTo>
                  <a:pt x="0" y="32"/>
                  <a:pt x="0" y="32"/>
                  <a:pt x="30" y="32"/>
                </a:cubicBezTo>
                <a:lnTo>
                  <a:pt x="30" y="32"/>
                </a:lnTo>
                <a:cubicBezTo>
                  <a:pt x="30" y="62"/>
                  <a:pt x="30" y="62"/>
                  <a:pt x="30" y="93"/>
                </a:cubicBezTo>
                <a:lnTo>
                  <a:pt x="30" y="93"/>
                </a:lnTo>
                <a:lnTo>
                  <a:pt x="30" y="93"/>
                </a:lnTo>
                <a:cubicBezTo>
                  <a:pt x="30" y="93"/>
                  <a:pt x="30" y="93"/>
                  <a:pt x="61" y="93"/>
                </a:cubicBezTo>
                <a:lnTo>
                  <a:pt x="61" y="62"/>
                </a:lnTo>
                <a:lnTo>
                  <a:pt x="61" y="62"/>
                </a:lnTo>
                <a:cubicBezTo>
                  <a:pt x="92" y="93"/>
                  <a:pt x="92" y="93"/>
                  <a:pt x="92" y="93"/>
                </a:cubicBezTo>
                <a:lnTo>
                  <a:pt x="92" y="93"/>
                </a:lnTo>
                <a:lnTo>
                  <a:pt x="92" y="93"/>
                </a:lnTo>
                <a:lnTo>
                  <a:pt x="124" y="93"/>
                </a:lnTo>
                <a:cubicBezTo>
                  <a:pt x="124" y="124"/>
                  <a:pt x="124" y="124"/>
                  <a:pt x="124" y="156"/>
                </a:cubicBezTo>
                <a:lnTo>
                  <a:pt x="124" y="156"/>
                </a:lnTo>
                <a:lnTo>
                  <a:pt x="124" y="156"/>
                </a:lnTo>
                <a:cubicBezTo>
                  <a:pt x="154" y="156"/>
                  <a:pt x="154" y="156"/>
                  <a:pt x="154" y="186"/>
                </a:cubicBezTo>
                <a:lnTo>
                  <a:pt x="154" y="186"/>
                </a:lnTo>
                <a:lnTo>
                  <a:pt x="154" y="186"/>
                </a:lnTo>
                <a:lnTo>
                  <a:pt x="124" y="186"/>
                </a:lnTo>
                <a:lnTo>
                  <a:pt x="124" y="186"/>
                </a:lnTo>
                <a:lnTo>
                  <a:pt x="124" y="217"/>
                </a:lnTo>
                <a:lnTo>
                  <a:pt x="124" y="217"/>
                </a:lnTo>
                <a:lnTo>
                  <a:pt x="124" y="217"/>
                </a:lnTo>
                <a:lnTo>
                  <a:pt x="124" y="217"/>
                </a:lnTo>
                <a:lnTo>
                  <a:pt x="124" y="217"/>
                </a:lnTo>
                <a:lnTo>
                  <a:pt x="154" y="186"/>
                </a:lnTo>
                <a:lnTo>
                  <a:pt x="154" y="186"/>
                </a:lnTo>
                <a:cubicBezTo>
                  <a:pt x="154" y="156"/>
                  <a:pt x="185" y="156"/>
                  <a:pt x="185" y="156"/>
                </a:cubicBezTo>
                <a:cubicBezTo>
                  <a:pt x="185" y="156"/>
                  <a:pt x="185" y="156"/>
                  <a:pt x="216" y="156"/>
                </a:cubicBezTo>
                <a:cubicBezTo>
                  <a:pt x="216" y="124"/>
                  <a:pt x="216" y="124"/>
                  <a:pt x="216" y="124"/>
                </a:cubicBezTo>
                <a:lnTo>
                  <a:pt x="216" y="124"/>
                </a:lnTo>
                <a:cubicBezTo>
                  <a:pt x="216" y="93"/>
                  <a:pt x="216" y="93"/>
                  <a:pt x="248" y="93"/>
                </a:cubicBezTo>
                <a:cubicBezTo>
                  <a:pt x="248" y="93"/>
                  <a:pt x="248" y="93"/>
                  <a:pt x="216" y="93"/>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50" name="Google Shape;1250;g627d42fa04_4_49"/>
          <p:cNvSpPr>
            <a:spLocks/>
          </p:cNvSpPr>
          <p:nvPr/>
        </p:nvSpPr>
        <p:spPr>
          <a:xfrm>
            <a:off x="10428761" y="6492970"/>
            <a:ext cx="95467" cy="229082"/>
          </a:xfrm>
          <a:custGeom>
            <a:avLst/>
            <a:gdLst/>
            <a:ahLst/>
            <a:cxnLst/>
            <a:rect l="l" t="t" r="r" b="b"/>
            <a:pathLst>
              <a:path w="156" h="372" extrusionOk="0">
                <a:moveTo>
                  <a:pt x="63" y="278"/>
                </a:moveTo>
                <a:lnTo>
                  <a:pt x="63" y="278"/>
                </a:lnTo>
                <a:lnTo>
                  <a:pt x="63" y="278"/>
                </a:lnTo>
                <a:lnTo>
                  <a:pt x="63" y="278"/>
                </a:lnTo>
                <a:cubicBezTo>
                  <a:pt x="31" y="278"/>
                  <a:pt x="31" y="309"/>
                  <a:pt x="31" y="309"/>
                </a:cubicBezTo>
                <a:lnTo>
                  <a:pt x="31" y="309"/>
                </a:lnTo>
                <a:lnTo>
                  <a:pt x="31" y="309"/>
                </a:lnTo>
                <a:lnTo>
                  <a:pt x="31" y="309"/>
                </a:lnTo>
                <a:lnTo>
                  <a:pt x="31" y="309"/>
                </a:lnTo>
                <a:cubicBezTo>
                  <a:pt x="31" y="341"/>
                  <a:pt x="31" y="341"/>
                  <a:pt x="0" y="341"/>
                </a:cubicBezTo>
                <a:lnTo>
                  <a:pt x="0" y="341"/>
                </a:lnTo>
                <a:lnTo>
                  <a:pt x="0" y="341"/>
                </a:lnTo>
                <a:lnTo>
                  <a:pt x="0" y="341"/>
                </a:lnTo>
                <a:lnTo>
                  <a:pt x="31" y="371"/>
                </a:lnTo>
                <a:lnTo>
                  <a:pt x="31" y="371"/>
                </a:lnTo>
                <a:cubicBezTo>
                  <a:pt x="31" y="341"/>
                  <a:pt x="63" y="341"/>
                  <a:pt x="93" y="341"/>
                </a:cubicBezTo>
                <a:lnTo>
                  <a:pt x="93" y="341"/>
                </a:lnTo>
                <a:cubicBezTo>
                  <a:pt x="93" y="309"/>
                  <a:pt x="93" y="309"/>
                  <a:pt x="93" y="309"/>
                </a:cubicBezTo>
                <a:lnTo>
                  <a:pt x="93" y="309"/>
                </a:lnTo>
                <a:cubicBezTo>
                  <a:pt x="93" y="309"/>
                  <a:pt x="124" y="278"/>
                  <a:pt x="155" y="247"/>
                </a:cubicBezTo>
                <a:lnTo>
                  <a:pt x="155" y="247"/>
                </a:lnTo>
                <a:lnTo>
                  <a:pt x="155" y="217"/>
                </a:lnTo>
                <a:cubicBezTo>
                  <a:pt x="155" y="185"/>
                  <a:pt x="155" y="185"/>
                  <a:pt x="155" y="185"/>
                </a:cubicBezTo>
                <a:cubicBezTo>
                  <a:pt x="155" y="185"/>
                  <a:pt x="155" y="185"/>
                  <a:pt x="155" y="154"/>
                </a:cubicBezTo>
                <a:lnTo>
                  <a:pt x="155" y="154"/>
                </a:lnTo>
                <a:lnTo>
                  <a:pt x="155" y="123"/>
                </a:lnTo>
                <a:lnTo>
                  <a:pt x="155" y="123"/>
                </a:lnTo>
                <a:cubicBezTo>
                  <a:pt x="124" y="93"/>
                  <a:pt x="124" y="61"/>
                  <a:pt x="124" y="31"/>
                </a:cubicBezTo>
                <a:lnTo>
                  <a:pt x="124" y="31"/>
                </a:lnTo>
                <a:cubicBezTo>
                  <a:pt x="124" y="31"/>
                  <a:pt x="124" y="31"/>
                  <a:pt x="93" y="31"/>
                </a:cubicBezTo>
                <a:cubicBezTo>
                  <a:pt x="93" y="0"/>
                  <a:pt x="93" y="0"/>
                  <a:pt x="93" y="0"/>
                </a:cubicBezTo>
                <a:lnTo>
                  <a:pt x="93" y="31"/>
                </a:lnTo>
                <a:lnTo>
                  <a:pt x="93" y="31"/>
                </a:lnTo>
                <a:lnTo>
                  <a:pt x="93" y="31"/>
                </a:lnTo>
                <a:lnTo>
                  <a:pt x="93" y="31"/>
                </a:lnTo>
                <a:lnTo>
                  <a:pt x="93" y="31"/>
                </a:lnTo>
                <a:lnTo>
                  <a:pt x="93" y="61"/>
                </a:lnTo>
                <a:cubicBezTo>
                  <a:pt x="93" y="61"/>
                  <a:pt x="93" y="61"/>
                  <a:pt x="93" y="93"/>
                </a:cubicBezTo>
                <a:lnTo>
                  <a:pt x="93" y="93"/>
                </a:lnTo>
                <a:lnTo>
                  <a:pt x="93" y="93"/>
                </a:lnTo>
                <a:lnTo>
                  <a:pt x="93" y="93"/>
                </a:lnTo>
                <a:cubicBezTo>
                  <a:pt x="93" y="93"/>
                  <a:pt x="93" y="93"/>
                  <a:pt x="93" y="123"/>
                </a:cubicBezTo>
                <a:cubicBezTo>
                  <a:pt x="93" y="123"/>
                  <a:pt x="93" y="123"/>
                  <a:pt x="93" y="154"/>
                </a:cubicBezTo>
                <a:cubicBezTo>
                  <a:pt x="93" y="185"/>
                  <a:pt x="93" y="185"/>
                  <a:pt x="93" y="185"/>
                </a:cubicBezTo>
                <a:lnTo>
                  <a:pt x="93" y="217"/>
                </a:lnTo>
                <a:cubicBezTo>
                  <a:pt x="93" y="217"/>
                  <a:pt x="93" y="217"/>
                  <a:pt x="93" y="247"/>
                </a:cubicBezTo>
                <a:cubicBezTo>
                  <a:pt x="93" y="247"/>
                  <a:pt x="93" y="247"/>
                  <a:pt x="93" y="278"/>
                </a:cubicBezTo>
                <a:lnTo>
                  <a:pt x="93" y="278"/>
                </a:lnTo>
                <a:lnTo>
                  <a:pt x="63" y="278"/>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51" name="Google Shape;1251;g627d42fa04_4_49"/>
          <p:cNvSpPr>
            <a:spLocks/>
          </p:cNvSpPr>
          <p:nvPr/>
        </p:nvSpPr>
        <p:spPr>
          <a:xfrm>
            <a:off x="10314200" y="6569330"/>
            <a:ext cx="152748" cy="136358"/>
          </a:xfrm>
          <a:custGeom>
            <a:avLst/>
            <a:gdLst/>
            <a:ahLst/>
            <a:cxnLst/>
            <a:rect l="l" t="t" r="r" b="b"/>
            <a:pathLst>
              <a:path w="249" h="219" extrusionOk="0">
                <a:moveTo>
                  <a:pt x="154" y="155"/>
                </a:moveTo>
                <a:lnTo>
                  <a:pt x="154" y="155"/>
                </a:lnTo>
                <a:lnTo>
                  <a:pt x="154" y="155"/>
                </a:lnTo>
                <a:lnTo>
                  <a:pt x="154" y="155"/>
                </a:lnTo>
                <a:lnTo>
                  <a:pt x="154" y="155"/>
                </a:lnTo>
                <a:lnTo>
                  <a:pt x="154" y="155"/>
                </a:lnTo>
                <a:lnTo>
                  <a:pt x="154" y="124"/>
                </a:lnTo>
                <a:lnTo>
                  <a:pt x="154" y="124"/>
                </a:lnTo>
                <a:lnTo>
                  <a:pt x="154" y="124"/>
                </a:lnTo>
                <a:cubicBezTo>
                  <a:pt x="185" y="124"/>
                  <a:pt x="185" y="124"/>
                  <a:pt x="185" y="124"/>
                </a:cubicBezTo>
                <a:lnTo>
                  <a:pt x="185" y="124"/>
                </a:lnTo>
                <a:cubicBezTo>
                  <a:pt x="216" y="124"/>
                  <a:pt x="216" y="124"/>
                  <a:pt x="216" y="124"/>
                </a:cubicBezTo>
                <a:lnTo>
                  <a:pt x="216" y="124"/>
                </a:lnTo>
                <a:cubicBezTo>
                  <a:pt x="216" y="94"/>
                  <a:pt x="216" y="94"/>
                  <a:pt x="248" y="94"/>
                </a:cubicBezTo>
                <a:lnTo>
                  <a:pt x="248" y="94"/>
                </a:lnTo>
                <a:lnTo>
                  <a:pt x="248" y="94"/>
                </a:lnTo>
                <a:cubicBezTo>
                  <a:pt x="248" y="94"/>
                  <a:pt x="248" y="94"/>
                  <a:pt x="248" y="62"/>
                </a:cubicBezTo>
                <a:cubicBezTo>
                  <a:pt x="248" y="62"/>
                  <a:pt x="248" y="62"/>
                  <a:pt x="248" y="31"/>
                </a:cubicBezTo>
                <a:lnTo>
                  <a:pt x="248" y="0"/>
                </a:lnTo>
                <a:lnTo>
                  <a:pt x="248" y="0"/>
                </a:lnTo>
                <a:lnTo>
                  <a:pt x="248" y="0"/>
                </a:lnTo>
                <a:lnTo>
                  <a:pt x="248" y="0"/>
                </a:lnTo>
                <a:cubicBezTo>
                  <a:pt x="216" y="0"/>
                  <a:pt x="216" y="0"/>
                  <a:pt x="216" y="0"/>
                </a:cubicBezTo>
                <a:lnTo>
                  <a:pt x="216" y="0"/>
                </a:lnTo>
                <a:lnTo>
                  <a:pt x="216" y="0"/>
                </a:lnTo>
                <a:lnTo>
                  <a:pt x="216" y="0"/>
                </a:lnTo>
                <a:lnTo>
                  <a:pt x="216" y="0"/>
                </a:lnTo>
                <a:cubicBezTo>
                  <a:pt x="216" y="0"/>
                  <a:pt x="216" y="0"/>
                  <a:pt x="185" y="0"/>
                </a:cubicBezTo>
                <a:lnTo>
                  <a:pt x="185" y="31"/>
                </a:lnTo>
                <a:cubicBezTo>
                  <a:pt x="185" y="31"/>
                  <a:pt x="185" y="31"/>
                  <a:pt x="154" y="31"/>
                </a:cubicBezTo>
                <a:lnTo>
                  <a:pt x="154" y="31"/>
                </a:lnTo>
                <a:cubicBezTo>
                  <a:pt x="154" y="31"/>
                  <a:pt x="154" y="31"/>
                  <a:pt x="124" y="31"/>
                </a:cubicBezTo>
                <a:cubicBezTo>
                  <a:pt x="124" y="31"/>
                  <a:pt x="124" y="31"/>
                  <a:pt x="124" y="0"/>
                </a:cubicBezTo>
                <a:lnTo>
                  <a:pt x="124" y="0"/>
                </a:lnTo>
                <a:cubicBezTo>
                  <a:pt x="92" y="0"/>
                  <a:pt x="92" y="0"/>
                  <a:pt x="92" y="0"/>
                </a:cubicBezTo>
                <a:lnTo>
                  <a:pt x="92" y="0"/>
                </a:lnTo>
                <a:lnTo>
                  <a:pt x="92" y="0"/>
                </a:lnTo>
                <a:cubicBezTo>
                  <a:pt x="92" y="0"/>
                  <a:pt x="92" y="0"/>
                  <a:pt x="61" y="0"/>
                </a:cubicBezTo>
                <a:cubicBezTo>
                  <a:pt x="61" y="0"/>
                  <a:pt x="61" y="0"/>
                  <a:pt x="30" y="0"/>
                </a:cubicBezTo>
                <a:lnTo>
                  <a:pt x="30" y="0"/>
                </a:lnTo>
                <a:lnTo>
                  <a:pt x="30" y="0"/>
                </a:lnTo>
                <a:cubicBezTo>
                  <a:pt x="0" y="31"/>
                  <a:pt x="0" y="31"/>
                  <a:pt x="0" y="31"/>
                </a:cubicBezTo>
                <a:cubicBezTo>
                  <a:pt x="0" y="62"/>
                  <a:pt x="0" y="62"/>
                  <a:pt x="0" y="62"/>
                </a:cubicBezTo>
                <a:cubicBezTo>
                  <a:pt x="0" y="94"/>
                  <a:pt x="30" y="124"/>
                  <a:pt x="30" y="124"/>
                </a:cubicBezTo>
                <a:lnTo>
                  <a:pt x="30" y="124"/>
                </a:lnTo>
                <a:cubicBezTo>
                  <a:pt x="30" y="155"/>
                  <a:pt x="30" y="155"/>
                  <a:pt x="30" y="155"/>
                </a:cubicBezTo>
                <a:cubicBezTo>
                  <a:pt x="30" y="155"/>
                  <a:pt x="30" y="186"/>
                  <a:pt x="61" y="186"/>
                </a:cubicBezTo>
                <a:cubicBezTo>
                  <a:pt x="61" y="186"/>
                  <a:pt x="61" y="186"/>
                  <a:pt x="92" y="218"/>
                </a:cubicBezTo>
                <a:cubicBezTo>
                  <a:pt x="92" y="186"/>
                  <a:pt x="92" y="186"/>
                  <a:pt x="92" y="186"/>
                </a:cubicBezTo>
                <a:cubicBezTo>
                  <a:pt x="92" y="186"/>
                  <a:pt x="92" y="186"/>
                  <a:pt x="124" y="186"/>
                </a:cubicBezTo>
                <a:cubicBezTo>
                  <a:pt x="124" y="186"/>
                  <a:pt x="124" y="155"/>
                  <a:pt x="154" y="155"/>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52" name="Google Shape;1252;g627d42fa04_4_49"/>
          <p:cNvSpPr>
            <a:spLocks/>
          </p:cNvSpPr>
          <p:nvPr/>
        </p:nvSpPr>
        <p:spPr>
          <a:xfrm>
            <a:off x="10524228" y="6970225"/>
            <a:ext cx="289130" cy="308169"/>
          </a:xfrm>
          <a:custGeom>
            <a:avLst/>
            <a:gdLst/>
            <a:ahLst/>
            <a:cxnLst/>
            <a:rect l="l" t="t" r="r" b="b"/>
            <a:pathLst>
              <a:path w="466" h="497" extrusionOk="0">
                <a:moveTo>
                  <a:pt x="32" y="310"/>
                </a:moveTo>
                <a:lnTo>
                  <a:pt x="32" y="310"/>
                </a:lnTo>
                <a:cubicBezTo>
                  <a:pt x="32" y="310"/>
                  <a:pt x="62" y="310"/>
                  <a:pt x="62" y="341"/>
                </a:cubicBezTo>
                <a:lnTo>
                  <a:pt x="62" y="341"/>
                </a:lnTo>
                <a:lnTo>
                  <a:pt x="62" y="372"/>
                </a:lnTo>
                <a:lnTo>
                  <a:pt x="62" y="372"/>
                </a:lnTo>
                <a:lnTo>
                  <a:pt x="62" y="403"/>
                </a:lnTo>
                <a:lnTo>
                  <a:pt x="62" y="403"/>
                </a:lnTo>
                <a:cubicBezTo>
                  <a:pt x="62" y="434"/>
                  <a:pt x="62" y="434"/>
                  <a:pt x="62" y="434"/>
                </a:cubicBezTo>
                <a:lnTo>
                  <a:pt x="62" y="434"/>
                </a:lnTo>
                <a:cubicBezTo>
                  <a:pt x="93" y="434"/>
                  <a:pt x="93" y="434"/>
                  <a:pt x="93" y="434"/>
                </a:cubicBezTo>
                <a:lnTo>
                  <a:pt x="93" y="434"/>
                </a:lnTo>
                <a:lnTo>
                  <a:pt x="93" y="434"/>
                </a:lnTo>
                <a:cubicBezTo>
                  <a:pt x="124" y="434"/>
                  <a:pt x="124" y="434"/>
                  <a:pt x="124" y="434"/>
                </a:cubicBezTo>
                <a:cubicBezTo>
                  <a:pt x="124" y="403"/>
                  <a:pt x="124" y="403"/>
                  <a:pt x="124" y="403"/>
                </a:cubicBezTo>
                <a:cubicBezTo>
                  <a:pt x="156" y="403"/>
                  <a:pt x="156" y="434"/>
                  <a:pt x="156" y="434"/>
                </a:cubicBezTo>
                <a:lnTo>
                  <a:pt x="156" y="434"/>
                </a:lnTo>
                <a:cubicBezTo>
                  <a:pt x="186" y="434"/>
                  <a:pt x="186" y="434"/>
                  <a:pt x="217" y="434"/>
                </a:cubicBezTo>
                <a:lnTo>
                  <a:pt x="217" y="434"/>
                </a:lnTo>
                <a:cubicBezTo>
                  <a:pt x="217" y="434"/>
                  <a:pt x="217" y="434"/>
                  <a:pt x="248" y="434"/>
                </a:cubicBezTo>
                <a:lnTo>
                  <a:pt x="248" y="434"/>
                </a:lnTo>
                <a:lnTo>
                  <a:pt x="248" y="434"/>
                </a:lnTo>
                <a:lnTo>
                  <a:pt x="248" y="434"/>
                </a:lnTo>
                <a:cubicBezTo>
                  <a:pt x="280" y="434"/>
                  <a:pt x="280" y="434"/>
                  <a:pt x="280" y="434"/>
                </a:cubicBezTo>
                <a:cubicBezTo>
                  <a:pt x="280" y="434"/>
                  <a:pt x="280" y="465"/>
                  <a:pt x="310" y="465"/>
                </a:cubicBezTo>
                <a:lnTo>
                  <a:pt x="310" y="465"/>
                </a:lnTo>
                <a:cubicBezTo>
                  <a:pt x="310" y="465"/>
                  <a:pt x="310" y="465"/>
                  <a:pt x="310" y="496"/>
                </a:cubicBezTo>
                <a:lnTo>
                  <a:pt x="310" y="496"/>
                </a:lnTo>
                <a:lnTo>
                  <a:pt x="341" y="465"/>
                </a:lnTo>
                <a:cubicBezTo>
                  <a:pt x="341" y="465"/>
                  <a:pt x="341" y="465"/>
                  <a:pt x="372" y="465"/>
                </a:cubicBezTo>
                <a:lnTo>
                  <a:pt x="372" y="434"/>
                </a:lnTo>
                <a:cubicBezTo>
                  <a:pt x="372" y="434"/>
                  <a:pt x="372" y="434"/>
                  <a:pt x="372" y="403"/>
                </a:cubicBezTo>
                <a:lnTo>
                  <a:pt x="372" y="403"/>
                </a:lnTo>
                <a:lnTo>
                  <a:pt x="372" y="403"/>
                </a:lnTo>
                <a:lnTo>
                  <a:pt x="372" y="403"/>
                </a:lnTo>
                <a:cubicBezTo>
                  <a:pt x="372" y="372"/>
                  <a:pt x="404" y="310"/>
                  <a:pt x="434" y="310"/>
                </a:cubicBezTo>
                <a:lnTo>
                  <a:pt x="434" y="310"/>
                </a:lnTo>
                <a:cubicBezTo>
                  <a:pt x="434" y="279"/>
                  <a:pt x="434" y="279"/>
                  <a:pt x="434" y="279"/>
                </a:cubicBezTo>
                <a:lnTo>
                  <a:pt x="434" y="279"/>
                </a:lnTo>
                <a:cubicBezTo>
                  <a:pt x="434" y="248"/>
                  <a:pt x="434" y="217"/>
                  <a:pt x="434" y="217"/>
                </a:cubicBezTo>
                <a:cubicBezTo>
                  <a:pt x="465" y="217"/>
                  <a:pt x="465" y="217"/>
                  <a:pt x="465" y="186"/>
                </a:cubicBezTo>
                <a:lnTo>
                  <a:pt x="465" y="155"/>
                </a:lnTo>
                <a:lnTo>
                  <a:pt x="465" y="155"/>
                </a:lnTo>
                <a:cubicBezTo>
                  <a:pt x="465" y="124"/>
                  <a:pt x="465" y="124"/>
                  <a:pt x="465" y="124"/>
                </a:cubicBezTo>
                <a:cubicBezTo>
                  <a:pt x="465" y="93"/>
                  <a:pt x="465" y="93"/>
                  <a:pt x="465" y="93"/>
                </a:cubicBezTo>
                <a:lnTo>
                  <a:pt x="465" y="93"/>
                </a:lnTo>
                <a:cubicBezTo>
                  <a:pt x="434" y="93"/>
                  <a:pt x="434" y="62"/>
                  <a:pt x="434" y="31"/>
                </a:cubicBezTo>
                <a:cubicBezTo>
                  <a:pt x="434" y="31"/>
                  <a:pt x="434" y="31"/>
                  <a:pt x="434" y="0"/>
                </a:cubicBezTo>
                <a:lnTo>
                  <a:pt x="434" y="0"/>
                </a:lnTo>
                <a:cubicBezTo>
                  <a:pt x="434" y="0"/>
                  <a:pt x="404" y="0"/>
                  <a:pt x="372" y="0"/>
                </a:cubicBezTo>
                <a:cubicBezTo>
                  <a:pt x="372" y="0"/>
                  <a:pt x="372" y="0"/>
                  <a:pt x="372" y="31"/>
                </a:cubicBezTo>
                <a:lnTo>
                  <a:pt x="372" y="31"/>
                </a:lnTo>
                <a:cubicBezTo>
                  <a:pt x="372" y="31"/>
                  <a:pt x="372" y="31"/>
                  <a:pt x="372" y="62"/>
                </a:cubicBezTo>
                <a:lnTo>
                  <a:pt x="372" y="62"/>
                </a:lnTo>
                <a:lnTo>
                  <a:pt x="372" y="62"/>
                </a:lnTo>
                <a:lnTo>
                  <a:pt x="372" y="93"/>
                </a:lnTo>
                <a:cubicBezTo>
                  <a:pt x="341" y="93"/>
                  <a:pt x="341" y="93"/>
                  <a:pt x="341" y="93"/>
                </a:cubicBezTo>
                <a:lnTo>
                  <a:pt x="341" y="124"/>
                </a:lnTo>
                <a:lnTo>
                  <a:pt x="341" y="124"/>
                </a:lnTo>
                <a:cubicBezTo>
                  <a:pt x="341" y="155"/>
                  <a:pt x="341" y="155"/>
                  <a:pt x="341" y="155"/>
                </a:cubicBezTo>
                <a:lnTo>
                  <a:pt x="341" y="155"/>
                </a:lnTo>
                <a:lnTo>
                  <a:pt x="341" y="155"/>
                </a:lnTo>
                <a:cubicBezTo>
                  <a:pt x="310" y="186"/>
                  <a:pt x="310" y="186"/>
                  <a:pt x="310" y="186"/>
                </a:cubicBezTo>
                <a:lnTo>
                  <a:pt x="310" y="186"/>
                </a:lnTo>
                <a:cubicBezTo>
                  <a:pt x="280" y="186"/>
                  <a:pt x="280" y="186"/>
                  <a:pt x="280" y="186"/>
                </a:cubicBezTo>
                <a:cubicBezTo>
                  <a:pt x="280" y="186"/>
                  <a:pt x="248" y="186"/>
                  <a:pt x="248" y="217"/>
                </a:cubicBezTo>
                <a:lnTo>
                  <a:pt x="248" y="217"/>
                </a:lnTo>
                <a:cubicBezTo>
                  <a:pt x="217" y="217"/>
                  <a:pt x="217" y="186"/>
                  <a:pt x="186" y="186"/>
                </a:cubicBezTo>
                <a:lnTo>
                  <a:pt x="186" y="186"/>
                </a:lnTo>
                <a:lnTo>
                  <a:pt x="186" y="186"/>
                </a:lnTo>
                <a:cubicBezTo>
                  <a:pt x="186" y="186"/>
                  <a:pt x="156" y="186"/>
                  <a:pt x="156" y="217"/>
                </a:cubicBezTo>
                <a:cubicBezTo>
                  <a:pt x="156" y="217"/>
                  <a:pt x="156" y="217"/>
                  <a:pt x="124" y="217"/>
                </a:cubicBezTo>
                <a:lnTo>
                  <a:pt x="124" y="217"/>
                </a:lnTo>
                <a:lnTo>
                  <a:pt x="124" y="217"/>
                </a:lnTo>
                <a:cubicBezTo>
                  <a:pt x="124" y="217"/>
                  <a:pt x="124" y="217"/>
                  <a:pt x="93" y="217"/>
                </a:cubicBezTo>
                <a:lnTo>
                  <a:pt x="93" y="217"/>
                </a:lnTo>
                <a:lnTo>
                  <a:pt x="93" y="217"/>
                </a:lnTo>
                <a:cubicBezTo>
                  <a:pt x="93" y="217"/>
                  <a:pt x="93" y="217"/>
                  <a:pt x="62" y="217"/>
                </a:cubicBezTo>
                <a:lnTo>
                  <a:pt x="62" y="217"/>
                </a:lnTo>
                <a:lnTo>
                  <a:pt x="62" y="217"/>
                </a:lnTo>
                <a:lnTo>
                  <a:pt x="32" y="217"/>
                </a:lnTo>
                <a:cubicBezTo>
                  <a:pt x="32" y="186"/>
                  <a:pt x="32" y="186"/>
                  <a:pt x="32" y="186"/>
                </a:cubicBezTo>
                <a:cubicBezTo>
                  <a:pt x="32" y="186"/>
                  <a:pt x="32" y="186"/>
                  <a:pt x="0" y="186"/>
                </a:cubicBezTo>
                <a:lnTo>
                  <a:pt x="0" y="186"/>
                </a:lnTo>
                <a:lnTo>
                  <a:pt x="0" y="186"/>
                </a:lnTo>
                <a:lnTo>
                  <a:pt x="0" y="217"/>
                </a:lnTo>
                <a:lnTo>
                  <a:pt x="0" y="217"/>
                </a:lnTo>
                <a:cubicBezTo>
                  <a:pt x="32" y="217"/>
                  <a:pt x="32" y="279"/>
                  <a:pt x="32" y="279"/>
                </a:cubicBezTo>
                <a:lnTo>
                  <a:pt x="32" y="31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53" name="Google Shape;1253;g627d42fa04_4_49"/>
          <p:cNvSpPr>
            <a:spLocks/>
          </p:cNvSpPr>
          <p:nvPr/>
        </p:nvSpPr>
        <p:spPr>
          <a:xfrm>
            <a:off x="8320293" y="5573916"/>
            <a:ext cx="613719" cy="537252"/>
          </a:xfrm>
          <a:custGeom>
            <a:avLst/>
            <a:gdLst/>
            <a:ahLst/>
            <a:cxnLst/>
            <a:rect l="l" t="t" r="r" b="b"/>
            <a:pathLst>
              <a:path w="993" h="869" extrusionOk="0">
                <a:moveTo>
                  <a:pt x="992" y="774"/>
                </a:moveTo>
                <a:lnTo>
                  <a:pt x="992" y="774"/>
                </a:lnTo>
                <a:lnTo>
                  <a:pt x="992" y="774"/>
                </a:lnTo>
                <a:lnTo>
                  <a:pt x="992" y="774"/>
                </a:lnTo>
                <a:cubicBezTo>
                  <a:pt x="992" y="774"/>
                  <a:pt x="992" y="774"/>
                  <a:pt x="992" y="744"/>
                </a:cubicBezTo>
                <a:lnTo>
                  <a:pt x="992" y="744"/>
                </a:lnTo>
                <a:lnTo>
                  <a:pt x="992" y="744"/>
                </a:lnTo>
                <a:lnTo>
                  <a:pt x="992" y="744"/>
                </a:lnTo>
                <a:lnTo>
                  <a:pt x="992" y="744"/>
                </a:lnTo>
                <a:cubicBezTo>
                  <a:pt x="992" y="744"/>
                  <a:pt x="992" y="744"/>
                  <a:pt x="992" y="713"/>
                </a:cubicBezTo>
                <a:lnTo>
                  <a:pt x="960" y="713"/>
                </a:lnTo>
                <a:lnTo>
                  <a:pt x="960" y="713"/>
                </a:lnTo>
                <a:lnTo>
                  <a:pt x="960" y="713"/>
                </a:lnTo>
                <a:cubicBezTo>
                  <a:pt x="930" y="681"/>
                  <a:pt x="930" y="681"/>
                  <a:pt x="899" y="650"/>
                </a:cubicBezTo>
                <a:lnTo>
                  <a:pt x="899" y="650"/>
                </a:lnTo>
                <a:lnTo>
                  <a:pt x="899" y="650"/>
                </a:lnTo>
                <a:cubicBezTo>
                  <a:pt x="899" y="620"/>
                  <a:pt x="899" y="620"/>
                  <a:pt x="899" y="620"/>
                </a:cubicBezTo>
                <a:lnTo>
                  <a:pt x="899" y="620"/>
                </a:lnTo>
                <a:lnTo>
                  <a:pt x="899" y="620"/>
                </a:lnTo>
                <a:lnTo>
                  <a:pt x="899" y="620"/>
                </a:lnTo>
                <a:lnTo>
                  <a:pt x="868" y="589"/>
                </a:lnTo>
                <a:lnTo>
                  <a:pt x="868" y="589"/>
                </a:lnTo>
                <a:cubicBezTo>
                  <a:pt x="868" y="589"/>
                  <a:pt x="899" y="589"/>
                  <a:pt x="899" y="557"/>
                </a:cubicBezTo>
                <a:lnTo>
                  <a:pt x="899" y="557"/>
                </a:lnTo>
                <a:lnTo>
                  <a:pt x="899" y="557"/>
                </a:lnTo>
                <a:lnTo>
                  <a:pt x="899" y="557"/>
                </a:lnTo>
                <a:lnTo>
                  <a:pt x="899" y="557"/>
                </a:lnTo>
                <a:lnTo>
                  <a:pt x="899" y="557"/>
                </a:lnTo>
                <a:lnTo>
                  <a:pt x="930" y="526"/>
                </a:lnTo>
                <a:lnTo>
                  <a:pt x="930" y="526"/>
                </a:lnTo>
                <a:lnTo>
                  <a:pt x="930" y="526"/>
                </a:lnTo>
                <a:cubicBezTo>
                  <a:pt x="899" y="526"/>
                  <a:pt x="899" y="526"/>
                  <a:pt x="899" y="526"/>
                </a:cubicBezTo>
                <a:cubicBezTo>
                  <a:pt x="899" y="496"/>
                  <a:pt x="899" y="496"/>
                  <a:pt x="899" y="496"/>
                </a:cubicBezTo>
                <a:cubicBezTo>
                  <a:pt x="868" y="496"/>
                  <a:pt x="868" y="496"/>
                  <a:pt x="868" y="465"/>
                </a:cubicBezTo>
                <a:lnTo>
                  <a:pt x="868" y="465"/>
                </a:lnTo>
                <a:cubicBezTo>
                  <a:pt x="868" y="465"/>
                  <a:pt x="868" y="465"/>
                  <a:pt x="868" y="433"/>
                </a:cubicBezTo>
                <a:lnTo>
                  <a:pt x="868" y="433"/>
                </a:lnTo>
                <a:lnTo>
                  <a:pt x="868" y="433"/>
                </a:lnTo>
                <a:lnTo>
                  <a:pt x="868" y="402"/>
                </a:lnTo>
                <a:lnTo>
                  <a:pt x="868" y="372"/>
                </a:lnTo>
                <a:lnTo>
                  <a:pt x="868" y="372"/>
                </a:lnTo>
                <a:cubicBezTo>
                  <a:pt x="868" y="372"/>
                  <a:pt x="868" y="372"/>
                  <a:pt x="868" y="341"/>
                </a:cubicBezTo>
                <a:lnTo>
                  <a:pt x="868" y="341"/>
                </a:lnTo>
                <a:lnTo>
                  <a:pt x="868" y="341"/>
                </a:lnTo>
                <a:cubicBezTo>
                  <a:pt x="868" y="309"/>
                  <a:pt x="868" y="309"/>
                  <a:pt x="868" y="309"/>
                </a:cubicBezTo>
                <a:lnTo>
                  <a:pt x="868" y="278"/>
                </a:lnTo>
                <a:lnTo>
                  <a:pt x="868" y="278"/>
                </a:lnTo>
                <a:lnTo>
                  <a:pt x="868" y="278"/>
                </a:lnTo>
                <a:lnTo>
                  <a:pt x="899" y="248"/>
                </a:lnTo>
                <a:cubicBezTo>
                  <a:pt x="899" y="248"/>
                  <a:pt x="899" y="248"/>
                  <a:pt x="899" y="217"/>
                </a:cubicBezTo>
                <a:lnTo>
                  <a:pt x="899" y="217"/>
                </a:lnTo>
                <a:lnTo>
                  <a:pt x="899" y="185"/>
                </a:lnTo>
                <a:lnTo>
                  <a:pt x="899" y="185"/>
                </a:lnTo>
                <a:cubicBezTo>
                  <a:pt x="868" y="185"/>
                  <a:pt x="868" y="185"/>
                  <a:pt x="868" y="185"/>
                </a:cubicBezTo>
                <a:cubicBezTo>
                  <a:pt x="868" y="185"/>
                  <a:pt x="868" y="185"/>
                  <a:pt x="836" y="154"/>
                </a:cubicBezTo>
                <a:lnTo>
                  <a:pt x="836" y="154"/>
                </a:lnTo>
                <a:lnTo>
                  <a:pt x="836" y="154"/>
                </a:lnTo>
                <a:cubicBezTo>
                  <a:pt x="836" y="154"/>
                  <a:pt x="836" y="154"/>
                  <a:pt x="806" y="154"/>
                </a:cubicBezTo>
                <a:lnTo>
                  <a:pt x="806" y="124"/>
                </a:lnTo>
                <a:lnTo>
                  <a:pt x="806" y="124"/>
                </a:lnTo>
                <a:lnTo>
                  <a:pt x="775" y="124"/>
                </a:lnTo>
                <a:lnTo>
                  <a:pt x="775" y="124"/>
                </a:lnTo>
                <a:lnTo>
                  <a:pt x="775" y="124"/>
                </a:lnTo>
                <a:cubicBezTo>
                  <a:pt x="744" y="124"/>
                  <a:pt x="744" y="124"/>
                  <a:pt x="744" y="124"/>
                </a:cubicBezTo>
                <a:lnTo>
                  <a:pt x="744" y="124"/>
                </a:lnTo>
                <a:cubicBezTo>
                  <a:pt x="712" y="124"/>
                  <a:pt x="682" y="93"/>
                  <a:pt x="682" y="93"/>
                </a:cubicBezTo>
                <a:lnTo>
                  <a:pt x="682" y="93"/>
                </a:lnTo>
                <a:lnTo>
                  <a:pt x="682" y="93"/>
                </a:lnTo>
                <a:lnTo>
                  <a:pt x="682" y="93"/>
                </a:lnTo>
                <a:lnTo>
                  <a:pt x="651" y="93"/>
                </a:lnTo>
                <a:lnTo>
                  <a:pt x="651" y="93"/>
                </a:lnTo>
                <a:lnTo>
                  <a:pt x="651" y="93"/>
                </a:lnTo>
                <a:lnTo>
                  <a:pt x="651" y="93"/>
                </a:lnTo>
                <a:lnTo>
                  <a:pt x="651" y="93"/>
                </a:lnTo>
                <a:lnTo>
                  <a:pt x="651" y="93"/>
                </a:lnTo>
                <a:cubicBezTo>
                  <a:pt x="620" y="93"/>
                  <a:pt x="620" y="93"/>
                  <a:pt x="620" y="93"/>
                </a:cubicBezTo>
                <a:cubicBezTo>
                  <a:pt x="588" y="124"/>
                  <a:pt x="588" y="124"/>
                  <a:pt x="558" y="154"/>
                </a:cubicBezTo>
                <a:lnTo>
                  <a:pt x="558" y="154"/>
                </a:lnTo>
                <a:lnTo>
                  <a:pt x="558" y="154"/>
                </a:lnTo>
                <a:cubicBezTo>
                  <a:pt x="527" y="154"/>
                  <a:pt x="527" y="185"/>
                  <a:pt x="496" y="185"/>
                </a:cubicBezTo>
                <a:cubicBezTo>
                  <a:pt x="496" y="185"/>
                  <a:pt x="464" y="185"/>
                  <a:pt x="434" y="185"/>
                </a:cubicBezTo>
                <a:cubicBezTo>
                  <a:pt x="434" y="185"/>
                  <a:pt x="434" y="185"/>
                  <a:pt x="403" y="185"/>
                </a:cubicBezTo>
                <a:lnTo>
                  <a:pt x="372" y="185"/>
                </a:lnTo>
                <a:lnTo>
                  <a:pt x="372" y="185"/>
                </a:lnTo>
                <a:cubicBezTo>
                  <a:pt x="340" y="185"/>
                  <a:pt x="340" y="185"/>
                  <a:pt x="340" y="154"/>
                </a:cubicBezTo>
                <a:cubicBezTo>
                  <a:pt x="310" y="154"/>
                  <a:pt x="310" y="154"/>
                  <a:pt x="310" y="124"/>
                </a:cubicBezTo>
                <a:lnTo>
                  <a:pt x="310" y="124"/>
                </a:lnTo>
                <a:lnTo>
                  <a:pt x="279" y="124"/>
                </a:lnTo>
                <a:cubicBezTo>
                  <a:pt x="248" y="124"/>
                  <a:pt x="248" y="124"/>
                  <a:pt x="216" y="93"/>
                </a:cubicBezTo>
                <a:lnTo>
                  <a:pt x="216" y="93"/>
                </a:lnTo>
                <a:lnTo>
                  <a:pt x="216" y="93"/>
                </a:lnTo>
                <a:cubicBezTo>
                  <a:pt x="216" y="93"/>
                  <a:pt x="216" y="93"/>
                  <a:pt x="216" y="61"/>
                </a:cubicBezTo>
                <a:lnTo>
                  <a:pt x="186" y="61"/>
                </a:lnTo>
                <a:lnTo>
                  <a:pt x="186" y="61"/>
                </a:lnTo>
                <a:lnTo>
                  <a:pt x="155" y="30"/>
                </a:lnTo>
                <a:lnTo>
                  <a:pt x="155" y="30"/>
                </a:lnTo>
                <a:lnTo>
                  <a:pt x="155" y="0"/>
                </a:lnTo>
                <a:lnTo>
                  <a:pt x="155" y="0"/>
                </a:lnTo>
                <a:lnTo>
                  <a:pt x="155" y="0"/>
                </a:lnTo>
                <a:cubicBezTo>
                  <a:pt x="155" y="0"/>
                  <a:pt x="155" y="0"/>
                  <a:pt x="155" y="30"/>
                </a:cubicBezTo>
                <a:lnTo>
                  <a:pt x="155" y="30"/>
                </a:lnTo>
                <a:cubicBezTo>
                  <a:pt x="124" y="30"/>
                  <a:pt x="124" y="30"/>
                  <a:pt x="124" y="30"/>
                </a:cubicBezTo>
                <a:lnTo>
                  <a:pt x="124" y="30"/>
                </a:lnTo>
                <a:lnTo>
                  <a:pt x="124" y="30"/>
                </a:lnTo>
                <a:lnTo>
                  <a:pt x="124" y="30"/>
                </a:lnTo>
                <a:cubicBezTo>
                  <a:pt x="124" y="30"/>
                  <a:pt x="124" y="30"/>
                  <a:pt x="124" y="61"/>
                </a:cubicBezTo>
                <a:lnTo>
                  <a:pt x="124" y="61"/>
                </a:lnTo>
                <a:lnTo>
                  <a:pt x="124" y="61"/>
                </a:lnTo>
                <a:cubicBezTo>
                  <a:pt x="92" y="61"/>
                  <a:pt x="92" y="61"/>
                  <a:pt x="92" y="61"/>
                </a:cubicBezTo>
                <a:lnTo>
                  <a:pt x="92" y="61"/>
                </a:lnTo>
                <a:cubicBezTo>
                  <a:pt x="62" y="61"/>
                  <a:pt x="31" y="30"/>
                  <a:pt x="31" y="30"/>
                </a:cubicBezTo>
                <a:lnTo>
                  <a:pt x="31" y="30"/>
                </a:lnTo>
                <a:lnTo>
                  <a:pt x="0" y="0"/>
                </a:lnTo>
                <a:lnTo>
                  <a:pt x="0" y="0"/>
                </a:lnTo>
                <a:lnTo>
                  <a:pt x="0" y="0"/>
                </a:lnTo>
                <a:cubicBezTo>
                  <a:pt x="0" y="0"/>
                  <a:pt x="0" y="0"/>
                  <a:pt x="0" y="30"/>
                </a:cubicBezTo>
                <a:lnTo>
                  <a:pt x="0" y="30"/>
                </a:lnTo>
                <a:cubicBezTo>
                  <a:pt x="31" y="30"/>
                  <a:pt x="31" y="30"/>
                  <a:pt x="31" y="61"/>
                </a:cubicBezTo>
                <a:lnTo>
                  <a:pt x="31" y="61"/>
                </a:lnTo>
                <a:cubicBezTo>
                  <a:pt x="31" y="93"/>
                  <a:pt x="31" y="93"/>
                  <a:pt x="31" y="124"/>
                </a:cubicBezTo>
                <a:lnTo>
                  <a:pt x="31" y="124"/>
                </a:lnTo>
                <a:lnTo>
                  <a:pt x="31" y="124"/>
                </a:lnTo>
                <a:lnTo>
                  <a:pt x="31" y="124"/>
                </a:lnTo>
                <a:lnTo>
                  <a:pt x="31" y="124"/>
                </a:lnTo>
                <a:cubicBezTo>
                  <a:pt x="31" y="124"/>
                  <a:pt x="31" y="154"/>
                  <a:pt x="62" y="154"/>
                </a:cubicBezTo>
                <a:lnTo>
                  <a:pt x="62" y="154"/>
                </a:lnTo>
                <a:lnTo>
                  <a:pt x="62" y="154"/>
                </a:lnTo>
                <a:cubicBezTo>
                  <a:pt x="62" y="154"/>
                  <a:pt x="62" y="185"/>
                  <a:pt x="92" y="185"/>
                </a:cubicBezTo>
                <a:lnTo>
                  <a:pt x="92" y="185"/>
                </a:lnTo>
                <a:lnTo>
                  <a:pt x="92" y="185"/>
                </a:lnTo>
                <a:lnTo>
                  <a:pt x="92" y="185"/>
                </a:lnTo>
                <a:cubicBezTo>
                  <a:pt x="124" y="185"/>
                  <a:pt x="124" y="185"/>
                  <a:pt x="124" y="217"/>
                </a:cubicBezTo>
                <a:lnTo>
                  <a:pt x="124" y="217"/>
                </a:lnTo>
                <a:lnTo>
                  <a:pt x="124" y="248"/>
                </a:lnTo>
                <a:lnTo>
                  <a:pt x="124" y="248"/>
                </a:lnTo>
                <a:lnTo>
                  <a:pt x="124" y="248"/>
                </a:lnTo>
                <a:cubicBezTo>
                  <a:pt x="124" y="278"/>
                  <a:pt x="92" y="278"/>
                  <a:pt x="92" y="309"/>
                </a:cubicBezTo>
                <a:lnTo>
                  <a:pt x="92" y="309"/>
                </a:lnTo>
                <a:cubicBezTo>
                  <a:pt x="92" y="309"/>
                  <a:pt x="92" y="309"/>
                  <a:pt x="92" y="341"/>
                </a:cubicBezTo>
                <a:lnTo>
                  <a:pt x="92" y="341"/>
                </a:lnTo>
                <a:lnTo>
                  <a:pt x="92" y="341"/>
                </a:lnTo>
                <a:lnTo>
                  <a:pt x="92" y="341"/>
                </a:lnTo>
                <a:lnTo>
                  <a:pt x="92" y="341"/>
                </a:lnTo>
                <a:cubicBezTo>
                  <a:pt x="124" y="341"/>
                  <a:pt x="124" y="372"/>
                  <a:pt x="124" y="372"/>
                </a:cubicBezTo>
                <a:lnTo>
                  <a:pt x="124" y="372"/>
                </a:lnTo>
                <a:lnTo>
                  <a:pt x="124" y="372"/>
                </a:lnTo>
                <a:lnTo>
                  <a:pt x="124" y="372"/>
                </a:lnTo>
                <a:cubicBezTo>
                  <a:pt x="155" y="402"/>
                  <a:pt x="155" y="402"/>
                  <a:pt x="155" y="402"/>
                </a:cubicBezTo>
                <a:lnTo>
                  <a:pt x="155" y="402"/>
                </a:lnTo>
                <a:lnTo>
                  <a:pt x="155" y="402"/>
                </a:lnTo>
                <a:cubicBezTo>
                  <a:pt x="186" y="402"/>
                  <a:pt x="186" y="402"/>
                  <a:pt x="186" y="433"/>
                </a:cubicBezTo>
                <a:lnTo>
                  <a:pt x="186" y="433"/>
                </a:lnTo>
                <a:lnTo>
                  <a:pt x="186" y="433"/>
                </a:lnTo>
                <a:lnTo>
                  <a:pt x="186" y="433"/>
                </a:lnTo>
                <a:cubicBezTo>
                  <a:pt x="216" y="433"/>
                  <a:pt x="216" y="465"/>
                  <a:pt x="216" y="465"/>
                </a:cubicBezTo>
                <a:lnTo>
                  <a:pt x="216" y="496"/>
                </a:lnTo>
                <a:lnTo>
                  <a:pt x="216" y="526"/>
                </a:lnTo>
                <a:lnTo>
                  <a:pt x="216" y="526"/>
                </a:lnTo>
                <a:lnTo>
                  <a:pt x="216" y="526"/>
                </a:lnTo>
                <a:cubicBezTo>
                  <a:pt x="216" y="557"/>
                  <a:pt x="248" y="557"/>
                  <a:pt x="248" y="557"/>
                </a:cubicBezTo>
                <a:lnTo>
                  <a:pt x="248" y="557"/>
                </a:lnTo>
                <a:lnTo>
                  <a:pt x="248" y="557"/>
                </a:lnTo>
                <a:lnTo>
                  <a:pt x="279" y="557"/>
                </a:lnTo>
                <a:cubicBezTo>
                  <a:pt x="310" y="557"/>
                  <a:pt x="340" y="557"/>
                  <a:pt x="340" y="589"/>
                </a:cubicBezTo>
                <a:lnTo>
                  <a:pt x="340" y="589"/>
                </a:lnTo>
                <a:cubicBezTo>
                  <a:pt x="340" y="620"/>
                  <a:pt x="372" y="620"/>
                  <a:pt x="372" y="650"/>
                </a:cubicBezTo>
                <a:lnTo>
                  <a:pt x="372" y="681"/>
                </a:lnTo>
                <a:lnTo>
                  <a:pt x="372" y="681"/>
                </a:lnTo>
                <a:cubicBezTo>
                  <a:pt x="403" y="681"/>
                  <a:pt x="403" y="713"/>
                  <a:pt x="403" y="713"/>
                </a:cubicBezTo>
                <a:cubicBezTo>
                  <a:pt x="464" y="713"/>
                  <a:pt x="464" y="744"/>
                  <a:pt x="496" y="744"/>
                </a:cubicBezTo>
                <a:lnTo>
                  <a:pt x="496" y="744"/>
                </a:lnTo>
                <a:cubicBezTo>
                  <a:pt x="527" y="774"/>
                  <a:pt x="527" y="774"/>
                  <a:pt x="558" y="774"/>
                </a:cubicBezTo>
                <a:lnTo>
                  <a:pt x="558" y="774"/>
                </a:lnTo>
                <a:cubicBezTo>
                  <a:pt x="588" y="774"/>
                  <a:pt x="588" y="774"/>
                  <a:pt x="588" y="774"/>
                </a:cubicBezTo>
                <a:cubicBezTo>
                  <a:pt x="588" y="774"/>
                  <a:pt x="588" y="774"/>
                  <a:pt x="620" y="744"/>
                </a:cubicBezTo>
                <a:lnTo>
                  <a:pt x="651" y="744"/>
                </a:lnTo>
                <a:cubicBezTo>
                  <a:pt x="651" y="744"/>
                  <a:pt x="651" y="744"/>
                  <a:pt x="682" y="744"/>
                </a:cubicBezTo>
                <a:cubicBezTo>
                  <a:pt x="712" y="744"/>
                  <a:pt x="712" y="774"/>
                  <a:pt x="712" y="805"/>
                </a:cubicBezTo>
                <a:cubicBezTo>
                  <a:pt x="712" y="805"/>
                  <a:pt x="712" y="805"/>
                  <a:pt x="712" y="837"/>
                </a:cubicBezTo>
                <a:lnTo>
                  <a:pt x="712" y="837"/>
                </a:lnTo>
                <a:lnTo>
                  <a:pt x="744" y="837"/>
                </a:lnTo>
                <a:cubicBezTo>
                  <a:pt x="775" y="868"/>
                  <a:pt x="775" y="868"/>
                  <a:pt x="806" y="868"/>
                </a:cubicBezTo>
                <a:cubicBezTo>
                  <a:pt x="836" y="868"/>
                  <a:pt x="868" y="837"/>
                  <a:pt x="868" y="837"/>
                </a:cubicBezTo>
                <a:cubicBezTo>
                  <a:pt x="868" y="837"/>
                  <a:pt x="868" y="837"/>
                  <a:pt x="899" y="837"/>
                </a:cubicBezTo>
                <a:cubicBezTo>
                  <a:pt x="899" y="837"/>
                  <a:pt x="930" y="837"/>
                  <a:pt x="930" y="868"/>
                </a:cubicBezTo>
                <a:lnTo>
                  <a:pt x="930" y="868"/>
                </a:lnTo>
                <a:cubicBezTo>
                  <a:pt x="930" y="837"/>
                  <a:pt x="930" y="805"/>
                  <a:pt x="960" y="805"/>
                </a:cubicBezTo>
                <a:cubicBezTo>
                  <a:pt x="960" y="774"/>
                  <a:pt x="992" y="774"/>
                  <a:pt x="992" y="77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54" name="Google Shape;1254;g627d42fa04_4_49"/>
          <p:cNvSpPr>
            <a:spLocks/>
          </p:cNvSpPr>
          <p:nvPr/>
        </p:nvSpPr>
        <p:spPr>
          <a:xfrm>
            <a:off x="9834135" y="6127529"/>
            <a:ext cx="98195" cy="117269"/>
          </a:xfrm>
          <a:custGeom>
            <a:avLst/>
            <a:gdLst/>
            <a:ahLst/>
            <a:cxnLst/>
            <a:rect l="l" t="t" r="r" b="b"/>
            <a:pathLst>
              <a:path w="157" h="188" extrusionOk="0">
                <a:moveTo>
                  <a:pt x="156" y="31"/>
                </a:moveTo>
                <a:lnTo>
                  <a:pt x="156" y="31"/>
                </a:lnTo>
                <a:lnTo>
                  <a:pt x="156" y="31"/>
                </a:lnTo>
                <a:lnTo>
                  <a:pt x="156" y="31"/>
                </a:lnTo>
                <a:lnTo>
                  <a:pt x="156" y="31"/>
                </a:lnTo>
                <a:lnTo>
                  <a:pt x="156" y="31"/>
                </a:lnTo>
                <a:lnTo>
                  <a:pt x="156" y="31"/>
                </a:lnTo>
                <a:cubicBezTo>
                  <a:pt x="124" y="31"/>
                  <a:pt x="124" y="31"/>
                  <a:pt x="93" y="31"/>
                </a:cubicBezTo>
                <a:lnTo>
                  <a:pt x="93" y="31"/>
                </a:lnTo>
                <a:cubicBezTo>
                  <a:pt x="93" y="31"/>
                  <a:pt x="63" y="31"/>
                  <a:pt x="32" y="0"/>
                </a:cubicBezTo>
                <a:lnTo>
                  <a:pt x="32" y="0"/>
                </a:lnTo>
                <a:lnTo>
                  <a:pt x="32" y="0"/>
                </a:lnTo>
                <a:lnTo>
                  <a:pt x="32" y="0"/>
                </a:lnTo>
                <a:lnTo>
                  <a:pt x="32" y="0"/>
                </a:lnTo>
                <a:cubicBezTo>
                  <a:pt x="32" y="0"/>
                  <a:pt x="32" y="31"/>
                  <a:pt x="0" y="31"/>
                </a:cubicBezTo>
                <a:lnTo>
                  <a:pt x="0" y="31"/>
                </a:lnTo>
                <a:lnTo>
                  <a:pt x="0" y="31"/>
                </a:lnTo>
                <a:lnTo>
                  <a:pt x="0" y="31"/>
                </a:lnTo>
                <a:lnTo>
                  <a:pt x="0" y="31"/>
                </a:lnTo>
                <a:lnTo>
                  <a:pt x="0" y="31"/>
                </a:lnTo>
                <a:cubicBezTo>
                  <a:pt x="0" y="63"/>
                  <a:pt x="32" y="63"/>
                  <a:pt x="32" y="63"/>
                </a:cubicBezTo>
                <a:cubicBezTo>
                  <a:pt x="32" y="93"/>
                  <a:pt x="0" y="93"/>
                  <a:pt x="0" y="93"/>
                </a:cubicBezTo>
                <a:lnTo>
                  <a:pt x="0" y="93"/>
                </a:lnTo>
                <a:cubicBezTo>
                  <a:pt x="0" y="124"/>
                  <a:pt x="0" y="124"/>
                  <a:pt x="32" y="124"/>
                </a:cubicBezTo>
                <a:lnTo>
                  <a:pt x="32" y="155"/>
                </a:lnTo>
                <a:cubicBezTo>
                  <a:pt x="32" y="155"/>
                  <a:pt x="32" y="155"/>
                  <a:pt x="32" y="187"/>
                </a:cubicBezTo>
                <a:lnTo>
                  <a:pt x="32" y="187"/>
                </a:lnTo>
                <a:cubicBezTo>
                  <a:pt x="63" y="187"/>
                  <a:pt x="63" y="187"/>
                  <a:pt x="93" y="187"/>
                </a:cubicBezTo>
                <a:lnTo>
                  <a:pt x="93" y="187"/>
                </a:lnTo>
                <a:cubicBezTo>
                  <a:pt x="93" y="155"/>
                  <a:pt x="93" y="155"/>
                  <a:pt x="93" y="155"/>
                </a:cubicBezTo>
                <a:cubicBezTo>
                  <a:pt x="93" y="155"/>
                  <a:pt x="93" y="155"/>
                  <a:pt x="93" y="124"/>
                </a:cubicBezTo>
                <a:lnTo>
                  <a:pt x="93" y="93"/>
                </a:lnTo>
                <a:lnTo>
                  <a:pt x="93" y="93"/>
                </a:lnTo>
                <a:lnTo>
                  <a:pt x="124" y="63"/>
                </a:lnTo>
                <a:cubicBezTo>
                  <a:pt x="124" y="31"/>
                  <a:pt x="124" y="31"/>
                  <a:pt x="156"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55" name="Google Shape;1255;g627d42fa04_4_49"/>
          <p:cNvSpPr>
            <a:spLocks/>
          </p:cNvSpPr>
          <p:nvPr/>
        </p:nvSpPr>
        <p:spPr>
          <a:xfrm>
            <a:off x="9144041" y="5707546"/>
            <a:ext cx="671001" cy="1074506"/>
          </a:xfrm>
          <a:custGeom>
            <a:avLst/>
            <a:gdLst/>
            <a:ahLst/>
            <a:cxnLst/>
            <a:rect l="l" t="t" r="r" b="b"/>
            <a:pathLst>
              <a:path w="1086" h="1736" extrusionOk="0">
                <a:moveTo>
                  <a:pt x="1085" y="805"/>
                </a:moveTo>
                <a:lnTo>
                  <a:pt x="1085" y="805"/>
                </a:lnTo>
                <a:lnTo>
                  <a:pt x="1085" y="805"/>
                </a:lnTo>
                <a:lnTo>
                  <a:pt x="1085" y="774"/>
                </a:lnTo>
                <a:cubicBezTo>
                  <a:pt x="1085" y="774"/>
                  <a:pt x="1085" y="774"/>
                  <a:pt x="1085" y="744"/>
                </a:cubicBezTo>
                <a:lnTo>
                  <a:pt x="1085" y="744"/>
                </a:lnTo>
                <a:lnTo>
                  <a:pt x="1085" y="744"/>
                </a:lnTo>
                <a:cubicBezTo>
                  <a:pt x="1055" y="744"/>
                  <a:pt x="1055" y="744"/>
                  <a:pt x="1055" y="712"/>
                </a:cubicBezTo>
                <a:lnTo>
                  <a:pt x="1055" y="712"/>
                </a:lnTo>
                <a:lnTo>
                  <a:pt x="1055" y="712"/>
                </a:lnTo>
                <a:lnTo>
                  <a:pt x="1055" y="712"/>
                </a:lnTo>
                <a:cubicBezTo>
                  <a:pt x="1055" y="681"/>
                  <a:pt x="1055" y="681"/>
                  <a:pt x="1085" y="681"/>
                </a:cubicBezTo>
                <a:lnTo>
                  <a:pt x="1085" y="681"/>
                </a:lnTo>
                <a:lnTo>
                  <a:pt x="1085" y="681"/>
                </a:lnTo>
                <a:lnTo>
                  <a:pt x="1085" y="681"/>
                </a:lnTo>
                <a:lnTo>
                  <a:pt x="1055" y="681"/>
                </a:lnTo>
                <a:cubicBezTo>
                  <a:pt x="1055" y="651"/>
                  <a:pt x="1055" y="651"/>
                  <a:pt x="1055" y="620"/>
                </a:cubicBezTo>
                <a:lnTo>
                  <a:pt x="1055" y="620"/>
                </a:lnTo>
                <a:lnTo>
                  <a:pt x="1055" y="620"/>
                </a:lnTo>
                <a:lnTo>
                  <a:pt x="1024" y="620"/>
                </a:lnTo>
                <a:lnTo>
                  <a:pt x="992" y="620"/>
                </a:lnTo>
                <a:lnTo>
                  <a:pt x="992" y="620"/>
                </a:lnTo>
                <a:lnTo>
                  <a:pt x="992" y="620"/>
                </a:lnTo>
                <a:lnTo>
                  <a:pt x="961" y="620"/>
                </a:lnTo>
                <a:cubicBezTo>
                  <a:pt x="961" y="620"/>
                  <a:pt x="961" y="620"/>
                  <a:pt x="931" y="620"/>
                </a:cubicBezTo>
                <a:cubicBezTo>
                  <a:pt x="931" y="620"/>
                  <a:pt x="931" y="620"/>
                  <a:pt x="931" y="588"/>
                </a:cubicBezTo>
                <a:lnTo>
                  <a:pt x="931" y="588"/>
                </a:lnTo>
                <a:cubicBezTo>
                  <a:pt x="868" y="588"/>
                  <a:pt x="868" y="588"/>
                  <a:pt x="868" y="557"/>
                </a:cubicBezTo>
                <a:lnTo>
                  <a:pt x="868" y="557"/>
                </a:lnTo>
                <a:lnTo>
                  <a:pt x="868" y="557"/>
                </a:lnTo>
                <a:cubicBezTo>
                  <a:pt x="868" y="557"/>
                  <a:pt x="868" y="557"/>
                  <a:pt x="837" y="557"/>
                </a:cubicBezTo>
                <a:lnTo>
                  <a:pt x="837" y="557"/>
                </a:lnTo>
                <a:lnTo>
                  <a:pt x="837" y="557"/>
                </a:lnTo>
                <a:lnTo>
                  <a:pt x="807" y="557"/>
                </a:lnTo>
                <a:lnTo>
                  <a:pt x="807" y="557"/>
                </a:lnTo>
                <a:cubicBezTo>
                  <a:pt x="776" y="557"/>
                  <a:pt x="776" y="557"/>
                  <a:pt x="776" y="557"/>
                </a:cubicBezTo>
                <a:cubicBezTo>
                  <a:pt x="776" y="527"/>
                  <a:pt x="744" y="527"/>
                  <a:pt x="744" y="527"/>
                </a:cubicBezTo>
                <a:lnTo>
                  <a:pt x="744" y="527"/>
                </a:lnTo>
                <a:lnTo>
                  <a:pt x="744" y="527"/>
                </a:lnTo>
                <a:lnTo>
                  <a:pt x="744" y="527"/>
                </a:lnTo>
                <a:cubicBezTo>
                  <a:pt x="713" y="527"/>
                  <a:pt x="713" y="527"/>
                  <a:pt x="713" y="527"/>
                </a:cubicBezTo>
                <a:lnTo>
                  <a:pt x="713" y="527"/>
                </a:lnTo>
                <a:cubicBezTo>
                  <a:pt x="683" y="527"/>
                  <a:pt x="683" y="496"/>
                  <a:pt x="683" y="496"/>
                </a:cubicBezTo>
                <a:lnTo>
                  <a:pt x="683" y="496"/>
                </a:lnTo>
                <a:lnTo>
                  <a:pt x="683" y="496"/>
                </a:lnTo>
                <a:lnTo>
                  <a:pt x="652" y="496"/>
                </a:lnTo>
                <a:cubicBezTo>
                  <a:pt x="652" y="496"/>
                  <a:pt x="652" y="496"/>
                  <a:pt x="620" y="496"/>
                </a:cubicBezTo>
                <a:cubicBezTo>
                  <a:pt x="620" y="496"/>
                  <a:pt x="620" y="496"/>
                  <a:pt x="620" y="464"/>
                </a:cubicBezTo>
                <a:cubicBezTo>
                  <a:pt x="620" y="464"/>
                  <a:pt x="620" y="464"/>
                  <a:pt x="620" y="433"/>
                </a:cubicBezTo>
                <a:lnTo>
                  <a:pt x="620" y="433"/>
                </a:lnTo>
                <a:cubicBezTo>
                  <a:pt x="620" y="433"/>
                  <a:pt x="620" y="433"/>
                  <a:pt x="620" y="403"/>
                </a:cubicBezTo>
                <a:lnTo>
                  <a:pt x="620" y="403"/>
                </a:lnTo>
                <a:lnTo>
                  <a:pt x="620" y="403"/>
                </a:lnTo>
                <a:lnTo>
                  <a:pt x="620" y="372"/>
                </a:lnTo>
                <a:cubicBezTo>
                  <a:pt x="620" y="372"/>
                  <a:pt x="620" y="372"/>
                  <a:pt x="620" y="340"/>
                </a:cubicBezTo>
                <a:lnTo>
                  <a:pt x="620" y="340"/>
                </a:lnTo>
                <a:lnTo>
                  <a:pt x="620" y="340"/>
                </a:lnTo>
                <a:cubicBezTo>
                  <a:pt x="620" y="340"/>
                  <a:pt x="620" y="340"/>
                  <a:pt x="589" y="340"/>
                </a:cubicBezTo>
                <a:lnTo>
                  <a:pt x="589" y="340"/>
                </a:lnTo>
                <a:lnTo>
                  <a:pt x="589" y="309"/>
                </a:lnTo>
                <a:lnTo>
                  <a:pt x="559" y="309"/>
                </a:lnTo>
                <a:lnTo>
                  <a:pt x="559" y="309"/>
                </a:lnTo>
                <a:lnTo>
                  <a:pt x="559" y="309"/>
                </a:lnTo>
                <a:lnTo>
                  <a:pt x="559" y="309"/>
                </a:lnTo>
                <a:lnTo>
                  <a:pt x="559" y="309"/>
                </a:lnTo>
                <a:lnTo>
                  <a:pt x="528" y="309"/>
                </a:lnTo>
                <a:cubicBezTo>
                  <a:pt x="528" y="279"/>
                  <a:pt x="528" y="279"/>
                  <a:pt x="528" y="279"/>
                </a:cubicBezTo>
                <a:lnTo>
                  <a:pt x="528" y="279"/>
                </a:lnTo>
                <a:lnTo>
                  <a:pt x="528" y="248"/>
                </a:lnTo>
                <a:lnTo>
                  <a:pt x="528" y="248"/>
                </a:lnTo>
                <a:cubicBezTo>
                  <a:pt x="528" y="216"/>
                  <a:pt x="528" y="216"/>
                  <a:pt x="528" y="216"/>
                </a:cubicBezTo>
                <a:lnTo>
                  <a:pt x="528" y="216"/>
                </a:lnTo>
                <a:cubicBezTo>
                  <a:pt x="528" y="185"/>
                  <a:pt x="559" y="185"/>
                  <a:pt x="559" y="185"/>
                </a:cubicBezTo>
                <a:lnTo>
                  <a:pt x="559" y="185"/>
                </a:lnTo>
                <a:lnTo>
                  <a:pt x="559" y="185"/>
                </a:lnTo>
                <a:lnTo>
                  <a:pt x="559" y="185"/>
                </a:lnTo>
                <a:lnTo>
                  <a:pt x="559" y="185"/>
                </a:lnTo>
                <a:cubicBezTo>
                  <a:pt x="559" y="185"/>
                  <a:pt x="559" y="185"/>
                  <a:pt x="559" y="155"/>
                </a:cubicBezTo>
                <a:cubicBezTo>
                  <a:pt x="528" y="155"/>
                  <a:pt x="528" y="124"/>
                  <a:pt x="528" y="124"/>
                </a:cubicBezTo>
                <a:lnTo>
                  <a:pt x="559" y="92"/>
                </a:lnTo>
                <a:lnTo>
                  <a:pt x="559" y="92"/>
                </a:lnTo>
                <a:cubicBezTo>
                  <a:pt x="589" y="92"/>
                  <a:pt x="589" y="92"/>
                  <a:pt x="589" y="92"/>
                </a:cubicBezTo>
                <a:cubicBezTo>
                  <a:pt x="589" y="92"/>
                  <a:pt x="589" y="61"/>
                  <a:pt x="620" y="61"/>
                </a:cubicBezTo>
                <a:lnTo>
                  <a:pt x="620" y="31"/>
                </a:lnTo>
                <a:cubicBezTo>
                  <a:pt x="620" y="31"/>
                  <a:pt x="620" y="31"/>
                  <a:pt x="589" y="0"/>
                </a:cubicBezTo>
                <a:lnTo>
                  <a:pt x="589" y="0"/>
                </a:lnTo>
                <a:lnTo>
                  <a:pt x="589" y="0"/>
                </a:lnTo>
                <a:cubicBezTo>
                  <a:pt x="559" y="31"/>
                  <a:pt x="559" y="31"/>
                  <a:pt x="559" y="31"/>
                </a:cubicBezTo>
                <a:lnTo>
                  <a:pt x="559" y="31"/>
                </a:lnTo>
                <a:cubicBezTo>
                  <a:pt x="559" y="31"/>
                  <a:pt x="559" y="31"/>
                  <a:pt x="528" y="31"/>
                </a:cubicBezTo>
                <a:lnTo>
                  <a:pt x="528" y="31"/>
                </a:lnTo>
                <a:lnTo>
                  <a:pt x="528" y="31"/>
                </a:lnTo>
                <a:cubicBezTo>
                  <a:pt x="528" y="61"/>
                  <a:pt x="496" y="61"/>
                  <a:pt x="496" y="61"/>
                </a:cubicBezTo>
                <a:lnTo>
                  <a:pt x="496" y="61"/>
                </a:lnTo>
                <a:lnTo>
                  <a:pt x="496" y="61"/>
                </a:lnTo>
                <a:lnTo>
                  <a:pt x="496" y="61"/>
                </a:lnTo>
                <a:cubicBezTo>
                  <a:pt x="465" y="61"/>
                  <a:pt x="435" y="92"/>
                  <a:pt x="435" y="92"/>
                </a:cubicBezTo>
                <a:cubicBezTo>
                  <a:pt x="404" y="92"/>
                  <a:pt x="404" y="92"/>
                  <a:pt x="404" y="92"/>
                </a:cubicBezTo>
                <a:lnTo>
                  <a:pt x="372" y="124"/>
                </a:lnTo>
                <a:cubicBezTo>
                  <a:pt x="372" y="124"/>
                  <a:pt x="372" y="92"/>
                  <a:pt x="341" y="92"/>
                </a:cubicBezTo>
                <a:cubicBezTo>
                  <a:pt x="341" y="92"/>
                  <a:pt x="341" y="92"/>
                  <a:pt x="311" y="92"/>
                </a:cubicBezTo>
                <a:lnTo>
                  <a:pt x="311" y="92"/>
                </a:lnTo>
                <a:lnTo>
                  <a:pt x="311" y="92"/>
                </a:lnTo>
                <a:lnTo>
                  <a:pt x="341" y="92"/>
                </a:lnTo>
                <a:lnTo>
                  <a:pt x="341" y="92"/>
                </a:lnTo>
                <a:cubicBezTo>
                  <a:pt x="341" y="124"/>
                  <a:pt x="341" y="124"/>
                  <a:pt x="341" y="124"/>
                </a:cubicBezTo>
                <a:lnTo>
                  <a:pt x="341" y="124"/>
                </a:lnTo>
                <a:cubicBezTo>
                  <a:pt x="341" y="155"/>
                  <a:pt x="341" y="155"/>
                  <a:pt x="341" y="155"/>
                </a:cubicBezTo>
                <a:lnTo>
                  <a:pt x="341" y="155"/>
                </a:lnTo>
                <a:lnTo>
                  <a:pt x="341" y="155"/>
                </a:lnTo>
                <a:cubicBezTo>
                  <a:pt x="372" y="124"/>
                  <a:pt x="372" y="124"/>
                  <a:pt x="372" y="124"/>
                </a:cubicBezTo>
                <a:cubicBezTo>
                  <a:pt x="372" y="155"/>
                  <a:pt x="372" y="155"/>
                  <a:pt x="372" y="155"/>
                </a:cubicBezTo>
                <a:cubicBezTo>
                  <a:pt x="372" y="185"/>
                  <a:pt x="372" y="185"/>
                  <a:pt x="372" y="185"/>
                </a:cubicBezTo>
                <a:lnTo>
                  <a:pt x="372" y="185"/>
                </a:lnTo>
                <a:lnTo>
                  <a:pt x="372" y="185"/>
                </a:lnTo>
                <a:cubicBezTo>
                  <a:pt x="372" y="185"/>
                  <a:pt x="372" y="185"/>
                  <a:pt x="372" y="216"/>
                </a:cubicBezTo>
                <a:cubicBezTo>
                  <a:pt x="372" y="216"/>
                  <a:pt x="404" y="216"/>
                  <a:pt x="404" y="248"/>
                </a:cubicBezTo>
                <a:lnTo>
                  <a:pt x="404" y="248"/>
                </a:lnTo>
                <a:lnTo>
                  <a:pt x="372" y="279"/>
                </a:lnTo>
                <a:cubicBezTo>
                  <a:pt x="372" y="279"/>
                  <a:pt x="372" y="279"/>
                  <a:pt x="341" y="279"/>
                </a:cubicBezTo>
                <a:lnTo>
                  <a:pt x="341" y="279"/>
                </a:lnTo>
                <a:cubicBezTo>
                  <a:pt x="341" y="279"/>
                  <a:pt x="341" y="279"/>
                  <a:pt x="341" y="309"/>
                </a:cubicBezTo>
                <a:lnTo>
                  <a:pt x="341" y="309"/>
                </a:lnTo>
                <a:lnTo>
                  <a:pt x="341" y="309"/>
                </a:lnTo>
                <a:lnTo>
                  <a:pt x="341" y="340"/>
                </a:lnTo>
                <a:lnTo>
                  <a:pt x="341" y="340"/>
                </a:lnTo>
                <a:cubicBezTo>
                  <a:pt x="341" y="340"/>
                  <a:pt x="341" y="340"/>
                  <a:pt x="311" y="372"/>
                </a:cubicBezTo>
                <a:cubicBezTo>
                  <a:pt x="311" y="372"/>
                  <a:pt x="311" y="403"/>
                  <a:pt x="280" y="403"/>
                </a:cubicBezTo>
                <a:lnTo>
                  <a:pt x="280" y="403"/>
                </a:lnTo>
                <a:lnTo>
                  <a:pt x="280" y="403"/>
                </a:lnTo>
                <a:cubicBezTo>
                  <a:pt x="280" y="433"/>
                  <a:pt x="248" y="433"/>
                  <a:pt x="217" y="464"/>
                </a:cubicBezTo>
                <a:lnTo>
                  <a:pt x="217" y="464"/>
                </a:lnTo>
                <a:cubicBezTo>
                  <a:pt x="217" y="464"/>
                  <a:pt x="217" y="464"/>
                  <a:pt x="217" y="496"/>
                </a:cubicBezTo>
                <a:cubicBezTo>
                  <a:pt x="217" y="496"/>
                  <a:pt x="217" y="496"/>
                  <a:pt x="187" y="527"/>
                </a:cubicBezTo>
                <a:lnTo>
                  <a:pt x="187" y="527"/>
                </a:lnTo>
                <a:lnTo>
                  <a:pt x="156" y="527"/>
                </a:lnTo>
                <a:lnTo>
                  <a:pt x="156" y="527"/>
                </a:lnTo>
                <a:cubicBezTo>
                  <a:pt x="124" y="557"/>
                  <a:pt x="124" y="557"/>
                  <a:pt x="124" y="557"/>
                </a:cubicBezTo>
                <a:cubicBezTo>
                  <a:pt x="124" y="557"/>
                  <a:pt x="94" y="557"/>
                  <a:pt x="94" y="527"/>
                </a:cubicBezTo>
                <a:cubicBezTo>
                  <a:pt x="94" y="557"/>
                  <a:pt x="94" y="557"/>
                  <a:pt x="94" y="557"/>
                </a:cubicBezTo>
                <a:lnTo>
                  <a:pt x="63" y="557"/>
                </a:lnTo>
                <a:lnTo>
                  <a:pt x="63" y="557"/>
                </a:lnTo>
                <a:cubicBezTo>
                  <a:pt x="94" y="557"/>
                  <a:pt x="94" y="557"/>
                  <a:pt x="94" y="557"/>
                </a:cubicBezTo>
                <a:lnTo>
                  <a:pt x="94" y="588"/>
                </a:lnTo>
                <a:lnTo>
                  <a:pt x="94" y="588"/>
                </a:lnTo>
                <a:lnTo>
                  <a:pt x="94" y="588"/>
                </a:lnTo>
                <a:cubicBezTo>
                  <a:pt x="94" y="620"/>
                  <a:pt x="94" y="620"/>
                  <a:pt x="94" y="620"/>
                </a:cubicBezTo>
                <a:lnTo>
                  <a:pt x="94" y="620"/>
                </a:lnTo>
                <a:cubicBezTo>
                  <a:pt x="124" y="620"/>
                  <a:pt x="124" y="620"/>
                  <a:pt x="124" y="651"/>
                </a:cubicBezTo>
                <a:lnTo>
                  <a:pt x="124" y="651"/>
                </a:lnTo>
                <a:cubicBezTo>
                  <a:pt x="156" y="651"/>
                  <a:pt x="156" y="681"/>
                  <a:pt x="156" y="681"/>
                </a:cubicBezTo>
                <a:cubicBezTo>
                  <a:pt x="156" y="712"/>
                  <a:pt x="156" y="712"/>
                  <a:pt x="156" y="712"/>
                </a:cubicBezTo>
                <a:lnTo>
                  <a:pt x="156" y="712"/>
                </a:lnTo>
                <a:cubicBezTo>
                  <a:pt x="156" y="744"/>
                  <a:pt x="156" y="744"/>
                  <a:pt x="156" y="744"/>
                </a:cubicBezTo>
                <a:lnTo>
                  <a:pt x="124" y="774"/>
                </a:lnTo>
                <a:lnTo>
                  <a:pt x="124" y="774"/>
                </a:lnTo>
                <a:lnTo>
                  <a:pt x="94" y="774"/>
                </a:lnTo>
                <a:lnTo>
                  <a:pt x="94" y="774"/>
                </a:lnTo>
                <a:lnTo>
                  <a:pt x="94" y="774"/>
                </a:lnTo>
                <a:cubicBezTo>
                  <a:pt x="63" y="774"/>
                  <a:pt x="63" y="774"/>
                  <a:pt x="31" y="774"/>
                </a:cubicBezTo>
                <a:lnTo>
                  <a:pt x="31" y="774"/>
                </a:lnTo>
                <a:lnTo>
                  <a:pt x="31" y="774"/>
                </a:lnTo>
                <a:cubicBezTo>
                  <a:pt x="31" y="774"/>
                  <a:pt x="31" y="774"/>
                  <a:pt x="0" y="774"/>
                </a:cubicBezTo>
                <a:lnTo>
                  <a:pt x="0" y="774"/>
                </a:lnTo>
                <a:cubicBezTo>
                  <a:pt x="31" y="774"/>
                  <a:pt x="31" y="774"/>
                  <a:pt x="31" y="805"/>
                </a:cubicBezTo>
                <a:lnTo>
                  <a:pt x="31" y="805"/>
                </a:lnTo>
                <a:lnTo>
                  <a:pt x="63" y="805"/>
                </a:lnTo>
                <a:cubicBezTo>
                  <a:pt x="63" y="805"/>
                  <a:pt x="63" y="805"/>
                  <a:pt x="94" y="805"/>
                </a:cubicBezTo>
                <a:lnTo>
                  <a:pt x="124" y="805"/>
                </a:lnTo>
                <a:cubicBezTo>
                  <a:pt x="124" y="836"/>
                  <a:pt x="124" y="836"/>
                  <a:pt x="124" y="868"/>
                </a:cubicBezTo>
                <a:cubicBezTo>
                  <a:pt x="94" y="868"/>
                  <a:pt x="94" y="868"/>
                  <a:pt x="94" y="868"/>
                </a:cubicBezTo>
                <a:cubicBezTo>
                  <a:pt x="94" y="868"/>
                  <a:pt x="94" y="898"/>
                  <a:pt x="63" y="898"/>
                </a:cubicBezTo>
                <a:lnTo>
                  <a:pt x="63" y="868"/>
                </a:lnTo>
                <a:cubicBezTo>
                  <a:pt x="63" y="898"/>
                  <a:pt x="63" y="898"/>
                  <a:pt x="63" y="898"/>
                </a:cubicBezTo>
                <a:cubicBezTo>
                  <a:pt x="94" y="898"/>
                  <a:pt x="94" y="898"/>
                  <a:pt x="94" y="929"/>
                </a:cubicBezTo>
                <a:lnTo>
                  <a:pt x="94" y="929"/>
                </a:lnTo>
                <a:lnTo>
                  <a:pt x="124" y="929"/>
                </a:lnTo>
                <a:cubicBezTo>
                  <a:pt x="124" y="929"/>
                  <a:pt x="124" y="929"/>
                  <a:pt x="156" y="929"/>
                </a:cubicBezTo>
                <a:lnTo>
                  <a:pt x="156" y="929"/>
                </a:lnTo>
                <a:cubicBezTo>
                  <a:pt x="187" y="929"/>
                  <a:pt x="187" y="929"/>
                  <a:pt x="187" y="929"/>
                </a:cubicBezTo>
                <a:cubicBezTo>
                  <a:pt x="187" y="898"/>
                  <a:pt x="187" y="898"/>
                  <a:pt x="187" y="898"/>
                </a:cubicBezTo>
                <a:lnTo>
                  <a:pt x="217" y="868"/>
                </a:lnTo>
                <a:cubicBezTo>
                  <a:pt x="280" y="681"/>
                  <a:pt x="280" y="681"/>
                  <a:pt x="280" y="681"/>
                </a:cubicBezTo>
                <a:cubicBezTo>
                  <a:pt x="248" y="868"/>
                  <a:pt x="248" y="868"/>
                  <a:pt x="248" y="868"/>
                </a:cubicBezTo>
                <a:lnTo>
                  <a:pt x="248" y="898"/>
                </a:lnTo>
                <a:lnTo>
                  <a:pt x="248" y="898"/>
                </a:lnTo>
                <a:cubicBezTo>
                  <a:pt x="248" y="929"/>
                  <a:pt x="248" y="929"/>
                  <a:pt x="248" y="929"/>
                </a:cubicBezTo>
                <a:lnTo>
                  <a:pt x="248" y="929"/>
                </a:lnTo>
                <a:cubicBezTo>
                  <a:pt x="280" y="960"/>
                  <a:pt x="248" y="992"/>
                  <a:pt x="248" y="992"/>
                </a:cubicBezTo>
                <a:cubicBezTo>
                  <a:pt x="248" y="1022"/>
                  <a:pt x="248" y="1022"/>
                  <a:pt x="248" y="1022"/>
                </a:cubicBezTo>
                <a:lnTo>
                  <a:pt x="248" y="1022"/>
                </a:lnTo>
                <a:cubicBezTo>
                  <a:pt x="248" y="1053"/>
                  <a:pt x="248" y="1053"/>
                  <a:pt x="248" y="1053"/>
                </a:cubicBezTo>
                <a:cubicBezTo>
                  <a:pt x="248" y="1084"/>
                  <a:pt x="248" y="1084"/>
                  <a:pt x="248" y="1116"/>
                </a:cubicBezTo>
                <a:lnTo>
                  <a:pt x="248" y="1116"/>
                </a:lnTo>
                <a:cubicBezTo>
                  <a:pt x="248" y="1116"/>
                  <a:pt x="248" y="1146"/>
                  <a:pt x="280" y="1146"/>
                </a:cubicBezTo>
                <a:cubicBezTo>
                  <a:pt x="280" y="1146"/>
                  <a:pt x="280" y="1177"/>
                  <a:pt x="280" y="1208"/>
                </a:cubicBezTo>
                <a:cubicBezTo>
                  <a:pt x="280" y="1208"/>
                  <a:pt x="280" y="1240"/>
                  <a:pt x="311" y="1301"/>
                </a:cubicBezTo>
                <a:cubicBezTo>
                  <a:pt x="311" y="1331"/>
                  <a:pt x="311" y="1331"/>
                  <a:pt x="341" y="1331"/>
                </a:cubicBezTo>
                <a:cubicBezTo>
                  <a:pt x="341" y="1363"/>
                  <a:pt x="341" y="1363"/>
                  <a:pt x="341" y="1424"/>
                </a:cubicBezTo>
                <a:cubicBezTo>
                  <a:pt x="341" y="1455"/>
                  <a:pt x="372" y="1487"/>
                  <a:pt x="372" y="1487"/>
                </a:cubicBezTo>
                <a:cubicBezTo>
                  <a:pt x="372" y="1487"/>
                  <a:pt x="372" y="1517"/>
                  <a:pt x="404" y="1517"/>
                </a:cubicBezTo>
                <a:cubicBezTo>
                  <a:pt x="404" y="1517"/>
                  <a:pt x="404" y="1517"/>
                  <a:pt x="404" y="1548"/>
                </a:cubicBezTo>
                <a:cubicBezTo>
                  <a:pt x="404" y="1548"/>
                  <a:pt x="404" y="1548"/>
                  <a:pt x="435" y="1579"/>
                </a:cubicBezTo>
                <a:lnTo>
                  <a:pt x="435" y="1579"/>
                </a:lnTo>
                <a:cubicBezTo>
                  <a:pt x="435" y="1579"/>
                  <a:pt x="435" y="1579"/>
                  <a:pt x="435" y="1611"/>
                </a:cubicBezTo>
                <a:lnTo>
                  <a:pt x="435" y="1611"/>
                </a:lnTo>
                <a:cubicBezTo>
                  <a:pt x="435" y="1641"/>
                  <a:pt x="435" y="1641"/>
                  <a:pt x="435" y="1672"/>
                </a:cubicBezTo>
                <a:cubicBezTo>
                  <a:pt x="465" y="1703"/>
                  <a:pt x="465" y="1703"/>
                  <a:pt x="465" y="1703"/>
                </a:cubicBezTo>
                <a:lnTo>
                  <a:pt x="465" y="1735"/>
                </a:lnTo>
                <a:lnTo>
                  <a:pt x="465" y="1735"/>
                </a:lnTo>
                <a:lnTo>
                  <a:pt x="465" y="1735"/>
                </a:lnTo>
                <a:lnTo>
                  <a:pt x="465" y="1735"/>
                </a:lnTo>
                <a:lnTo>
                  <a:pt x="496" y="1735"/>
                </a:lnTo>
                <a:lnTo>
                  <a:pt x="496" y="1735"/>
                </a:lnTo>
                <a:lnTo>
                  <a:pt x="496" y="1735"/>
                </a:lnTo>
                <a:lnTo>
                  <a:pt x="528" y="1735"/>
                </a:lnTo>
                <a:cubicBezTo>
                  <a:pt x="528" y="1703"/>
                  <a:pt x="528" y="1672"/>
                  <a:pt x="559" y="1672"/>
                </a:cubicBezTo>
                <a:lnTo>
                  <a:pt x="559" y="1672"/>
                </a:lnTo>
                <a:lnTo>
                  <a:pt x="559" y="1672"/>
                </a:lnTo>
                <a:lnTo>
                  <a:pt x="589" y="1672"/>
                </a:lnTo>
                <a:lnTo>
                  <a:pt x="589" y="1672"/>
                </a:lnTo>
                <a:lnTo>
                  <a:pt x="589" y="1641"/>
                </a:lnTo>
                <a:cubicBezTo>
                  <a:pt x="589" y="1641"/>
                  <a:pt x="589" y="1641"/>
                  <a:pt x="589" y="1611"/>
                </a:cubicBezTo>
                <a:lnTo>
                  <a:pt x="589" y="1611"/>
                </a:lnTo>
                <a:lnTo>
                  <a:pt x="589" y="1579"/>
                </a:lnTo>
                <a:lnTo>
                  <a:pt x="589" y="1579"/>
                </a:lnTo>
                <a:cubicBezTo>
                  <a:pt x="589" y="1548"/>
                  <a:pt x="589" y="1548"/>
                  <a:pt x="589" y="1517"/>
                </a:cubicBezTo>
                <a:lnTo>
                  <a:pt x="589" y="1517"/>
                </a:lnTo>
                <a:lnTo>
                  <a:pt x="589" y="1517"/>
                </a:lnTo>
                <a:cubicBezTo>
                  <a:pt x="589" y="1487"/>
                  <a:pt x="620" y="1455"/>
                  <a:pt x="620" y="1455"/>
                </a:cubicBezTo>
                <a:cubicBezTo>
                  <a:pt x="620" y="1424"/>
                  <a:pt x="620" y="1424"/>
                  <a:pt x="620" y="1424"/>
                </a:cubicBezTo>
                <a:lnTo>
                  <a:pt x="620" y="1424"/>
                </a:lnTo>
                <a:cubicBezTo>
                  <a:pt x="620" y="1424"/>
                  <a:pt x="620" y="1424"/>
                  <a:pt x="620" y="1393"/>
                </a:cubicBezTo>
                <a:lnTo>
                  <a:pt x="620" y="1393"/>
                </a:lnTo>
                <a:cubicBezTo>
                  <a:pt x="589" y="1363"/>
                  <a:pt x="620" y="1301"/>
                  <a:pt x="620" y="1301"/>
                </a:cubicBezTo>
                <a:cubicBezTo>
                  <a:pt x="620" y="1270"/>
                  <a:pt x="652" y="1270"/>
                  <a:pt x="683" y="1240"/>
                </a:cubicBezTo>
                <a:lnTo>
                  <a:pt x="683" y="1240"/>
                </a:lnTo>
                <a:cubicBezTo>
                  <a:pt x="683" y="1208"/>
                  <a:pt x="713" y="1208"/>
                  <a:pt x="713" y="1208"/>
                </a:cubicBezTo>
                <a:lnTo>
                  <a:pt x="744" y="1208"/>
                </a:lnTo>
                <a:lnTo>
                  <a:pt x="744" y="1208"/>
                </a:lnTo>
                <a:lnTo>
                  <a:pt x="744" y="1208"/>
                </a:lnTo>
                <a:cubicBezTo>
                  <a:pt x="744" y="1177"/>
                  <a:pt x="744" y="1177"/>
                  <a:pt x="776" y="1146"/>
                </a:cubicBezTo>
                <a:lnTo>
                  <a:pt x="807" y="1116"/>
                </a:lnTo>
                <a:lnTo>
                  <a:pt x="807" y="1116"/>
                </a:lnTo>
                <a:lnTo>
                  <a:pt x="807" y="1116"/>
                </a:lnTo>
                <a:cubicBezTo>
                  <a:pt x="837" y="1116"/>
                  <a:pt x="837" y="1084"/>
                  <a:pt x="868" y="1084"/>
                </a:cubicBezTo>
                <a:lnTo>
                  <a:pt x="868" y="1084"/>
                </a:lnTo>
                <a:cubicBezTo>
                  <a:pt x="868" y="1053"/>
                  <a:pt x="868" y="1053"/>
                  <a:pt x="900" y="1022"/>
                </a:cubicBezTo>
                <a:lnTo>
                  <a:pt x="900" y="1022"/>
                </a:lnTo>
                <a:cubicBezTo>
                  <a:pt x="900" y="1022"/>
                  <a:pt x="931" y="1022"/>
                  <a:pt x="931" y="992"/>
                </a:cubicBezTo>
                <a:lnTo>
                  <a:pt x="961" y="992"/>
                </a:lnTo>
                <a:lnTo>
                  <a:pt x="961" y="992"/>
                </a:lnTo>
                <a:cubicBezTo>
                  <a:pt x="961" y="992"/>
                  <a:pt x="961" y="992"/>
                  <a:pt x="992" y="960"/>
                </a:cubicBezTo>
                <a:lnTo>
                  <a:pt x="992" y="960"/>
                </a:lnTo>
                <a:lnTo>
                  <a:pt x="992" y="960"/>
                </a:lnTo>
                <a:lnTo>
                  <a:pt x="992" y="960"/>
                </a:lnTo>
                <a:lnTo>
                  <a:pt x="992" y="960"/>
                </a:lnTo>
                <a:cubicBezTo>
                  <a:pt x="992" y="929"/>
                  <a:pt x="992" y="929"/>
                  <a:pt x="992" y="898"/>
                </a:cubicBezTo>
                <a:lnTo>
                  <a:pt x="992" y="898"/>
                </a:lnTo>
                <a:cubicBezTo>
                  <a:pt x="1024" y="898"/>
                  <a:pt x="1024" y="868"/>
                  <a:pt x="1024" y="868"/>
                </a:cubicBezTo>
                <a:cubicBezTo>
                  <a:pt x="1055" y="868"/>
                  <a:pt x="1055" y="868"/>
                  <a:pt x="1055" y="868"/>
                </a:cubicBezTo>
                <a:lnTo>
                  <a:pt x="1055" y="836"/>
                </a:lnTo>
                <a:cubicBezTo>
                  <a:pt x="1085" y="836"/>
                  <a:pt x="1085" y="836"/>
                  <a:pt x="1085" y="836"/>
                </a:cubicBezTo>
                <a:lnTo>
                  <a:pt x="1085" y="836"/>
                </a:lnTo>
                <a:lnTo>
                  <a:pt x="1085" y="836"/>
                </a:lnTo>
                <a:lnTo>
                  <a:pt x="1085" y="805"/>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56" name="Google Shape;1256;g627d42fa04_4_49"/>
          <p:cNvSpPr>
            <a:spLocks/>
          </p:cNvSpPr>
          <p:nvPr/>
        </p:nvSpPr>
        <p:spPr>
          <a:xfrm>
            <a:off x="8914919" y="5666639"/>
            <a:ext cx="499158" cy="499071"/>
          </a:xfrm>
          <a:custGeom>
            <a:avLst/>
            <a:gdLst/>
            <a:ahLst/>
            <a:cxnLst/>
            <a:rect l="l" t="t" r="r" b="b"/>
            <a:pathLst>
              <a:path w="808" h="808" extrusionOk="0">
                <a:moveTo>
                  <a:pt x="372" y="775"/>
                </a:moveTo>
                <a:lnTo>
                  <a:pt x="372" y="775"/>
                </a:lnTo>
                <a:lnTo>
                  <a:pt x="372" y="775"/>
                </a:lnTo>
                <a:lnTo>
                  <a:pt x="372" y="775"/>
                </a:lnTo>
                <a:lnTo>
                  <a:pt x="372" y="775"/>
                </a:lnTo>
                <a:cubicBezTo>
                  <a:pt x="403" y="775"/>
                  <a:pt x="403" y="775"/>
                  <a:pt x="403" y="775"/>
                </a:cubicBezTo>
                <a:lnTo>
                  <a:pt x="435" y="775"/>
                </a:lnTo>
                <a:lnTo>
                  <a:pt x="435" y="775"/>
                </a:lnTo>
                <a:lnTo>
                  <a:pt x="435" y="775"/>
                </a:lnTo>
                <a:cubicBezTo>
                  <a:pt x="466" y="775"/>
                  <a:pt x="466" y="775"/>
                  <a:pt x="466" y="775"/>
                </a:cubicBezTo>
                <a:lnTo>
                  <a:pt x="466" y="775"/>
                </a:lnTo>
                <a:lnTo>
                  <a:pt x="466" y="744"/>
                </a:lnTo>
                <a:lnTo>
                  <a:pt x="466" y="744"/>
                </a:lnTo>
                <a:lnTo>
                  <a:pt x="466" y="744"/>
                </a:lnTo>
                <a:lnTo>
                  <a:pt x="466" y="744"/>
                </a:lnTo>
                <a:lnTo>
                  <a:pt x="466" y="744"/>
                </a:lnTo>
                <a:cubicBezTo>
                  <a:pt x="466" y="744"/>
                  <a:pt x="435" y="744"/>
                  <a:pt x="435" y="714"/>
                </a:cubicBezTo>
                <a:lnTo>
                  <a:pt x="435" y="683"/>
                </a:lnTo>
                <a:lnTo>
                  <a:pt x="435" y="683"/>
                </a:lnTo>
                <a:lnTo>
                  <a:pt x="435" y="683"/>
                </a:lnTo>
                <a:cubicBezTo>
                  <a:pt x="403" y="683"/>
                  <a:pt x="403" y="683"/>
                  <a:pt x="403" y="683"/>
                </a:cubicBezTo>
                <a:cubicBezTo>
                  <a:pt x="403" y="651"/>
                  <a:pt x="403" y="651"/>
                  <a:pt x="403" y="620"/>
                </a:cubicBezTo>
                <a:lnTo>
                  <a:pt x="403" y="590"/>
                </a:lnTo>
                <a:lnTo>
                  <a:pt x="403" y="590"/>
                </a:lnTo>
                <a:cubicBezTo>
                  <a:pt x="403" y="559"/>
                  <a:pt x="435" y="559"/>
                  <a:pt x="435" y="559"/>
                </a:cubicBezTo>
                <a:cubicBezTo>
                  <a:pt x="435" y="527"/>
                  <a:pt x="466" y="527"/>
                  <a:pt x="466" y="527"/>
                </a:cubicBezTo>
                <a:lnTo>
                  <a:pt x="466" y="527"/>
                </a:lnTo>
                <a:lnTo>
                  <a:pt x="466" y="527"/>
                </a:lnTo>
                <a:lnTo>
                  <a:pt x="466" y="527"/>
                </a:lnTo>
                <a:cubicBezTo>
                  <a:pt x="496" y="527"/>
                  <a:pt x="496" y="527"/>
                  <a:pt x="496" y="559"/>
                </a:cubicBezTo>
                <a:lnTo>
                  <a:pt x="496" y="559"/>
                </a:lnTo>
                <a:cubicBezTo>
                  <a:pt x="528" y="527"/>
                  <a:pt x="528" y="527"/>
                  <a:pt x="528" y="527"/>
                </a:cubicBezTo>
                <a:lnTo>
                  <a:pt x="528" y="527"/>
                </a:lnTo>
                <a:cubicBezTo>
                  <a:pt x="528" y="496"/>
                  <a:pt x="528" y="496"/>
                  <a:pt x="559" y="496"/>
                </a:cubicBezTo>
                <a:cubicBezTo>
                  <a:pt x="559" y="496"/>
                  <a:pt x="559" y="496"/>
                  <a:pt x="559" y="466"/>
                </a:cubicBezTo>
                <a:lnTo>
                  <a:pt x="589" y="466"/>
                </a:lnTo>
                <a:cubicBezTo>
                  <a:pt x="589" y="466"/>
                  <a:pt x="589" y="466"/>
                  <a:pt x="620" y="435"/>
                </a:cubicBezTo>
                <a:lnTo>
                  <a:pt x="620" y="435"/>
                </a:lnTo>
                <a:lnTo>
                  <a:pt x="620" y="435"/>
                </a:lnTo>
                <a:lnTo>
                  <a:pt x="620" y="435"/>
                </a:lnTo>
                <a:cubicBezTo>
                  <a:pt x="620" y="403"/>
                  <a:pt x="620" y="403"/>
                  <a:pt x="652" y="403"/>
                </a:cubicBezTo>
                <a:lnTo>
                  <a:pt x="652" y="403"/>
                </a:lnTo>
                <a:lnTo>
                  <a:pt x="652" y="403"/>
                </a:lnTo>
                <a:cubicBezTo>
                  <a:pt x="652" y="372"/>
                  <a:pt x="652" y="372"/>
                  <a:pt x="683" y="372"/>
                </a:cubicBezTo>
                <a:cubicBezTo>
                  <a:pt x="683" y="342"/>
                  <a:pt x="683" y="342"/>
                  <a:pt x="683" y="342"/>
                </a:cubicBezTo>
                <a:cubicBezTo>
                  <a:pt x="683" y="311"/>
                  <a:pt x="683" y="311"/>
                  <a:pt x="683" y="311"/>
                </a:cubicBezTo>
                <a:lnTo>
                  <a:pt x="683" y="279"/>
                </a:lnTo>
                <a:lnTo>
                  <a:pt x="683" y="279"/>
                </a:lnTo>
                <a:lnTo>
                  <a:pt x="683" y="279"/>
                </a:lnTo>
                <a:lnTo>
                  <a:pt x="683" y="279"/>
                </a:lnTo>
                <a:cubicBezTo>
                  <a:pt x="683" y="279"/>
                  <a:pt x="683" y="279"/>
                  <a:pt x="652" y="279"/>
                </a:cubicBezTo>
                <a:cubicBezTo>
                  <a:pt x="652" y="248"/>
                  <a:pt x="652" y="248"/>
                  <a:pt x="652" y="248"/>
                </a:cubicBezTo>
                <a:cubicBezTo>
                  <a:pt x="652" y="218"/>
                  <a:pt x="652" y="218"/>
                  <a:pt x="652" y="218"/>
                </a:cubicBezTo>
                <a:lnTo>
                  <a:pt x="652" y="187"/>
                </a:lnTo>
                <a:lnTo>
                  <a:pt x="652" y="187"/>
                </a:lnTo>
                <a:lnTo>
                  <a:pt x="652" y="187"/>
                </a:lnTo>
                <a:lnTo>
                  <a:pt x="652" y="155"/>
                </a:lnTo>
                <a:cubicBezTo>
                  <a:pt x="652" y="155"/>
                  <a:pt x="652" y="155"/>
                  <a:pt x="652" y="124"/>
                </a:cubicBezTo>
                <a:cubicBezTo>
                  <a:pt x="652" y="124"/>
                  <a:pt x="652" y="124"/>
                  <a:pt x="652" y="94"/>
                </a:cubicBezTo>
                <a:lnTo>
                  <a:pt x="652" y="94"/>
                </a:lnTo>
                <a:lnTo>
                  <a:pt x="683" y="94"/>
                </a:lnTo>
                <a:lnTo>
                  <a:pt x="683" y="94"/>
                </a:lnTo>
                <a:lnTo>
                  <a:pt x="683" y="94"/>
                </a:lnTo>
                <a:lnTo>
                  <a:pt x="683" y="94"/>
                </a:lnTo>
                <a:cubicBezTo>
                  <a:pt x="713" y="94"/>
                  <a:pt x="713" y="94"/>
                  <a:pt x="744" y="124"/>
                </a:cubicBezTo>
                <a:lnTo>
                  <a:pt x="744" y="124"/>
                </a:lnTo>
                <a:lnTo>
                  <a:pt x="744" y="124"/>
                </a:lnTo>
                <a:cubicBezTo>
                  <a:pt x="776" y="94"/>
                  <a:pt x="776" y="94"/>
                  <a:pt x="776" y="94"/>
                </a:cubicBezTo>
                <a:cubicBezTo>
                  <a:pt x="807" y="94"/>
                  <a:pt x="807" y="94"/>
                  <a:pt x="807" y="94"/>
                </a:cubicBezTo>
                <a:lnTo>
                  <a:pt x="776" y="94"/>
                </a:lnTo>
                <a:lnTo>
                  <a:pt x="776" y="63"/>
                </a:lnTo>
                <a:lnTo>
                  <a:pt x="744" y="63"/>
                </a:lnTo>
                <a:lnTo>
                  <a:pt x="744" y="31"/>
                </a:lnTo>
                <a:lnTo>
                  <a:pt x="744" y="31"/>
                </a:lnTo>
                <a:lnTo>
                  <a:pt x="744" y="31"/>
                </a:lnTo>
                <a:lnTo>
                  <a:pt x="713" y="0"/>
                </a:lnTo>
                <a:lnTo>
                  <a:pt x="713" y="0"/>
                </a:lnTo>
                <a:lnTo>
                  <a:pt x="713" y="0"/>
                </a:lnTo>
                <a:lnTo>
                  <a:pt x="683" y="0"/>
                </a:lnTo>
                <a:cubicBezTo>
                  <a:pt x="683" y="0"/>
                  <a:pt x="683" y="0"/>
                  <a:pt x="652" y="0"/>
                </a:cubicBezTo>
                <a:cubicBezTo>
                  <a:pt x="652" y="0"/>
                  <a:pt x="652" y="0"/>
                  <a:pt x="620" y="31"/>
                </a:cubicBezTo>
                <a:lnTo>
                  <a:pt x="620" y="31"/>
                </a:lnTo>
                <a:lnTo>
                  <a:pt x="620" y="31"/>
                </a:lnTo>
                <a:cubicBezTo>
                  <a:pt x="620" y="31"/>
                  <a:pt x="620" y="31"/>
                  <a:pt x="589" y="31"/>
                </a:cubicBezTo>
                <a:lnTo>
                  <a:pt x="589" y="31"/>
                </a:lnTo>
                <a:lnTo>
                  <a:pt x="589" y="31"/>
                </a:lnTo>
                <a:lnTo>
                  <a:pt x="589" y="31"/>
                </a:lnTo>
                <a:lnTo>
                  <a:pt x="559" y="31"/>
                </a:lnTo>
                <a:cubicBezTo>
                  <a:pt x="559" y="31"/>
                  <a:pt x="559" y="31"/>
                  <a:pt x="559" y="63"/>
                </a:cubicBezTo>
                <a:lnTo>
                  <a:pt x="559" y="63"/>
                </a:lnTo>
                <a:lnTo>
                  <a:pt x="559" y="63"/>
                </a:lnTo>
                <a:cubicBezTo>
                  <a:pt x="559" y="63"/>
                  <a:pt x="559" y="63"/>
                  <a:pt x="559" y="94"/>
                </a:cubicBezTo>
                <a:lnTo>
                  <a:pt x="559" y="94"/>
                </a:lnTo>
                <a:lnTo>
                  <a:pt x="559" y="94"/>
                </a:lnTo>
                <a:lnTo>
                  <a:pt x="559" y="94"/>
                </a:lnTo>
                <a:cubicBezTo>
                  <a:pt x="559" y="124"/>
                  <a:pt x="559" y="155"/>
                  <a:pt x="528" y="155"/>
                </a:cubicBezTo>
                <a:lnTo>
                  <a:pt x="528" y="155"/>
                </a:lnTo>
                <a:lnTo>
                  <a:pt x="528" y="155"/>
                </a:lnTo>
                <a:lnTo>
                  <a:pt x="528" y="155"/>
                </a:lnTo>
                <a:cubicBezTo>
                  <a:pt x="528" y="187"/>
                  <a:pt x="528" y="218"/>
                  <a:pt x="496" y="218"/>
                </a:cubicBezTo>
                <a:lnTo>
                  <a:pt x="496" y="218"/>
                </a:lnTo>
                <a:lnTo>
                  <a:pt x="496" y="218"/>
                </a:lnTo>
                <a:cubicBezTo>
                  <a:pt x="466" y="248"/>
                  <a:pt x="466" y="248"/>
                  <a:pt x="466" y="248"/>
                </a:cubicBezTo>
                <a:lnTo>
                  <a:pt x="466" y="248"/>
                </a:lnTo>
                <a:cubicBezTo>
                  <a:pt x="466" y="279"/>
                  <a:pt x="435" y="279"/>
                  <a:pt x="435" y="279"/>
                </a:cubicBezTo>
                <a:lnTo>
                  <a:pt x="435" y="279"/>
                </a:lnTo>
                <a:lnTo>
                  <a:pt x="435" y="279"/>
                </a:lnTo>
                <a:lnTo>
                  <a:pt x="435" y="279"/>
                </a:lnTo>
                <a:cubicBezTo>
                  <a:pt x="435" y="311"/>
                  <a:pt x="435" y="311"/>
                  <a:pt x="435" y="311"/>
                </a:cubicBezTo>
                <a:lnTo>
                  <a:pt x="435" y="342"/>
                </a:lnTo>
                <a:lnTo>
                  <a:pt x="403" y="342"/>
                </a:lnTo>
                <a:lnTo>
                  <a:pt x="403" y="342"/>
                </a:lnTo>
                <a:cubicBezTo>
                  <a:pt x="403" y="372"/>
                  <a:pt x="403" y="372"/>
                  <a:pt x="372" y="372"/>
                </a:cubicBezTo>
                <a:lnTo>
                  <a:pt x="372" y="372"/>
                </a:lnTo>
                <a:cubicBezTo>
                  <a:pt x="372" y="372"/>
                  <a:pt x="342" y="372"/>
                  <a:pt x="342" y="342"/>
                </a:cubicBezTo>
                <a:lnTo>
                  <a:pt x="342" y="342"/>
                </a:lnTo>
                <a:cubicBezTo>
                  <a:pt x="342" y="342"/>
                  <a:pt x="342" y="342"/>
                  <a:pt x="342" y="372"/>
                </a:cubicBezTo>
                <a:lnTo>
                  <a:pt x="342" y="372"/>
                </a:lnTo>
                <a:lnTo>
                  <a:pt x="311" y="403"/>
                </a:lnTo>
                <a:lnTo>
                  <a:pt x="280" y="372"/>
                </a:lnTo>
                <a:cubicBezTo>
                  <a:pt x="280" y="403"/>
                  <a:pt x="280" y="403"/>
                  <a:pt x="280" y="403"/>
                </a:cubicBezTo>
                <a:lnTo>
                  <a:pt x="280" y="403"/>
                </a:lnTo>
                <a:cubicBezTo>
                  <a:pt x="280" y="435"/>
                  <a:pt x="280" y="435"/>
                  <a:pt x="280" y="435"/>
                </a:cubicBezTo>
                <a:cubicBezTo>
                  <a:pt x="280" y="466"/>
                  <a:pt x="280" y="466"/>
                  <a:pt x="248" y="466"/>
                </a:cubicBezTo>
                <a:lnTo>
                  <a:pt x="248" y="466"/>
                </a:lnTo>
                <a:cubicBezTo>
                  <a:pt x="218" y="466"/>
                  <a:pt x="218" y="466"/>
                  <a:pt x="218" y="466"/>
                </a:cubicBezTo>
                <a:lnTo>
                  <a:pt x="218" y="466"/>
                </a:lnTo>
                <a:lnTo>
                  <a:pt x="218" y="496"/>
                </a:lnTo>
                <a:lnTo>
                  <a:pt x="218" y="496"/>
                </a:lnTo>
                <a:cubicBezTo>
                  <a:pt x="187" y="496"/>
                  <a:pt x="187" y="496"/>
                  <a:pt x="187" y="496"/>
                </a:cubicBezTo>
                <a:lnTo>
                  <a:pt x="156" y="496"/>
                </a:lnTo>
                <a:lnTo>
                  <a:pt x="156" y="496"/>
                </a:lnTo>
                <a:lnTo>
                  <a:pt x="124" y="496"/>
                </a:lnTo>
                <a:lnTo>
                  <a:pt x="124" y="496"/>
                </a:lnTo>
                <a:lnTo>
                  <a:pt x="124" y="496"/>
                </a:lnTo>
                <a:lnTo>
                  <a:pt x="94" y="496"/>
                </a:lnTo>
                <a:cubicBezTo>
                  <a:pt x="94" y="496"/>
                  <a:pt x="63" y="496"/>
                  <a:pt x="32" y="496"/>
                </a:cubicBezTo>
                <a:lnTo>
                  <a:pt x="32" y="496"/>
                </a:lnTo>
                <a:cubicBezTo>
                  <a:pt x="63" y="496"/>
                  <a:pt x="63" y="527"/>
                  <a:pt x="63" y="527"/>
                </a:cubicBezTo>
                <a:lnTo>
                  <a:pt x="63" y="527"/>
                </a:lnTo>
                <a:lnTo>
                  <a:pt x="63" y="559"/>
                </a:lnTo>
                <a:cubicBezTo>
                  <a:pt x="63" y="559"/>
                  <a:pt x="63" y="559"/>
                  <a:pt x="63" y="590"/>
                </a:cubicBezTo>
                <a:cubicBezTo>
                  <a:pt x="94" y="590"/>
                  <a:pt x="94" y="590"/>
                  <a:pt x="94" y="590"/>
                </a:cubicBezTo>
                <a:lnTo>
                  <a:pt x="94" y="590"/>
                </a:lnTo>
                <a:lnTo>
                  <a:pt x="94" y="590"/>
                </a:lnTo>
                <a:lnTo>
                  <a:pt x="94" y="590"/>
                </a:lnTo>
                <a:cubicBezTo>
                  <a:pt x="94" y="620"/>
                  <a:pt x="94" y="620"/>
                  <a:pt x="94" y="620"/>
                </a:cubicBezTo>
                <a:cubicBezTo>
                  <a:pt x="94" y="651"/>
                  <a:pt x="94" y="651"/>
                  <a:pt x="94" y="651"/>
                </a:cubicBezTo>
                <a:cubicBezTo>
                  <a:pt x="94" y="683"/>
                  <a:pt x="63" y="683"/>
                  <a:pt x="63" y="683"/>
                </a:cubicBezTo>
                <a:cubicBezTo>
                  <a:pt x="32" y="683"/>
                  <a:pt x="32" y="683"/>
                  <a:pt x="32" y="683"/>
                </a:cubicBezTo>
                <a:cubicBezTo>
                  <a:pt x="32" y="683"/>
                  <a:pt x="0" y="683"/>
                  <a:pt x="0" y="714"/>
                </a:cubicBezTo>
                <a:lnTo>
                  <a:pt x="0" y="714"/>
                </a:lnTo>
                <a:cubicBezTo>
                  <a:pt x="32" y="714"/>
                  <a:pt x="32" y="714"/>
                  <a:pt x="32" y="714"/>
                </a:cubicBezTo>
                <a:cubicBezTo>
                  <a:pt x="63" y="714"/>
                  <a:pt x="94" y="714"/>
                  <a:pt x="124" y="683"/>
                </a:cubicBezTo>
                <a:lnTo>
                  <a:pt x="124" y="683"/>
                </a:lnTo>
                <a:cubicBezTo>
                  <a:pt x="156" y="683"/>
                  <a:pt x="156" y="714"/>
                  <a:pt x="156" y="714"/>
                </a:cubicBezTo>
                <a:lnTo>
                  <a:pt x="156" y="714"/>
                </a:lnTo>
                <a:lnTo>
                  <a:pt x="187" y="714"/>
                </a:lnTo>
                <a:cubicBezTo>
                  <a:pt x="218" y="714"/>
                  <a:pt x="218" y="683"/>
                  <a:pt x="218" y="683"/>
                </a:cubicBezTo>
                <a:lnTo>
                  <a:pt x="248" y="683"/>
                </a:lnTo>
                <a:lnTo>
                  <a:pt x="280" y="714"/>
                </a:lnTo>
                <a:lnTo>
                  <a:pt x="280" y="714"/>
                </a:lnTo>
                <a:cubicBezTo>
                  <a:pt x="280" y="744"/>
                  <a:pt x="311" y="744"/>
                  <a:pt x="311" y="775"/>
                </a:cubicBezTo>
                <a:cubicBezTo>
                  <a:pt x="311" y="807"/>
                  <a:pt x="311" y="807"/>
                  <a:pt x="342" y="807"/>
                </a:cubicBezTo>
                <a:lnTo>
                  <a:pt x="342" y="807"/>
                </a:lnTo>
                <a:lnTo>
                  <a:pt x="342" y="807"/>
                </a:lnTo>
                <a:cubicBezTo>
                  <a:pt x="342" y="775"/>
                  <a:pt x="372" y="775"/>
                  <a:pt x="372" y="775"/>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57" name="Google Shape;1257;g627d42fa04_4_49"/>
          <p:cNvSpPr>
            <a:spLocks/>
          </p:cNvSpPr>
          <p:nvPr/>
        </p:nvSpPr>
        <p:spPr>
          <a:xfrm>
            <a:off x="9875049" y="6012988"/>
            <a:ext cx="212757" cy="248174"/>
          </a:xfrm>
          <a:custGeom>
            <a:avLst/>
            <a:gdLst/>
            <a:ahLst/>
            <a:cxnLst/>
            <a:rect l="l" t="t" r="r" b="b"/>
            <a:pathLst>
              <a:path w="342" h="403" extrusionOk="0">
                <a:moveTo>
                  <a:pt x="124" y="402"/>
                </a:moveTo>
                <a:lnTo>
                  <a:pt x="124" y="402"/>
                </a:lnTo>
                <a:lnTo>
                  <a:pt x="124" y="372"/>
                </a:lnTo>
                <a:lnTo>
                  <a:pt x="154" y="372"/>
                </a:lnTo>
                <a:lnTo>
                  <a:pt x="154" y="372"/>
                </a:lnTo>
                <a:lnTo>
                  <a:pt x="154" y="372"/>
                </a:lnTo>
                <a:lnTo>
                  <a:pt x="154" y="372"/>
                </a:lnTo>
                <a:lnTo>
                  <a:pt x="154" y="372"/>
                </a:lnTo>
                <a:lnTo>
                  <a:pt x="154" y="372"/>
                </a:lnTo>
                <a:lnTo>
                  <a:pt x="154" y="372"/>
                </a:lnTo>
                <a:lnTo>
                  <a:pt x="154" y="372"/>
                </a:lnTo>
                <a:lnTo>
                  <a:pt x="154" y="372"/>
                </a:lnTo>
                <a:lnTo>
                  <a:pt x="154" y="340"/>
                </a:lnTo>
                <a:lnTo>
                  <a:pt x="154" y="309"/>
                </a:lnTo>
                <a:lnTo>
                  <a:pt x="154" y="309"/>
                </a:lnTo>
                <a:lnTo>
                  <a:pt x="154" y="309"/>
                </a:lnTo>
                <a:cubicBezTo>
                  <a:pt x="154" y="278"/>
                  <a:pt x="154" y="278"/>
                  <a:pt x="154" y="278"/>
                </a:cubicBezTo>
                <a:cubicBezTo>
                  <a:pt x="154" y="278"/>
                  <a:pt x="154" y="248"/>
                  <a:pt x="185" y="248"/>
                </a:cubicBezTo>
                <a:lnTo>
                  <a:pt x="185" y="248"/>
                </a:lnTo>
                <a:lnTo>
                  <a:pt x="185" y="216"/>
                </a:lnTo>
                <a:lnTo>
                  <a:pt x="185" y="216"/>
                </a:lnTo>
                <a:lnTo>
                  <a:pt x="185" y="216"/>
                </a:lnTo>
                <a:cubicBezTo>
                  <a:pt x="217" y="216"/>
                  <a:pt x="217" y="248"/>
                  <a:pt x="217" y="248"/>
                </a:cubicBezTo>
                <a:cubicBezTo>
                  <a:pt x="248" y="216"/>
                  <a:pt x="248" y="216"/>
                  <a:pt x="248" y="216"/>
                </a:cubicBezTo>
                <a:cubicBezTo>
                  <a:pt x="248" y="185"/>
                  <a:pt x="248" y="185"/>
                  <a:pt x="248" y="185"/>
                </a:cubicBezTo>
                <a:lnTo>
                  <a:pt x="248" y="155"/>
                </a:lnTo>
                <a:lnTo>
                  <a:pt x="248" y="155"/>
                </a:lnTo>
                <a:lnTo>
                  <a:pt x="248" y="155"/>
                </a:lnTo>
                <a:lnTo>
                  <a:pt x="248" y="155"/>
                </a:lnTo>
                <a:lnTo>
                  <a:pt x="248" y="124"/>
                </a:lnTo>
                <a:cubicBezTo>
                  <a:pt x="278" y="124"/>
                  <a:pt x="278" y="124"/>
                  <a:pt x="278" y="124"/>
                </a:cubicBezTo>
                <a:cubicBezTo>
                  <a:pt x="278" y="124"/>
                  <a:pt x="278" y="124"/>
                  <a:pt x="248" y="124"/>
                </a:cubicBezTo>
                <a:lnTo>
                  <a:pt x="248" y="124"/>
                </a:lnTo>
                <a:cubicBezTo>
                  <a:pt x="248" y="124"/>
                  <a:pt x="248" y="124"/>
                  <a:pt x="248" y="92"/>
                </a:cubicBezTo>
                <a:lnTo>
                  <a:pt x="278" y="92"/>
                </a:lnTo>
                <a:lnTo>
                  <a:pt x="278" y="92"/>
                </a:lnTo>
                <a:cubicBezTo>
                  <a:pt x="278" y="61"/>
                  <a:pt x="278" y="61"/>
                  <a:pt x="309" y="61"/>
                </a:cubicBezTo>
                <a:lnTo>
                  <a:pt x="309" y="61"/>
                </a:lnTo>
                <a:lnTo>
                  <a:pt x="309" y="61"/>
                </a:lnTo>
                <a:cubicBezTo>
                  <a:pt x="309" y="61"/>
                  <a:pt x="309" y="31"/>
                  <a:pt x="341" y="31"/>
                </a:cubicBezTo>
                <a:lnTo>
                  <a:pt x="341" y="31"/>
                </a:lnTo>
                <a:lnTo>
                  <a:pt x="341" y="31"/>
                </a:lnTo>
                <a:cubicBezTo>
                  <a:pt x="341" y="31"/>
                  <a:pt x="341" y="0"/>
                  <a:pt x="309" y="0"/>
                </a:cubicBezTo>
                <a:lnTo>
                  <a:pt x="309" y="0"/>
                </a:lnTo>
                <a:lnTo>
                  <a:pt x="309" y="0"/>
                </a:lnTo>
                <a:lnTo>
                  <a:pt x="309" y="0"/>
                </a:lnTo>
                <a:cubicBezTo>
                  <a:pt x="309" y="0"/>
                  <a:pt x="309" y="0"/>
                  <a:pt x="309" y="31"/>
                </a:cubicBezTo>
                <a:cubicBezTo>
                  <a:pt x="278" y="31"/>
                  <a:pt x="278" y="31"/>
                  <a:pt x="248" y="31"/>
                </a:cubicBezTo>
                <a:cubicBezTo>
                  <a:pt x="248" y="61"/>
                  <a:pt x="248" y="61"/>
                  <a:pt x="248" y="61"/>
                </a:cubicBezTo>
                <a:cubicBezTo>
                  <a:pt x="217" y="61"/>
                  <a:pt x="185" y="92"/>
                  <a:pt x="185" y="92"/>
                </a:cubicBezTo>
                <a:lnTo>
                  <a:pt x="185" y="92"/>
                </a:lnTo>
                <a:lnTo>
                  <a:pt x="154" y="92"/>
                </a:lnTo>
                <a:lnTo>
                  <a:pt x="154" y="92"/>
                </a:lnTo>
                <a:lnTo>
                  <a:pt x="154" y="92"/>
                </a:lnTo>
                <a:lnTo>
                  <a:pt x="154" y="92"/>
                </a:lnTo>
                <a:lnTo>
                  <a:pt x="154" y="92"/>
                </a:lnTo>
                <a:lnTo>
                  <a:pt x="154" y="92"/>
                </a:lnTo>
                <a:lnTo>
                  <a:pt x="124" y="92"/>
                </a:lnTo>
                <a:lnTo>
                  <a:pt x="124" y="92"/>
                </a:lnTo>
                <a:lnTo>
                  <a:pt x="124" y="92"/>
                </a:lnTo>
                <a:cubicBezTo>
                  <a:pt x="124" y="92"/>
                  <a:pt x="93" y="92"/>
                  <a:pt x="93" y="124"/>
                </a:cubicBezTo>
                <a:cubicBezTo>
                  <a:pt x="61" y="124"/>
                  <a:pt x="61" y="124"/>
                  <a:pt x="61" y="124"/>
                </a:cubicBezTo>
                <a:lnTo>
                  <a:pt x="61" y="124"/>
                </a:lnTo>
                <a:lnTo>
                  <a:pt x="30" y="92"/>
                </a:lnTo>
                <a:lnTo>
                  <a:pt x="30" y="92"/>
                </a:lnTo>
                <a:lnTo>
                  <a:pt x="30" y="92"/>
                </a:lnTo>
                <a:lnTo>
                  <a:pt x="0" y="92"/>
                </a:lnTo>
                <a:lnTo>
                  <a:pt x="0" y="92"/>
                </a:lnTo>
                <a:cubicBezTo>
                  <a:pt x="0" y="124"/>
                  <a:pt x="30" y="124"/>
                  <a:pt x="30" y="124"/>
                </a:cubicBezTo>
                <a:lnTo>
                  <a:pt x="30" y="124"/>
                </a:lnTo>
                <a:lnTo>
                  <a:pt x="30" y="124"/>
                </a:lnTo>
                <a:lnTo>
                  <a:pt x="30" y="155"/>
                </a:lnTo>
                <a:lnTo>
                  <a:pt x="30" y="155"/>
                </a:lnTo>
                <a:lnTo>
                  <a:pt x="30" y="155"/>
                </a:lnTo>
                <a:lnTo>
                  <a:pt x="30" y="155"/>
                </a:lnTo>
                <a:lnTo>
                  <a:pt x="30" y="155"/>
                </a:lnTo>
                <a:cubicBezTo>
                  <a:pt x="61" y="155"/>
                  <a:pt x="61" y="155"/>
                  <a:pt x="93" y="155"/>
                </a:cubicBezTo>
                <a:lnTo>
                  <a:pt x="93" y="155"/>
                </a:lnTo>
                <a:lnTo>
                  <a:pt x="93" y="155"/>
                </a:lnTo>
                <a:lnTo>
                  <a:pt x="93" y="155"/>
                </a:lnTo>
                <a:lnTo>
                  <a:pt x="93" y="155"/>
                </a:lnTo>
                <a:cubicBezTo>
                  <a:pt x="124" y="155"/>
                  <a:pt x="124" y="155"/>
                  <a:pt x="124" y="155"/>
                </a:cubicBezTo>
                <a:cubicBezTo>
                  <a:pt x="154" y="155"/>
                  <a:pt x="154" y="155"/>
                  <a:pt x="154" y="185"/>
                </a:cubicBezTo>
                <a:lnTo>
                  <a:pt x="154" y="185"/>
                </a:lnTo>
                <a:cubicBezTo>
                  <a:pt x="154" y="216"/>
                  <a:pt x="154" y="216"/>
                  <a:pt x="154" y="216"/>
                </a:cubicBezTo>
                <a:cubicBezTo>
                  <a:pt x="154" y="248"/>
                  <a:pt x="124" y="278"/>
                  <a:pt x="124" y="278"/>
                </a:cubicBezTo>
                <a:cubicBezTo>
                  <a:pt x="93" y="278"/>
                  <a:pt x="93" y="278"/>
                  <a:pt x="93" y="278"/>
                </a:cubicBezTo>
                <a:lnTo>
                  <a:pt x="93" y="278"/>
                </a:lnTo>
                <a:lnTo>
                  <a:pt x="93" y="278"/>
                </a:lnTo>
                <a:lnTo>
                  <a:pt x="93" y="278"/>
                </a:lnTo>
                <a:cubicBezTo>
                  <a:pt x="93" y="309"/>
                  <a:pt x="93" y="309"/>
                  <a:pt x="93" y="309"/>
                </a:cubicBezTo>
                <a:cubicBezTo>
                  <a:pt x="93" y="309"/>
                  <a:pt x="93" y="309"/>
                  <a:pt x="93" y="340"/>
                </a:cubicBezTo>
                <a:lnTo>
                  <a:pt x="93" y="340"/>
                </a:lnTo>
                <a:cubicBezTo>
                  <a:pt x="124" y="340"/>
                  <a:pt x="124" y="340"/>
                  <a:pt x="124" y="340"/>
                </a:cubicBezTo>
                <a:lnTo>
                  <a:pt x="124" y="340"/>
                </a:lnTo>
                <a:cubicBezTo>
                  <a:pt x="124" y="372"/>
                  <a:pt x="124" y="372"/>
                  <a:pt x="124" y="372"/>
                </a:cubicBezTo>
                <a:cubicBezTo>
                  <a:pt x="124" y="372"/>
                  <a:pt x="124" y="372"/>
                  <a:pt x="124" y="40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58" name="Google Shape;1258;g627d42fa04_4_49"/>
          <p:cNvSpPr>
            <a:spLocks/>
          </p:cNvSpPr>
          <p:nvPr/>
        </p:nvSpPr>
        <p:spPr>
          <a:xfrm>
            <a:off x="7744761" y="4057611"/>
            <a:ext cx="5485301" cy="1379945"/>
          </a:xfrm>
          <a:custGeom>
            <a:avLst/>
            <a:gdLst/>
            <a:ahLst/>
            <a:cxnLst/>
            <a:rect l="l" t="t" r="r" b="b"/>
            <a:pathLst>
              <a:path w="8866" h="2232" extrusionOk="0">
                <a:moveTo>
                  <a:pt x="8772" y="682"/>
                </a:moveTo>
                <a:lnTo>
                  <a:pt x="8772" y="682"/>
                </a:lnTo>
                <a:cubicBezTo>
                  <a:pt x="8709" y="682"/>
                  <a:pt x="8648" y="651"/>
                  <a:pt x="8617" y="620"/>
                </a:cubicBezTo>
                <a:cubicBezTo>
                  <a:pt x="8617" y="620"/>
                  <a:pt x="8555" y="558"/>
                  <a:pt x="8369" y="558"/>
                </a:cubicBezTo>
                <a:lnTo>
                  <a:pt x="8369" y="558"/>
                </a:lnTo>
                <a:cubicBezTo>
                  <a:pt x="8337" y="558"/>
                  <a:pt x="8307" y="527"/>
                  <a:pt x="8276" y="527"/>
                </a:cubicBezTo>
                <a:lnTo>
                  <a:pt x="8245" y="527"/>
                </a:lnTo>
                <a:lnTo>
                  <a:pt x="8245" y="527"/>
                </a:lnTo>
                <a:cubicBezTo>
                  <a:pt x="8213" y="527"/>
                  <a:pt x="8213" y="496"/>
                  <a:pt x="8183" y="496"/>
                </a:cubicBezTo>
                <a:cubicBezTo>
                  <a:pt x="8183" y="496"/>
                  <a:pt x="8121" y="496"/>
                  <a:pt x="8028" y="496"/>
                </a:cubicBezTo>
                <a:cubicBezTo>
                  <a:pt x="7997" y="496"/>
                  <a:pt x="7935" y="496"/>
                  <a:pt x="7935" y="496"/>
                </a:cubicBezTo>
                <a:cubicBezTo>
                  <a:pt x="7935" y="496"/>
                  <a:pt x="7935" y="496"/>
                  <a:pt x="7904" y="496"/>
                </a:cubicBezTo>
                <a:lnTo>
                  <a:pt x="7904" y="496"/>
                </a:lnTo>
                <a:cubicBezTo>
                  <a:pt x="7935" y="527"/>
                  <a:pt x="7935" y="527"/>
                  <a:pt x="7935" y="558"/>
                </a:cubicBezTo>
                <a:lnTo>
                  <a:pt x="7904" y="589"/>
                </a:lnTo>
                <a:cubicBezTo>
                  <a:pt x="7873" y="589"/>
                  <a:pt x="7873" y="589"/>
                  <a:pt x="7841" y="558"/>
                </a:cubicBezTo>
                <a:lnTo>
                  <a:pt x="7841" y="558"/>
                </a:lnTo>
                <a:cubicBezTo>
                  <a:pt x="7811" y="558"/>
                  <a:pt x="7749" y="527"/>
                  <a:pt x="7749" y="527"/>
                </a:cubicBezTo>
                <a:lnTo>
                  <a:pt x="7749" y="527"/>
                </a:lnTo>
                <a:cubicBezTo>
                  <a:pt x="7717" y="527"/>
                  <a:pt x="7717" y="527"/>
                  <a:pt x="7717" y="527"/>
                </a:cubicBezTo>
                <a:lnTo>
                  <a:pt x="7717" y="527"/>
                </a:lnTo>
                <a:cubicBezTo>
                  <a:pt x="7687" y="527"/>
                  <a:pt x="7687" y="527"/>
                  <a:pt x="7687" y="527"/>
                </a:cubicBezTo>
                <a:cubicBezTo>
                  <a:pt x="7656" y="527"/>
                  <a:pt x="7656" y="527"/>
                  <a:pt x="7656" y="527"/>
                </a:cubicBezTo>
                <a:lnTo>
                  <a:pt x="7625" y="527"/>
                </a:lnTo>
                <a:lnTo>
                  <a:pt x="7593" y="527"/>
                </a:lnTo>
                <a:lnTo>
                  <a:pt x="7593" y="527"/>
                </a:lnTo>
                <a:lnTo>
                  <a:pt x="7593" y="527"/>
                </a:lnTo>
                <a:cubicBezTo>
                  <a:pt x="7593" y="527"/>
                  <a:pt x="7593" y="527"/>
                  <a:pt x="7563" y="527"/>
                </a:cubicBezTo>
                <a:cubicBezTo>
                  <a:pt x="7563" y="527"/>
                  <a:pt x="7563" y="527"/>
                  <a:pt x="7532" y="527"/>
                </a:cubicBezTo>
                <a:lnTo>
                  <a:pt x="7532" y="527"/>
                </a:lnTo>
                <a:cubicBezTo>
                  <a:pt x="7532" y="527"/>
                  <a:pt x="7532" y="527"/>
                  <a:pt x="7501" y="527"/>
                </a:cubicBezTo>
                <a:cubicBezTo>
                  <a:pt x="7501" y="527"/>
                  <a:pt x="7501" y="527"/>
                  <a:pt x="7469" y="527"/>
                </a:cubicBezTo>
                <a:lnTo>
                  <a:pt x="7439" y="527"/>
                </a:lnTo>
                <a:lnTo>
                  <a:pt x="7439" y="527"/>
                </a:lnTo>
                <a:lnTo>
                  <a:pt x="7439" y="527"/>
                </a:lnTo>
                <a:lnTo>
                  <a:pt x="7408" y="527"/>
                </a:lnTo>
                <a:lnTo>
                  <a:pt x="7408" y="558"/>
                </a:lnTo>
                <a:cubicBezTo>
                  <a:pt x="7408" y="558"/>
                  <a:pt x="7408" y="558"/>
                  <a:pt x="7408" y="589"/>
                </a:cubicBezTo>
                <a:lnTo>
                  <a:pt x="7377" y="589"/>
                </a:lnTo>
                <a:lnTo>
                  <a:pt x="7377" y="589"/>
                </a:lnTo>
                <a:lnTo>
                  <a:pt x="7377" y="589"/>
                </a:lnTo>
                <a:cubicBezTo>
                  <a:pt x="7345" y="558"/>
                  <a:pt x="7345" y="558"/>
                  <a:pt x="7345" y="527"/>
                </a:cubicBezTo>
                <a:lnTo>
                  <a:pt x="7345" y="527"/>
                </a:lnTo>
                <a:lnTo>
                  <a:pt x="7345" y="527"/>
                </a:lnTo>
                <a:lnTo>
                  <a:pt x="7345" y="527"/>
                </a:lnTo>
                <a:cubicBezTo>
                  <a:pt x="7315" y="527"/>
                  <a:pt x="7315" y="527"/>
                  <a:pt x="7315" y="496"/>
                </a:cubicBezTo>
                <a:cubicBezTo>
                  <a:pt x="7284" y="496"/>
                  <a:pt x="7284" y="496"/>
                  <a:pt x="7284" y="496"/>
                </a:cubicBezTo>
                <a:cubicBezTo>
                  <a:pt x="7284" y="465"/>
                  <a:pt x="7284" y="465"/>
                  <a:pt x="7284" y="465"/>
                </a:cubicBezTo>
                <a:cubicBezTo>
                  <a:pt x="7284" y="465"/>
                  <a:pt x="7284" y="434"/>
                  <a:pt x="7253" y="434"/>
                </a:cubicBezTo>
                <a:cubicBezTo>
                  <a:pt x="7222" y="434"/>
                  <a:pt x="7222" y="434"/>
                  <a:pt x="7191" y="434"/>
                </a:cubicBezTo>
                <a:lnTo>
                  <a:pt x="7191" y="434"/>
                </a:lnTo>
                <a:cubicBezTo>
                  <a:pt x="7191" y="434"/>
                  <a:pt x="7191" y="434"/>
                  <a:pt x="7160" y="434"/>
                </a:cubicBezTo>
                <a:cubicBezTo>
                  <a:pt x="7129" y="434"/>
                  <a:pt x="7098" y="434"/>
                  <a:pt x="7067" y="434"/>
                </a:cubicBezTo>
                <a:cubicBezTo>
                  <a:pt x="7036" y="434"/>
                  <a:pt x="7036" y="434"/>
                  <a:pt x="7005" y="434"/>
                </a:cubicBezTo>
                <a:lnTo>
                  <a:pt x="6974" y="434"/>
                </a:lnTo>
                <a:lnTo>
                  <a:pt x="6974" y="434"/>
                </a:lnTo>
                <a:cubicBezTo>
                  <a:pt x="6943" y="434"/>
                  <a:pt x="6912" y="434"/>
                  <a:pt x="6912" y="434"/>
                </a:cubicBezTo>
                <a:cubicBezTo>
                  <a:pt x="6881" y="434"/>
                  <a:pt x="6881" y="434"/>
                  <a:pt x="6881" y="434"/>
                </a:cubicBezTo>
                <a:cubicBezTo>
                  <a:pt x="6881" y="434"/>
                  <a:pt x="6881" y="434"/>
                  <a:pt x="6850" y="434"/>
                </a:cubicBezTo>
                <a:lnTo>
                  <a:pt x="6850" y="434"/>
                </a:lnTo>
                <a:cubicBezTo>
                  <a:pt x="6850" y="434"/>
                  <a:pt x="6850" y="403"/>
                  <a:pt x="6819" y="403"/>
                </a:cubicBezTo>
                <a:lnTo>
                  <a:pt x="6819" y="403"/>
                </a:lnTo>
                <a:lnTo>
                  <a:pt x="6788" y="403"/>
                </a:lnTo>
                <a:lnTo>
                  <a:pt x="6788" y="403"/>
                </a:lnTo>
                <a:cubicBezTo>
                  <a:pt x="6757" y="403"/>
                  <a:pt x="6757" y="403"/>
                  <a:pt x="6757" y="403"/>
                </a:cubicBezTo>
                <a:lnTo>
                  <a:pt x="6757" y="403"/>
                </a:lnTo>
                <a:lnTo>
                  <a:pt x="6757" y="403"/>
                </a:lnTo>
                <a:lnTo>
                  <a:pt x="6726" y="403"/>
                </a:lnTo>
                <a:lnTo>
                  <a:pt x="6726" y="372"/>
                </a:lnTo>
                <a:lnTo>
                  <a:pt x="6726" y="341"/>
                </a:lnTo>
                <a:cubicBezTo>
                  <a:pt x="6695" y="341"/>
                  <a:pt x="6695" y="341"/>
                  <a:pt x="6695" y="341"/>
                </a:cubicBezTo>
                <a:cubicBezTo>
                  <a:pt x="6695" y="341"/>
                  <a:pt x="6695" y="341"/>
                  <a:pt x="6664" y="341"/>
                </a:cubicBezTo>
                <a:cubicBezTo>
                  <a:pt x="6633" y="341"/>
                  <a:pt x="6633" y="341"/>
                  <a:pt x="6633" y="341"/>
                </a:cubicBezTo>
                <a:lnTo>
                  <a:pt x="6602" y="341"/>
                </a:lnTo>
                <a:cubicBezTo>
                  <a:pt x="6602" y="372"/>
                  <a:pt x="6571" y="372"/>
                  <a:pt x="6540" y="403"/>
                </a:cubicBezTo>
                <a:lnTo>
                  <a:pt x="6540" y="403"/>
                </a:lnTo>
                <a:cubicBezTo>
                  <a:pt x="6509" y="403"/>
                  <a:pt x="6478" y="372"/>
                  <a:pt x="6478" y="372"/>
                </a:cubicBezTo>
                <a:cubicBezTo>
                  <a:pt x="6385" y="372"/>
                  <a:pt x="6385" y="372"/>
                  <a:pt x="6385" y="372"/>
                </a:cubicBezTo>
                <a:cubicBezTo>
                  <a:pt x="6478" y="341"/>
                  <a:pt x="6478" y="341"/>
                  <a:pt x="6478" y="341"/>
                </a:cubicBezTo>
                <a:lnTo>
                  <a:pt x="6478" y="341"/>
                </a:lnTo>
                <a:lnTo>
                  <a:pt x="6478" y="341"/>
                </a:lnTo>
                <a:cubicBezTo>
                  <a:pt x="6478" y="310"/>
                  <a:pt x="6447" y="310"/>
                  <a:pt x="6447" y="310"/>
                </a:cubicBezTo>
                <a:cubicBezTo>
                  <a:pt x="6416" y="310"/>
                  <a:pt x="6385" y="310"/>
                  <a:pt x="6385" y="310"/>
                </a:cubicBezTo>
                <a:lnTo>
                  <a:pt x="6354" y="310"/>
                </a:lnTo>
                <a:lnTo>
                  <a:pt x="6354" y="310"/>
                </a:lnTo>
                <a:cubicBezTo>
                  <a:pt x="6323" y="310"/>
                  <a:pt x="6261" y="310"/>
                  <a:pt x="6261" y="310"/>
                </a:cubicBezTo>
                <a:lnTo>
                  <a:pt x="6261" y="310"/>
                </a:lnTo>
                <a:lnTo>
                  <a:pt x="6261" y="310"/>
                </a:lnTo>
                <a:lnTo>
                  <a:pt x="6261" y="310"/>
                </a:lnTo>
                <a:cubicBezTo>
                  <a:pt x="6261" y="310"/>
                  <a:pt x="6261" y="310"/>
                  <a:pt x="6230" y="341"/>
                </a:cubicBezTo>
                <a:lnTo>
                  <a:pt x="6230" y="341"/>
                </a:lnTo>
                <a:lnTo>
                  <a:pt x="6230" y="341"/>
                </a:lnTo>
                <a:cubicBezTo>
                  <a:pt x="6230" y="372"/>
                  <a:pt x="6230" y="372"/>
                  <a:pt x="6230" y="372"/>
                </a:cubicBezTo>
                <a:cubicBezTo>
                  <a:pt x="6230" y="403"/>
                  <a:pt x="6199" y="403"/>
                  <a:pt x="6199" y="403"/>
                </a:cubicBezTo>
                <a:lnTo>
                  <a:pt x="6168" y="403"/>
                </a:lnTo>
                <a:lnTo>
                  <a:pt x="6137" y="403"/>
                </a:lnTo>
                <a:lnTo>
                  <a:pt x="6106" y="403"/>
                </a:lnTo>
                <a:lnTo>
                  <a:pt x="6106" y="403"/>
                </a:lnTo>
                <a:cubicBezTo>
                  <a:pt x="6106" y="434"/>
                  <a:pt x="6106" y="434"/>
                  <a:pt x="6075" y="434"/>
                </a:cubicBezTo>
                <a:cubicBezTo>
                  <a:pt x="6075" y="434"/>
                  <a:pt x="6075" y="403"/>
                  <a:pt x="6044" y="403"/>
                </a:cubicBezTo>
                <a:lnTo>
                  <a:pt x="6044" y="403"/>
                </a:lnTo>
                <a:cubicBezTo>
                  <a:pt x="6044" y="403"/>
                  <a:pt x="6013" y="403"/>
                  <a:pt x="5982" y="372"/>
                </a:cubicBezTo>
                <a:lnTo>
                  <a:pt x="5982" y="372"/>
                </a:lnTo>
                <a:lnTo>
                  <a:pt x="5951" y="403"/>
                </a:lnTo>
                <a:cubicBezTo>
                  <a:pt x="5951" y="403"/>
                  <a:pt x="5951" y="403"/>
                  <a:pt x="5920" y="403"/>
                </a:cubicBezTo>
                <a:lnTo>
                  <a:pt x="5920" y="403"/>
                </a:lnTo>
                <a:cubicBezTo>
                  <a:pt x="5889" y="403"/>
                  <a:pt x="5889" y="403"/>
                  <a:pt x="5889" y="403"/>
                </a:cubicBezTo>
                <a:cubicBezTo>
                  <a:pt x="5858" y="403"/>
                  <a:pt x="5858" y="403"/>
                  <a:pt x="5858" y="403"/>
                </a:cubicBezTo>
                <a:lnTo>
                  <a:pt x="5827" y="372"/>
                </a:lnTo>
                <a:lnTo>
                  <a:pt x="5827" y="372"/>
                </a:lnTo>
                <a:lnTo>
                  <a:pt x="5827" y="372"/>
                </a:lnTo>
                <a:lnTo>
                  <a:pt x="5827" y="372"/>
                </a:lnTo>
                <a:lnTo>
                  <a:pt x="5734" y="434"/>
                </a:lnTo>
                <a:lnTo>
                  <a:pt x="5703" y="465"/>
                </a:lnTo>
                <a:cubicBezTo>
                  <a:pt x="5703" y="465"/>
                  <a:pt x="5672" y="434"/>
                  <a:pt x="5642" y="434"/>
                </a:cubicBezTo>
                <a:cubicBezTo>
                  <a:pt x="5642" y="403"/>
                  <a:pt x="5610" y="403"/>
                  <a:pt x="5610" y="372"/>
                </a:cubicBezTo>
                <a:lnTo>
                  <a:pt x="5610" y="372"/>
                </a:lnTo>
                <a:lnTo>
                  <a:pt x="5610" y="372"/>
                </a:lnTo>
                <a:lnTo>
                  <a:pt x="5610" y="372"/>
                </a:lnTo>
                <a:lnTo>
                  <a:pt x="5579" y="372"/>
                </a:lnTo>
                <a:lnTo>
                  <a:pt x="5579" y="372"/>
                </a:lnTo>
                <a:cubicBezTo>
                  <a:pt x="5579" y="372"/>
                  <a:pt x="5579" y="372"/>
                  <a:pt x="5548" y="372"/>
                </a:cubicBezTo>
                <a:cubicBezTo>
                  <a:pt x="5548" y="372"/>
                  <a:pt x="5548" y="372"/>
                  <a:pt x="5517" y="341"/>
                </a:cubicBezTo>
                <a:cubicBezTo>
                  <a:pt x="5517" y="372"/>
                  <a:pt x="5517" y="372"/>
                  <a:pt x="5517" y="372"/>
                </a:cubicBezTo>
                <a:cubicBezTo>
                  <a:pt x="5517" y="403"/>
                  <a:pt x="5517" y="403"/>
                  <a:pt x="5486" y="403"/>
                </a:cubicBezTo>
                <a:cubicBezTo>
                  <a:pt x="5486" y="403"/>
                  <a:pt x="5486" y="403"/>
                  <a:pt x="5486" y="372"/>
                </a:cubicBezTo>
                <a:cubicBezTo>
                  <a:pt x="5455" y="372"/>
                  <a:pt x="5455" y="372"/>
                  <a:pt x="5455" y="372"/>
                </a:cubicBezTo>
                <a:cubicBezTo>
                  <a:pt x="5424" y="372"/>
                  <a:pt x="5424" y="341"/>
                  <a:pt x="5424" y="310"/>
                </a:cubicBezTo>
                <a:lnTo>
                  <a:pt x="5424" y="279"/>
                </a:lnTo>
                <a:lnTo>
                  <a:pt x="5424" y="279"/>
                </a:lnTo>
                <a:cubicBezTo>
                  <a:pt x="5424" y="248"/>
                  <a:pt x="5394" y="248"/>
                  <a:pt x="5394" y="248"/>
                </a:cubicBezTo>
                <a:cubicBezTo>
                  <a:pt x="5362" y="248"/>
                  <a:pt x="5362" y="248"/>
                  <a:pt x="5362" y="248"/>
                </a:cubicBezTo>
                <a:lnTo>
                  <a:pt x="5362" y="248"/>
                </a:lnTo>
                <a:lnTo>
                  <a:pt x="5362" y="248"/>
                </a:lnTo>
                <a:lnTo>
                  <a:pt x="5362" y="248"/>
                </a:lnTo>
                <a:lnTo>
                  <a:pt x="5362" y="248"/>
                </a:lnTo>
                <a:cubicBezTo>
                  <a:pt x="5331" y="248"/>
                  <a:pt x="5331" y="279"/>
                  <a:pt x="5331" y="279"/>
                </a:cubicBezTo>
                <a:lnTo>
                  <a:pt x="5300" y="310"/>
                </a:lnTo>
                <a:lnTo>
                  <a:pt x="5270" y="310"/>
                </a:lnTo>
                <a:lnTo>
                  <a:pt x="5270" y="310"/>
                </a:lnTo>
                <a:cubicBezTo>
                  <a:pt x="5238" y="310"/>
                  <a:pt x="5238" y="310"/>
                  <a:pt x="5207" y="310"/>
                </a:cubicBezTo>
                <a:lnTo>
                  <a:pt x="5207" y="310"/>
                </a:lnTo>
                <a:lnTo>
                  <a:pt x="5207" y="310"/>
                </a:lnTo>
                <a:cubicBezTo>
                  <a:pt x="5176" y="310"/>
                  <a:pt x="5176" y="310"/>
                  <a:pt x="5176" y="310"/>
                </a:cubicBezTo>
                <a:lnTo>
                  <a:pt x="5146" y="310"/>
                </a:lnTo>
                <a:cubicBezTo>
                  <a:pt x="5114" y="310"/>
                  <a:pt x="5114" y="310"/>
                  <a:pt x="5083" y="310"/>
                </a:cubicBezTo>
                <a:lnTo>
                  <a:pt x="5083" y="310"/>
                </a:lnTo>
                <a:cubicBezTo>
                  <a:pt x="5052" y="310"/>
                  <a:pt x="5022" y="279"/>
                  <a:pt x="5022" y="279"/>
                </a:cubicBezTo>
                <a:lnTo>
                  <a:pt x="5022" y="279"/>
                </a:lnTo>
                <a:cubicBezTo>
                  <a:pt x="4990" y="279"/>
                  <a:pt x="4990" y="279"/>
                  <a:pt x="4990" y="279"/>
                </a:cubicBezTo>
                <a:cubicBezTo>
                  <a:pt x="4959" y="279"/>
                  <a:pt x="4959" y="279"/>
                  <a:pt x="4928" y="279"/>
                </a:cubicBezTo>
                <a:cubicBezTo>
                  <a:pt x="4928" y="279"/>
                  <a:pt x="4866" y="279"/>
                  <a:pt x="4835" y="279"/>
                </a:cubicBezTo>
                <a:cubicBezTo>
                  <a:pt x="4804" y="279"/>
                  <a:pt x="4774" y="279"/>
                  <a:pt x="4774" y="279"/>
                </a:cubicBezTo>
                <a:lnTo>
                  <a:pt x="4774" y="279"/>
                </a:lnTo>
                <a:cubicBezTo>
                  <a:pt x="4774" y="279"/>
                  <a:pt x="4774" y="279"/>
                  <a:pt x="4774" y="310"/>
                </a:cubicBezTo>
                <a:lnTo>
                  <a:pt x="4742" y="310"/>
                </a:lnTo>
                <a:cubicBezTo>
                  <a:pt x="4742" y="310"/>
                  <a:pt x="4711" y="310"/>
                  <a:pt x="4711" y="279"/>
                </a:cubicBezTo>
                <a:lnTo>
                  <a:pt x="4711" y="279"/>
                </a:lnTo>
                <a:lnTo>
                  <a:pt x="4711" y="248"/>
                </a:lnTo>
                <a:lnTo>
                  <a:pt x="4711" y="248"/>
                </a:lnTo>
                <a:lnTo>
                  <a:pt x="4711" y="248"/>
                </a:lnTo>
                <a:lnTo>
                  <a:pt x="4711" y="248"/>
                </a:lnTo>
                <a:lnTo>
                  <a:pt x="4680" y="248"/>
                </a:lnTo>
                <a:lnTo>
                  <a:pt x="4650" y="248"/>
                </a:lnTo>
                <a:cubicBezTo>
                  <a:pt x="4618" y="248"/>
                  <a:pt x="4618" y="248"/>
                  <a:pt x="4618" y="248"/>
                </a:cubicBezTo>
                <a:lnTo>
                  <a:pt x="4618" y="248"/>
                </a:lnTo>
                <a:cubicBezTo>
                  <a:pt x="4587" y="248"/>
                  <a:pt x="4587" y="248"/>
                  <a:pt x="4556" y="279"/>
                </a:cubicBezTo>
                <a:lnTo>
                  <a:pt x="4526" y="279"/>
                </a:lnTo>
                <a:cubicBezTo>
                  <a:pt x="4526" y="279"/>
                  <a:pt x="4494" y="279"/>
                  <a:pt x="4463" y="279"/>
                </a:cubicBezTo>
                <a:cubicBezTo>
                  <a:pt x="4432" y="279"/>
                  <a:pt x="4432" y="279"/>
                  <a:pt x="4402" y="279"/>
                </a:cubicBezTo>
                <a:lnTo>
                  <a:pt x="4402" y="279"/>
                </a:lnTo>
                <a:cubicBezTo>
                  <a:pt x="4370" y="279"/>
                  <a:pt x="4370" y="279"/>
                  <a:pt x="4339" y="279"/>
                </a:cubicBezTo>
                <a:cubicBezTo>
                  <a:pt x="4339" y="248"/>
                  <a:pt x="4339" y="248"/>
                  <a:pt x="4370" y="248"/>
                </a:cubicBezTo>
                <a:lnTo>
                  <a:pt x="4370" y="248"/>
                </a:lnTo>
                <a:cubicBezTo>
                  <a:pt x="4370" y="217"/>
                  <a:pt x="4370" y="217"/>
                  <a:pt x="4402" y="217"/>
                </a:cubicBezTo>
                <a:lnTo>
                  <a:pt x="4432" y="217"/>
                </a:lnTo>
                <a:cubicBezTo>
                  <a:pt x="4463" y="217"/>
                  <a:pt x="4463" y="186"/>
                  <a:pt x="4494" y="186"/>
                </a:cubicBezTo>
                <a:lnTo>
                  <a:pt x="4494" y="186"/>
                </a:lnTo>
                <a:lnTo>
                  <a:pt x="4526" y="186"/>
                </a:lnTo>
                <a:lnTo>
                  <a:pt x="4526" y="186"/>
                </a:lnTo>
                <a:cubicBezTo>
                  <a:pt x="4556" y="186"/>
                  <a:pt x="4556" y="155"/>
                  <a:pt x="4556" y="155"/>
                </a:cubicBezTo>
                <a:lnTo>
                  <a:pt x="4587" y="155"/>
                </a:lnTo>
                <a:lnTo>
                  <a:pt x="4618" y="155"/>
                </a:lnTo>
                <a:lnTo>
                  <a:pt x="4618" y="155"/>
                </a:lnTo>
                <a:lnTo>
                  <a:pt x="4618" y="155"/>
                </a:lnTo>
                <a:cubicBezTo>
                  <a:pt x="4650" y="155"/>
                  <a:pt x="4680" y="124"/>
                  <a:pt x="4711" y="124"/>
                </a:cubicBezTo>
                <a:cubicBezTo>
                  <a:pt x="4711" y="93"/>
                  <a:pt x="4680" y="93"/>
                  <a:pt x="4680" y="93"/>
                </a:cubicBezTo>
                <a:cubicBezTo>
                  <a:pt x="4680" y="93"/>
                  <a:pt x="4618" y="93"/>
                  <a:pt x="4618" y="62"/>
                </a:cubicBezTo>
                <a:lnTo>
                  <a:pt x="4618" y="62"/>
                </a:lnTo>
                <a:lnTo>
                  <a:pt x="4587" y="62"/>
                </a:lnTo>
                <a:lnTo>
                  <a:pt x="4587" y="62"/>
                </a:lnTo>
                <a:lnTo>
                  <a:pt x="4556" y="62"/>
                </a:lnTo>
                <a:cubicBezTo>
                  <a:pt x="4526" y="62"/>
                  <a:pt x="4526" y="62"/>
                  <a:pt x="4526" y="62"/>
                </a:cubicBezTo>
                <a:cubicBezTo>
                  <a:pt x="4494" y="62"/>
                  <a:pt x="4463" y="62"/>
                  <a:pt x="4463" y="62"/>
                </a:cubicBezTo>
                <a:lnTo>
                  <a:pt x="4463" y="62"/>
                </a:lnTo>
                <a:lnTo>
                  <a:pt x="4463" y="62"/>
                </a:lnTo>
                <a:cubicBezTo>
                  <a:pt x="4432" y="62"/>
                  <a:pt x="4432" y="93"/>
                  <a:pt x="4402" y="93"/>
                </a:cubicBezTo>
                <a:lnTo>
                  <a:pt x="4402" y="93"/>
                </a:lnTo>
                <a:cubicBezTo>
                  <a:pt x="4370" y="93"/>
                  <a:pt x="4370" y="62"/>
                  <a:pt x="4370" y="62"/>
                </a:cubicBezTo>
                <a:lnTo>
                  <a:pt x="4370" y="62"/>
                </a:lnTo>
                <a:cubicBezTo>
                  <a:pt x="4339" y="62"/>
                  <a:pt x="4339" y="62"/>
                  <a:pt x="4339" y="62"/>
                </a:cubicBezTo>
                <a:cubicBezTo>
                  <a:pt x="4308" y="62"/>
                  <a:pt x="4308" y="62"/>
                  <a:pt x="4308" y="62"/>
                </a:cubicBezTo>
                <a:lnTo>
                  <a:pt x="4278" y="62"/>
                </a:lnTo>
                <a:lnTo>
                  <a:pt x="4278" y="62"/>
                </a:lnTo>
                <a:lnTo>
                  <a:pt x="4278" y="62"/>
                </a:lnTo>
                <a:cubicBezTo>
                  <a:pt x="4246" y="62"/>
                  <a:pt x="4246" y="31"/>
                  <a:pt x="4246" y="31"/>
                </a:cubicBezTo>
                <a:lnTo>
                  <a:pt x="4246" y="0"/>
                </a:lnTo>
                <a:lnTo>
                  <a:pt x="4246" y="0"/>
                </a:lnTo>
                <a:lnTo>
                  <a:pt x="4246" y="0"/>
                </a:lnTo>
                <a:cubicBezTo>
                  <a:pt x="4215" y="0"/>
                  <a:pt x="4184" y="0"/>
                  <a:pt x="4154" y="0"/>
                </a:cubicBezTo>
                <a:cubicBezTo>
                  <a:pt x="4122" y="31"/>
                  <a:pt x="4122" y="31"/>
                  <a:pt x="4122" y="31"/>
                </a:cubicBezTo>
                <a:cubicBezTo>
                  <a:pt x="4091" y="31"/>
                  <a:pt x="4091" y="31"/>
                  <a:pt x="4091" y="31"/>
                </a:cubicBezTo>
                <a:cubicBezTo>
                  <a:pt x="4091" y="62"/>
                  <a:pt x="4060" y="93"/>
                  <a:pt x="4030" y="93"/>
                </a:cubicBezTo>
                <a:lnTo>
                  <a:pt x="3998" y="93"/>
                </a:lnTo>
                <a:cubicBezTo>
                  <a:pt x="4030" y="93"/>
                  <a:pt x="4030" y="93"/>
                  <a:pt x="4030" y="93"/>
                </a:cubicBezTo>
                <a:cubicBezTo>
                  <a:pt x="4030" y="124"/>
                  <a:pt x="4030" y="124"/>
                  <a:pt x="4030" y="155"/>
                </a:cubicBezTo>
                <a:cubicBezTo>
                  <a:pt x="4030" y="155"/>
                  <a:pt x="4030" y="155"/>
                  <a:pt x="3998" y="155"/>
                </a:cubicBezTo>
                <a:lnTo>
                  <a:pt x="3967" y="155"/>
                </a:lnTo>
                <a:cubicBezTo>
                  <a:pt x="3937" y="155"/>
                  <a:pt x="3905" y="124"/>
                  <a:pt x="3937" y="93"/>
                </a:cubicBezTo>
                <a:cubicBezTo>
                  <a:pt x="3905" y="93"/>
                  <a:pt x="3905" y="93"/>
                  <a:pt x="3905" y="93"/>
                </a:cubicBezTo>
                <a:lnTo>
                  <a:pt x="3874" y="124"/>
                </a:lnTo>
                <a:cubicBezTo>
                  <a:pt x="3843" y="124"/>
                  <a:pt x="3843" y="124"/>
                  <a:pt x="3813" y="124"/>
                </a:cubicBezTo>
                <a:lnTo>
                  <a:pt x="3782" y="124"/>
                </a:lnTo>
                <a:cubicBezTo>
                  <a:pt x="3782" y="124"/>
                  <a:pt x="3782" y="124"/>
                  <a:pt x="3719" y="124"/>
                </a:cubicBezTo>
                <a:cubicBezTo>
                  <a:pt x="3719" y="124"/>
                  <a:pt x="3719" y="93"/>
                  <a:pt x="3689" y="93"/>
                </a:cubicBezTo>
                <a:lnTo>
                  <a:pt x="3658" y="93"/>
                </a:lnTo>
                <a:lnTo>
                  <a:pt x="3658" y="93"/>
                </a:lnTo>
                <a:cubicBezTo>
                  <a:pt x="3626" y="124"/>
                  <a:pt x="3626" y="124"/>
                  <a:pt x="3626" y="124"/>
                </a:cubicBezTo>
                <a:lnTo>
                  <a:pt x="3595" y="124"/>
                </a:lnTo>
                <a:lnTo>
                  <a:pt x="3595" y="124"/>
                </a:lnTo>
                <a:cubicBezTo>
                  <a:pt x="3565" y="124"/>
                  <a:pt x="3565" y="124"/>
                  <a:pt x="3565" y="124"/>
                </a:cubicBezTo>
                <a:lnTo>
                  <a:pt x="3565" y="124"/>
                </a:lnTo>
                <a:cubicBezTo>
                  <a:pt x="3534" y="124"/>
                  <a:pt x="3502" y="124"/>
                  <a:pt x="3471" y="124"/>
                </a:cubicBezTo>
                <a:cubicBezTo>
                  <a:pt x="3441" y="155"/>
                  <a:pt x="3410" y="155"/>
                  <a:pt x="3410" y="155"/>
                </a:cubicBezTo>
                <a:cubicBezTo>
                  <a:pt x="3378" y="155"/>
                  <a:pt x="3378" y="155"/>
                  <a:pt x="3378" y="155"/>
                </a:cubicBezTo>
                <a:lnTo>
                  <a:pt x="3378" y="155"/>
                </a:lnTo>
                <a:cubicBezTo>
                  <a:pt x="3347" y="155"/>
                  <a:pt x="3347" y="155"/>
                  <a:pt x="3347" y="155"/>
                </a:cubicBezTo>
                <a:lnTo>
                  <a:pt x="3347" y="155"/>
                </a:lnTo>
                <a:cubicBezTo>
                  <a:pt x="3317" y="186"/>
                  <a:pt x="3317" y="186"/>
                  <a:pt x="3317" y="186"/>
                </a:cubicBezTo>
                <a:lnTo>
                  <a:pt x="3286" y="186"/>
                </a:lnTo>
                <a:cubicBezTo>
                  <a:pt x="3286" y="217"/>
                  <a:pt x="3286" y="217"/>
                  <a:pt x="3286" y="217"/>
                </a:cubicBezTo>
                <a:cubicBezTo>
                  <a:pt x="3317" y="248"/>
                  <a:pt x="3286" y="248"/>
                  <a:pt x="3286" y="248"/>
                </a:cubicBezTo>
                <a:lnTo>
                  <a:pt x="3286" y="248"/>
                </a:lnTo>
                <a:cubicBezTo>
                  <a:pt x="3286" y="279"/>
                  <a:pt x="3286" y="310"/>
                  <a:pt x="3254" y="310"/>
                </a:cubicBezTo>
                <a:lnTo>
                  <a:pt x="3254" y="310"/>
                </a:lnTo>
                <a:cubicBezTo>
                  <a:pt x="3254" y="310"/>
                  <a:pt x="3223" y="310"/>
                  <a:pt x="3223" y="279"/>
                </a:cubicBezTo>
                <a:cubicBezTo>
                  <a:pt x="3193" y="279"/>
                  <a:pt x="3193" y="279"/>
                  <a:pt x="3193" y="279"/>
                </a:cubicBezTo>
                <a:cubicBezTo>
                  <a:pt x="3193" y="248"/>
                  <a:pt x="3193" y="248"/>
                  <a:pt x="3193" y="248"/>
                </a:cubicBezTo>
                <a:lnTo>
                  <a:pt x="3193" y="248"/>
                </a:lnTo>
                <a:cubicBezTo>
                  <a:pt x="3162" y="248"/>
                  <a:pt x="3162" y="279"/>
                  <a:pt x="3130" y="279"/>
                </a:cubicBezTo>
                <a:cubicBezTo>
                  <a:pt x="3130" y="279"/>
                  <a:pt x="3130" y="279"/>
                  <a:pt x="3099" y="279"/>
                </a:cubicBezTo>
                <a:lnTo>
                  <a:pt x="3099" y="248"/>
                </a:lnTo>
                <a:cubicBezTo>
                  <a:pt x="3069" y="248"/>
                  <a:pt x="2975" y="248"/>
                  <a:pt x="2975" y="248"/>
                </a:cubicBezTo>
                <a:cubicBezTo>
                  <a:pt x="2945" y="248"/>
                  <a:pt x="2945" y="248"/>
                  <a:pt x="2945" y="248"/>
                </a:cubicBezTo>
                <a:lnTo>
                  <a:pt x="2945" y="248"/>
                </a:lnTo>
                <a:lnTo>
                  <a:pt x="2945" y="279"/>
                </a:lnTo>
                <a:lnTo>
                  <a:pt x="2945" y="279"/>
                </a:lnTo>
                <a:cubicBezTo>
                  <a:pt x="2945" y="279"/>
                  <a:pt x="2945" y="279"/>
                  <a:pt x="2975" y="279"/>
                </a:cubicBezTo>
                <a:lnTo>
                  <a:pt x="2975" y="279"/>
                </a:lnTo>
                <a:lnTo>
                  <a:pt x="3006" y="279"/>
                </a:lnTo>
                <a:cubicBezTo>
                  <a:pt x="3006" y="279"/>
                  <a:pt x="3006" y="310"/>
                  <a:pt x="3038" y="310"/>
                </a:cubicBezTo>
                <a:lnTo>
                  <a:pt x="3038" y="310"/>
                </a:lnTo>
                <a:cubicBezTo>
                  <a:pt x="3038" y="310"/>
                  <a:pt x="3038" y="310"/>
                  <a:pt x="3069" y="310"/>
                </a:cubicBezTo>
                <a:cubicBezTo>
                  <a:pt x="3099" y="341"/>
                  <a:pt x="3099" y="341"/>
                  <a:pt x="3099" y="341"/>
                </a:cubicBezTo>
                <a:cubicBezTo>
                  <a:pt x="3130" y="372"/>
                  <a:pt x="3130" y="372"/>
                  <a:pt x="3130" y="372"/>
                </a:cubicBezTo>
                <a:cubicBezTo>
                  <a:pt x="3099" y="372"/>
                  <a:pt x="3099" y="372"/>
                  <a:pt x="3099" y="372"/>
                </a:cubicBezTo>
                <a:cubicBezTo>
                  <a:pt x="3099" y="403"/>
                  <a:pt x="3099" y="403"/>
                  <a:pt x="3099" y="403"/>
                </a:cubicBezTo>
                <a:cubicBezTo>
                  <a:pt x="3099" y="434"/>
                  <a:pt x="3099" y="434"/>
                  <a:pt x="3099" y="434"/>
                </a:cubicBezTo>
                <a:cubicBezTo>
                  <a:pt x="3099" y="465"/>
                  <a:pt x="3099" y="465"/>
                  <a:pt x="3069" y="465"/>
                </a:cubicBezTo>
                <a:cubicBezTo>
                  <a:pt x="3069" y="496"/>
                  <a:pt x="3069" y="496"/>
                  <a:pt x="3069" y="496"/>
                </a:cubicBezTo>
                <a:cubicBezTo>
                  <a:pt x="3038" y="496"/>
                  <a:pt x="3006" y="465"/>
                  <a:pt x="3006" y="434"/>
                </a:cubicBezTo>
                <a:cubicBezTo>
                  <a:pt x="2975" y="434"/>
                  <a:pt x="3006" y="403"/>
                  <a:pt x="3006" y="403"/>
                </a:cubicBezTo>
                <a:lnTo>
                  <a:pt x="3006" y="403"/>
                </a:lnTo>
                <a:cubicBezTo>
                  <a:pt x="2975" y="403"/>
                  <a:pt x="2945" y="372"/>
                  <a:pt x="2945" y="372"/>
                </a:cubicBezTo>
                <a:cubicBezTo>
                  <a:pt x="2914" y="341"/>
                  <a:pt x="2882" y="341"/>
                  <a:pt x="2851" y="341"/>
                </a:cubicBezTo>
                <a:cubicBezTo>
                  <a:pt x="2851" y="341"/>
                  <a:pt x="2851" y="341"/>
                  <a:pt x="2821" y="341"/>
                </a:cubicBezTo>
                <a:lnTo>
                  <a:pt x="2821" y="341"/>
                </a:lnTo>
                <a:lnTo>
                  <a:pt x="2821" y="341"/>
                </a:lnTo>
                <a:cubicBezTo>
                  <a:pt x="2821" y="372"/>
                  <a:pt x="2790" y="372"/>
                  <a:pt x="2790" y="372"/>
                </a:cubicBezTo>
                <a:lnTo>
                  <a:pt x="2790" y="372"/>
                </a:lnTo>
                <a:cubicBezTo>
                  <a:pt x="2821" y="372"/>
                  <a:pt x="2821" y="403"/>
                  <a:pt x="2821" y="403"/>
                </a:cubicBezTo>
                <a:cubicBezTo>
                  <a:pt x="2821" y="434"/>
                  <a:pt x="2790" y="434"/>
                  <a:pt x="2790" y="434"/>
                </a:cubicBezTo>
                <a:cubicBezTo>
                  <a:pt x="2790" y="434"/>
                  <a:pt x="2790" y="434"/>
                  <a:pt x="2758" y="434"/>
                </a:cubicBezTo>
                <a:lnTo>
                  <a:pt x="2758" y="434"/>
                </a:lnTo>
                <a:cubicBezTo>
                  <a:pt x="2758" y="403"/>
                  <a:pt x="2697" y="403"/>
                  <a:pt x="2666" y="403"/>
                </a:cubicBezTo>
                <a:lnTo>
                  <a:pt x="2666" y="403"/>
                </a:lnTo>
                <a:cubicBezTo>
                  <a:pt x="2634" y="403"/>
                  <a:pt x="2634" y="372"/>
                  <a:pt x="2634" y="372"/>
                </a:cubicBezTo>
                <a:cubicBezTo>
                  <a:pt x="2634" y="372"/>
                  <a:pt x="2634" y="372"/>
                  <a:pt x="2634" y="341"/>
                </a:cubicBezTo>
                <a:cubicBezTo>
                  <a:pt x="2603" y="372"/>
                  <a:pt x="2603" y="372"/>
                  <a:pt x="2603" y="372"/>
                </a:cubicBezTo>
                <a:cubicBezTo>
                  <a:pt x="2603" y="372"/>
                  <a:pt x="2573" y="372"/>
                  <a:pt x="2542" y="372"/>
                </a:cubicBezTo>
                <a:cubicBezTo>
                  <a:pt x="2542" y="403"/>
                  <a:pt x="2573" y="403"/>
                  <a:pt x="2573" y="403"/>
                </a:cubicBezTo>
                <a:cubicBezTo>
                  <a:pt x="2603" y="434"/>
                  <a:pt x="2603" y="465"/>
                  <a:pt x="2573" y="496"/>
                </a:cubicBezTo>
                <a:lnTo>
                  <a:pt x="2573" y="496"/>
                </a:lnTo>
                <a:lnTo>
                  <a:pt x="2603" y="496"/>
                </a:lnTo>
                <a:lnTo>
                  <a:pt x="2634" y="496"/>
                </a:lnTo>
                <a:lnTo>
                  <a:pt x="2634" y="496"/>
                </a:lnTo>
                <a:cubicBezTo>
                  <a:pt x="2666" y="496"/>
                  <a:pt x="2666" y="527"/>
                  <a:pt x="2666" y="527"/>
                </a:cubicBezTo>
                <a:cubicBezTo>
                  <a:pt x="2666" y="558"/>
                  <a:pt x="2634" y="558"/>
                  <a:pt x="2634" y="558"/>
                </a:cubicBezTo>
                <a:lnTo>
                  <a:pt x="2603" y="558"/>
                </a:lnTo>
                <a:cubicBezTo>
                  <a:pt x="2603" y="589"/>
                  <a:pt x="2603" y="589"/>
                  <a:pt x="2603" y="589"/>
                </a:cubicBezTo>
                <a:lnTo>
                  <a:pt x="2603" y="620"/>
                </a:lnTo>
                <a:cubicBezTo>
                  <a:pt x="2603" y="651"/>
                  <a:pt x="2603" y="651"/>
                  <a:pt x="2573" y="682"/>
                </a:cubicBezTo>
                <a:lnTo>
                  <a:pt x="2573" y="682"/>
                </a:lnTo>
                <a:cubicBezTo>
                  <a:pt x="2573" y="682"/>
                  <a:pt x="2542" y="682"/>
                  <a:pt x="2510" y="682"/>
                </a:cubicBezTo>
                <a:cubicBezTo>
                  <a:pt x="2510" y="682"/>
                  <a:pt x="2510" y="682"/>
                  <a:pt x="2510" y="713"/>
                </a:cubicBezTo>
                <a:lnTo>
                  <a:pt x="2479" y="713"/>
                </a:lnTo>
                <a:lnTo>
                  <a:pt x="2479" y="744"/>
                </a:lnTo>
                <a:cubicBezTo>
                  <a:pt x="2449" y="744"/>
                  <a:pt x="2449" y="744"/>
                  <a:pt x="2449" y="744"/>
                </a:cubicBezTo>
                <a:lnTo>
                  <a:pt x="2418" y="744"/>
                </a:lnTo>
                <a:lnTo>
                  <a:pt x="2418" y="713"/>
                </a:lnTo>
                <a:cubicBezTo>
                  <a:pt x="2418" y="713"/>
                  <a:pt x="2418" y="713"/>
                  <a:pt x="2386" y="713"/>
                </a:cubicBezTo>
                <a:lnTo>
                  <a:pt x="2386" y="713"/>
                </a:lnTo>
                <a:lnTo>
                  <a:pt x="2356" y="744"/>
                </a:lnTo>
                <a:lnTo>
                  <a:pt x="2356" y="744"/>
                </a:lnTo>
                <a:cubicBezTo>
                  <a:pt x="2325" y="744"/>
                  <a:pt x="2325" y="713"/>
                  <a:pt x="2325" y="713"/>
                </a:cubicBezTo>
                <a:cubicBezTo>
                  <a:pt x="2293" y="713"/>
                  <a:pt x="2293" y="713"/>
                  <a:pt x="2293" y="682"/>
                </a:cubicBezTo>
                <a:cubicBezTo>
                  <a:pt x="2262" y="682"/>
                  <a:pt x="2293" y="651"/>
                  <a:pt x="2293" y="651"/>
                </a:cubicBezTo>
                <a:cubicBezTo>
                  <a:pt x="2293" y="651"/>
                  <a:pt x="2293" y="651"/>
                  <a:pt x="2325" y="651"/>
                </a:cubicBezTo>
                <a:cubicBezTo>
                  <a:pt x="2325" y="651"/>
                  <a:pt x="2325" y="651"/>
                  <a:pt x="2356" y="651"/>
                </a:cubicBezTo>
                <a:lnTo>
                  <a:pt x="2386" y="651"/>
                </a:lnTo>
                <a:lnTo>
                  <a:pt x="2386" y="651"/>
                </a:lnTo>
                <a:lnTo>
                  <a:pt x="2386" y="651"/>
                </a:lnTo>
                <a:cubicBezTo>
                  <a:pt x="2418" y="651"/>
                  <a:pt x="2418" y="620"/>
                  <a:pt x="2418" y="620"/>
                </a:cubicBezTo>
                <a:lnTo>
                  <a:pt x="2449" y="620"/>
                </a:lnTo>
                <a:lnTo>
                  <a:pt x="2479" y="589"/>
                </a:lnTo>
                <a:lnTo>
                  <a:pt x="2479" y="589"/>
                </a:lnTo>
                <a:lnTo>
                  <a:pt x="2479" y="558"/>
                </a:lnTo>
                <a:cubicBezTo>
                  <a:pt x="2449" y="527"/>
                  <a:pt x="2449" y="527"/>
                  <a:pt x="2449" y="496"/>
                </a:cubicBezTo>
                <a:cubicBezTo>
                  <a:pt x="2449" y="496"/>
                  <a:pt x="2449" y="465"/>
                  <a:pt x="2449" y="434"/>
                </a:cubicBezTo>
                <a:lnTo>
                  <a:pt x="2449" y="434"/>
                </a:lnTo>
                <a:cubicBezTo>
                  <a:pt x="2449" y="434"/>
                  <a:pt x="2449" y="434"/>
                  <a:pt x="2418" y="403"/>
                </a:cubicBezTo>
                <a:cubicBezTo>
                  <a:pt x="2418" y="403"/>
                  <a:pt x="2418" y="403"/>
                  <a:pt x="2418" y="372"/>
                </a:cubicBezTo>
                <a:lnTo>
                  <a:pt x="2418" y="372"/>
                </a:lnTo>
                <a:lnTo>
                  <a:pt x="2418" y="341"/>
                </a:lnTo>
                <a:cubicBezTo>
                  <a:pt x="2449" y="341"/>
                  <a:pt x="2449" y="341"/>
                  <a:pt x="2449" y="341"/>
                </a:cubicBezTo>
                <a:cubicBezTo>
                  <a:pt x="2449" y="310"/>
                  <a:pt x="2449" y="310"/>
                  <a:pt x="2449" y="310"/>
                </a:cubicBezTo>
                <a:cubicBezTo>
                  <a:pt x="2449" y="310"/>
                  <a:pt x="2449" y="310"/>
                  <a:pt x="2479" y="310"/>
                </a:cubicBezTo>
                <a:cubicBezTo>
                  <a:pt x="2449" y="310"/>
                  <a:pt x="2386" y="310"/>
                  <a:pt x="2356" y="310"/>
                </a:cubicBezTo>
                <a:lnTo>
                  <a:pt x="2356" y="310"/>
                </a:lnTo>
                <a:cubicBezTo>
                  <a:pt x="2325" y="310"/>
                  <a:pt x="2325" y="310"/>
                  <a:pt x="2325" y="310"/>
                </a:cubicBezTo>
                <a:lnTo>
                  <a:pt x="2325" y="310"/>
                </a:lnTo>
                <a:lnTo>
                  <a:pt x="2293" y="310"/>
                </a:lnTo>
                <a:lnTo>
                  <a:pt x="2293" y="310"/>
                </a:lnTo>
                <a:cubicBezTo>
                  <a:pt x="2293" y="310"/>
                  <a:pt x="2262" y="341"/>
                  <a:pt x="2262" y="372"/>
                </a:cubicBezTo>
                <a:lnTo>
                  <a:pt x="2262" y="372"/>
                </a:lnTo>
                <a:cubicBezTo>
                  <a:pt x="2262" y="403"/>
                  <a:pt x="2232" y="403"/>
                  <a:pt x="2201" y="403"/>
                </a:cubicBezTo>
                <a:cubicBezTo>
                  <a:pt x="2170" y="403"/>
                  <a:pt x="2170" y="403"/>
                  <a:pt x="2170" y="403"/>
                </a:cubicBezTo>
                <a:lnTo>
                  <a:pt x="2170" y="403"/>
                </a:lnTo>
                <a:cubicBezTo>
                  <a:pt x="2170" y="434"/>
                  <a:pt x="2170" y="434"/>
                  <a:pt x="2170" y="465"/>
                </a:cubicBezTo>
                <a:lnTo>
                  <a:pt x="2170" y="465"/>
                </a:lnTo>
                <a:lnTo>
                  <a:pt x="2201" y="465"/>
                </a:lnTo>
                <a:lnTo>
                  <a:pt x="2201" y="465"/>
                </a:lnTo>
                <a:cubicBezTo>
                  <a:pt x="2232" y="465"/>
                  <a:pt x="2262" y="496"/>
                  <a:pt x="2262" y="496"/>
                </a:cubicBezTo>
                <a:lnTo>
                  <a:pt x="2262" y="496"/>
                </a:lnTo>
                <a:lnTo>
                  <a:pt x="2262" y="496"/>
                </a:lnTo>
                <a:lnTo>
                  <a:pt x="2262" y="496"/>
                </a:lnTo>
                <a:cubicBezTo>
                  <a:pt x="2293" y="496"/>
                  <a:pt x="2293" y="496"/>
                  <a:pt x="2293" y="496"/>
                </a:cubicBezTo>
                <a:cubicBezTo>
                  <a:pt x="2325" y="496"/>
                  <a:pt x="2325" y="527"/>
                  <a:pt x="2325" y="527"/>
                </a:cubicBezTo>
                <a:cubicBezTo>
                  <a:pt x="2325" y="558"/>
                  <a:pt x="2325" y="558"/>
                  <a:pt x="2293" y="558"/>
                </a:cubicBezTo>
                <a:lnTo>
                  <a:pt x="2293" y="589"/>
                </a:lnTo>
                <a:cubicBezTo>
                  <a:pt x="2293" y="589"/>
                  <a:pt x="2262" y="620"/>
                  <a:pt x="2232" y="620"/>
                </a:cubicBezTo>
                <a:lnTo>
                  <a:pt x="2232" y="620"/>
                </a:lnTo>
                <a:cubicBezTo>
                  <a:pt x="2232" y="620"/>
                  <a:pt x="2201" y="589"/>
                  <a:pt x="2170" y="589"/>
                </a:cubicBezTo>
                <a:cubicBezTo>
                  <a:pt x="2170" y="589"/>
                  <a:pt x="2170" y="589"/>
                  <a:pt x="2170" y="558"/>
                </a:cubicBezTo>
                <a:cubicBezTo>
                  <a:pt x="2138" y="558"/>
                  <a:pt x="2138" y="558"/>
                  <a:pt x="2138" y="558"/>
                </a:cubicBezTo>
                <a:lnTo>
                  <a:pt x="2108" y="558"/>
                </a:lnTo>
                <a:cubicBezTo>
                  <a:pt x="2077" y="558"/>
                  <a:pt x="2046" y="527"/>
                  <a:pt x="2014" y="527"/>
                </a:cubicBezTo>
                <a:lnTo>
                  <a:pt x="2014" y="527"/>
                </a:lnTo>
                <a:cubicBezTo>
                  <a:pt x="1984" y="496"/>
                  <a:pt x="1984" y="496"/>
                  <a:pt x="1953" y="496"/>
                </a:cubicBezTo>
                <a:cubicBezTo>
                  <a:pt x="1953" y="496"/>
                  <a:pt x="1890" y="496"/>
                  <a:pt x="1860" y="496"/>
                </a:cubicBezTo>
                <a:lnTo>
                  <a:pt x="1860" y="496"/>
                </a:lnTo>
                <a:cubicBezTo>
                  <a:pt x="1829" y="496"/>
                  <a:pt x="1829" y="496"/>
                  <a:pt x="1829" y="496"/>
                </a:cubicBezTo>
                <a:lnTo>
                  <a:pt x="1829" y="496"/>
                </a:lnTo>
                <a:lnTo>
                  <a:pt x="1860" y="527"/>
                </a:lnTo>
                <a:cubicBezTo>
                  <a:pt x="1860" y="558"/>
                  <a:pt x="1860" y="558"/>
                  <a:pt x="1829" y="589"/>
                </a:cubicBezTo>
                <a:lnTo>
                  <a:pt x="1798" y="589"/>
                </a:lnTo>
                <a:lnTo>
                  <a:pt x="1798" y="589"/>
                </a:lnTo>
                <a:cubicBezTo>
                  <a:pt x="1798" y="589"/>
                  <a:pt x="1798" y="589"/>
                  <a:pt x="1766" y="589"/>
                </a:cubicBezTo>
                <a:lnTo>
                  <a:pt x="1766" y="589"/>
                </a:lnTo>
                <a:cubicBezTo>
                  <a:pt x="1736" y="589"/>
                  <a:pt x="1736" y="589"/>
                  <a:pt x="1736" y="558"/>
                </a:cubicBezTo>
                <a:lnTo>
                  <a:pt x="1705" y="558"/>
                </a:lnTo>
                <a:cubicBezTo>
                  <a:pt x="1705" y="558"/>
                  <a:pt x="1705" y="558"/>
                  <a:pt x="1674" y="589"/>
                </a:cubicBezTo>
                <a:lnTo>
                  <a:pt x="1674" y="589"/>
                </a:lnTo>
                <a:cubicBezTo>
                  <a:pt x="1674" y="589"/>
                  <a:pt x="1674" y="589"/>
                  <a:pt x="1642" y="589"/>
                </a:cubicBezTo>
                <a:cubicBezTo>
                  <a:pt x="1642" y="589"/>
                  <a:pt x="1642" y="589"/>
                  <a:pt x="1612" y="589"/>
                </a:cubicBezTo>
                <a:cubicBezTo>
                  <a:pt x="1612" y="589"/>
                  <a:pt x="1581" y="589"/>
                  <a:pt x="1550" y="589"/>
                </a:cubicBezTo>
                <a:lnTo>
                  <a:pt x="1550" y="589"/>
                </a:lnTo>
                <a:lnTo>
                  <a:pt x="1550" y="589"/>
                </a:lnTo>
                <a:cubicBezTo>
                  <a:pt x="1518" y="620"/>
                  <a:pt x="1488" y="620"/>
                  <a:pt x="1488" y="620"/>
                </a:cubicBezTo>
                <a:cubicBezTo>
                  <a:pt x="1488" y="620"/>
                  <a:pt x="1488" y="620"/>
                  <a:pt x="1457" y="620"/>
                </a:cubicBezTo>
                <a:lnTo>
                  <a:pt x="1457" y="620"/>
                </a:lnTo>
                <a:lnTo>
                  <a:pt x="1457" y="620"/>
                </a:lnTo>
                <a:lnTo>
                  <a:pt x="1426" y="620"/>
                </a:lnTo>
                <a:cubicBezTo>
                  <a:pt x="1426" y="620"/>
                  <a:pt x="1426" y="589"/>
                  <a:pt x="1394" y="589"/>
                </a:cubicBezTo>
                <a:lnTo>
                  <a:pt x="1394" y="589"/>
                </a:lnTo>
                <a:lnTo>
                  <a:pt x="1394" y="589"/>
                </a:lnTo>
                <a:lnTo>
                  <a:pt x="1364" y="589"/>
                </a:lnTo>
                <a:cubicBezTo>
                  <a:pt x="1333" y="589"/>
                  <a:pt x="1333" y="589"/>
                  <a:pt x="1333" y="589"/>
                </a:cubicBezTo>
                <a:cubicBezTo>
                  <a:pt x="1333" y="589"/>
                  <a:pt x="1333" y="589"/>
                  <a:pt x="1302" y="589"/>
                </a:cubicBezTo>
                <a:lnTo>
                  <a:pt x="1302" y="589"/>
                </a:lnTo>
                <a:cubicBezTo>
                  <a:pt x="1270" y="589"/>
                  <a:pt x="1240" y="620"/>
                  <a:pt x="1240" y="620"/>
                </a:cubicBezTo>
                <a:cubicBezTo>
                  <a:pt x="1209" y="620"/>
                  <a:pt x="1209" y="620"/>
                  <a:pt x="1178" y="620"/>
                </a:cubicBezTo>
                <a:lnTo>
                  <a:pt x="1178" y="620"/>
                </a:lnTo>
                <a:lnTo>
                  <a:pt x="1178" y="620"/>
                </a:lnTo>
                <a:cubicBezTo>
                  <a:pt x="1178" y="651"/>
                  <a:pt x="1146" y="651"/>
                  <a:pt x="1146" y="651"/>
                </a:cubicBezTo>
                <a:cubicBezTo>
                  <a:pt x="1116" y="682"/>
                  <a:pt x="1116" y="682"/>
                  <a:pt x="1085" y="682"/>
                </a:cubicBezTo>
                <a:lnTo>
                  <a:pt x="1085" y="682"/>
                </a:lnTo>
                <a:lnTo>
                  <a:pt x="1085" y="682"/>
                </a:lnTo>
                <a:cubicBezTo>
                  <a:pt x="1054" y="682"/>
                  <a:pt x="1054" y="682"/>
                  <a:pt x="1054" y="682"/>
                </a:cubicBezTo>
                <a:cubicBezTo>
                  <a:pt x="1022" y="682"/>
                  <a:pt x="1022" y="682"/>
                  <a:pt x="1022" y="682"/>
                </a:cubicBezTo>
                <a:lnTo>
                  <a:pt x="1022" y="682"/>
                </a:lnTo>
                <a:cubicBezTo>
                  <a:pt x="992" y="682"/>
                  <a:pt x="992" y="682"/>
                  <a:pt x="992" y="682"/>
                </a:cubicBezTo>
                <a:cubicBezTo>
                  <a:pt x="992" y="682"/>
                  <a:pt x="992" y="682"/>
                  <a:pt x="961" y="682"/>
                </a:cubicBezTo>
                <a:cubicBezTo>
                  <a:pt x="961" y="682"/>
                  <a:pt x="930" y="651"/>
                  <a:pt x="930" y="620"/>
                </a:cubicBezTo>
                <a:cubicBezTo>
                  <a:pt x="961" y="589"/>
                  <a:pt x="961" y="589"/>
                  <a:pt x="992" y="589"/>
                </a:cubicBezTo>
                <a:lnTo>
                  <a:pt x="992" y="589"/>
                </a:lnTo>
                <a:lnTo>
                  <a:pt x="992" y="589"/>
                </a:lnTo>
                <a:lnTo>
                  <a:pt x="992" y="589"/>
                </a:lnTo>
                <a:lnTo>
                  <a:pt x="992" y="589"/>
                </a:lnTo>
                <a:lnTo>
                  <a:pt x="992" y="589"/>
                </a:lnTo>
                <a:lnTo>
                  <a:pt x="992" y="589"/>
                </a:lnTo>
                <a:cubicBezTo>
                  <a:pt x="961" y="589"/>
                  <a:pt x="961" y="589"/>
                  <a:pt x="930" y="589"/>
                </a:cubicBezTo>
                <a:lnTo>
                  <a:pt x="930" y="589"/>
                </a:lnTo>
                <a:cubicBezTo>
                  <a:pt x="930" y="620"/>
                  <a:pt x="930" y="620"/>
                  <a:pt x="930" y="620"/>
                </a:cubicBezTo>
                <a:cubicBezTo>
                  <a:pt x="930" y="620"/>
                  <a:pt x="930" y="620"/>
                  <a:pt x="930" y="651"/>
                </a:cubicBezTo>
                <a:cubicBezTo>
                  <a:pt x="930" y="651"/>
                  <a:pt x="930" y="651"/>
                  <a:pt x="930" y="682"/>
                </a:cubicBezTo>
                <a:cubicBezTo>
                  <a:pt x="930" y="682"/>
                  <a:pt x="930" y="682"/>
                  <a:pt x="930" y="713"/>
                </a:cubicBezTo>
                <a:lnTo>
                  <a:pt x="930" y="744"/>
                </a:lnTo>
                <a:cubicBezTo>
                  <a:pt x="930" y="775"/>
                  <a:pt x="930" y="775"/>
                  <a:pt x="898" y="775"/>
                </a:cubicBezTo>
                <a:lnTo>
                  <a:pt x="868" y="744"/>
                </a:lnTo>
                <a:lnTo>
                  <a:pt x="868" y="744"/>
                </a:lnTo>
                <a:cubicBezTo>
                  <a:pt x="868" y="713"/>
                  <a:pt x="868" y="713"/>
                  <a:pt x="868" y="713"/>
                </a:cubicBezTo>
                <a:cubicBezTo>
                  <a:pt x="837" y="713"/>
                  <a:pt x="837" y="713"/>
                  <a:pt x="806" y="713"/>
                </a:cubicBezTo>
                <a:lnTo>
                  <a:pt x="806" y="713"/>
                </a:lnTo>
                <a:cubicBezTo>
                  <a:pt x="806" y="744"/>
                  <a:pt x="774" y="744"/>
                  <a:pt x="774" y="744"/>
                </a:cubicBezTo>
                <a:cubicBezTo>
                  <a:pt x="744" y="744"/>
                  <a:pt x="744" y="744"/>
                  <a:pt x="744" y="744"/>
                </a:cubicBezTo>
                <a:lnTo>
                  <a:pt x="713" y="775"/>
                </a:lnTo>
                <a:lnTo>
                  <a:pt x="713" y="775"/>
                </a:lnTo>
                <a:lnTo>
                  <a:pt x="713" y="775"/>
                </a:lnTo>
                <a:cubicBezTo>
                  <a:pt x="713" y="806"/>
                  <a:pt x="713" y="806"/>
                  <a:pt x="713" y="837"/>
                </a:cubicBezTo>
                <a:cubicBezTo>
                  <a:pt x="713" y="837"/>
                  <a:pt x="713" y="837"/>
                  <a:pt x="681" y="837"/>
                </a:cubicBezTo>
                <a:lnTo>
                  <a:pt x="681" y="837"/>
                </a:lnTo>
                <a:lnTo>
                  <a:pt x="681" y="837"/>
                </a:lnTo>
                <a:lnTo>
                  <a:pt x="681" y="837"/>
                </a:lnTo>
                <a:cubicBezTo>
                  <a:pt x="651" y="837"/>
                  <a:pt x="651" y="837"/>
                  <a:pt x="620" y="837"/>
                </a:cubicBezTo>
                <a:lnTo>
                  <a:pt x="620" y="837"/>
                </a:lnTo>
                <a:lnTo>
                  <a:pt x="589" y="837"/>
                </a:lnTo>
                <a:lnTo>
                  <a:pt x="589" y="837"/>
                </a:lnTo>
                <a:cubicBezTo>
                  <a:pt x="589" y="868"/>
                  <a:pt x="589" y="868"/>
                  <a:pt x="558" y="868"/>
                </a:cubicBezTo>
                <a:cubicBezTo>
                  <a:pt x="558" y="898"/>
                  <a:pt x="558" y="898"/>
                  <a:pt x="527" y="898"/>
                </a:cubicBezTo>
                <a:lnTo>
                  <a:pt x="527" y="898"/>
                </a:lnTo>
                <a:cubicBezTo>
                  <a:pt x="496" y="898"/>
                  <a:pt x="496" y="898"/>
                  <a:pt x="496" y="898"/>
                </a:cubicBezTo>
                <a:lnTo>
                  <a:pt x="496" y="898"/>
                </a:lnTo>
                <a:cubicBezTo>
                  <a:pt x="465" y="898"/>
                  <a:pt x="465" y="898"/>
                  <a:pt x="465" y="868"/>
                </a:cubicBezTo>
                <a:lnTo>
                  <a:pt x="434" y="868"/>
                </a:lnTo>
                <a:lnTo>
                  <a:pt x="434" y="868"/>
                </a:lnTo>
                <a:cubicBezTo>
                  <a:pt x="434" y="868"/>
                  <a:pt x="403" y="868"/>
                  <a:pt x="403" y="837"/>
                </a:cubicBezTo>
                <a:cubicBezTo>
                  <a:pt x="372" y="837"/>
                  <a:pt x="372" y="837"/>
                  <a:pt x="372" y="806"/>
                </a:cubicBezTo>
                <a:lnTo>
                  <a:pt x="372" y="775"/>
                </a:lnTo>
                <a:lnTo>
                  <a:pt x="372" y="775"/>
                </a:lnTo>
                <a:lnTo>
                  <a:pt x="372" y="775"/>
                </a:lnTo>
                <a:cubicBezTo>
                  <a:pt x="372" y="744"/>
                  <a:pt x="372" y="744"/>
                  <a:pt x="372" y="744"/>
                </a:cubicBezTo>
                <a:lnTo>
                  <a:pt x="372" y="744"/>
                </a:lnTo>
                <a:cubicBezTo>
                  <a:pt x="341" y="744"/>
                  <a:pt x="341" y="744"/>
                  <a:pt x="310" y="744"/>
                </a:cubicBezTo>
                <a:cubicBezTo>
                  <a:pt x="310" y="713"/>
                  <a:pt x="310" y="713"/>
                  <a:pt x="310" y="713"/>
                </a:cubicBezTo>
                <a:cubicBezTo>
                  <a:pt x="310" y="713"/>
                  <a:pt x="310" y="713"/>
                  <a:pt x="279" y="713"/>
                </a:cubicBezTo>
                <a:cubicBezTo>
                  <a:pt x="248" y="713"/>
                  <a:pt x="248" y="682"/>
                  <a:pt x="217" y="682"/>
                </a:cubicBezTo>
                <a:lnTo>
                  <a:pt x="217" y="651"/>
                </a:lnTo>
                <a:cubicBezTo>
                  <a:pt x="217" y="651"/>
                  <a:pt x="217" y="620"/>
                  <a:pt x="248" y="620"/>
                </a:cubicBezTo>
                <a:cubicBezTo>
                  <a:pt x="248" y="620"/>
                  <a:pt x="310" y="651"/>
                  <a:pt x="341" y="651"/>
                </a:cubicBezTo>
                <a:cubicBezTo>
                  <a:pt x="341" y="682"/>
                  <a:pt x="372" y="682"/>
                  <a:pt x="403" y="682"/>
                </a:cubicBezTo>
                <a:lnTo>
                  <a:pt x="403" y="682"/>
                </a:lnTo>
                <a:cubicBezTo>
                  <a:pt x="434" y="682"/>
                  <a:pt x="434" y="682"/>
                  <a:pt x="434" y="682"/>
                </a:cubicBezTo>
                <a:lnTo>
                  <a:pt x="434" y="682"/>
                </a:lnTo>
                <a:cubicBezTo>
                  <a:pt x="465" y="682"/>
                  <a:pt x="527" y="682"/>
                  <a:pt x="558" y="682"/>
                </a:cubicBezTo>
                <a:lnTo>
                  <a:pt x="558" y="682"/>
                </a:lnTo>
                <a:lnTo>
                  <a:pt x="589" y="682"/>
                </a:lnTo>
                <a:cubicBezTo>
                  <a:pt x="620" y="682"/>
                  <a:pt x="620" y="682"/>
                  <a:pt x="651" y="682"/>
                </a:cubicBezTo>
                <a:cubicBezTo>
                  <a:pt x="681" y="682"/>
                  <a:pt x="713" y="651"/>
                  <a:pt x="713" y="651"/>
                </a:cubicBezTo>
                <a:cubicBezTo>
                  <a:pt x="713" y="651"/>
                  <a:pt x="713" y="651"/>
                  <a:pt x="744" y="651"/>
                </a:cubicBezTo>
                <a:lnTo>
                  <a:pt x="744" y="651"/>
                </a:lnTo>
                <a:cubicBezTo>
                  <a:pt x="713" y="651"/>
                  <a:pt x="681" y="620"/>
                  <a:pt x="681" y="620"/>
                </a:cubicBezTo>
                <a:cubicBezTo>
                  <a:pt x="651" y="620"/>
                  <a:pt x="651" y="620"/>
                  <a:pt x="651" y="620"/>
                </a:cubicBezTo>
                <a:cubicBezTo>
                  <a:pt x="651" y="620"/>
                  <a:pt x="620" y="620"/>
                  <a:pt x="589" y="620"/>
                </a:cubicBezTo>
                <a:cubicBezTo>
                  <a:pt x="558" y="620"/>
                  <a:pt x="527" y="589"/>
                  <a:pt x="496" y="558"/>
                </a:cubicBezTo>
                <a:lnTo>
                  <a:pt x="465" y="558"/>
                </a:lnTo>
                <a:cubicBezTo>
                  <a:pt x="465" y="558"/>
                  <a:pt x="465" y="558"/>
                  <a:pt x="434" y="558"/>
                </a:cubicBezTo>
                <a:cubicBezTo>
                  <a:pt x="434" y="558"/>
                  <a:pt x="434" y="558"/>
                  <a:pt x="403" y="527"/>
                </a:cubicBezTo>
                <a:lnTo>
                  <a:pt x="403" y="527"/>
                </a:lnTo>
                <a:lnTo>
                  <a:pt x="372" y="527"/>
                </a:lnTo>
                <a:lnTo>
                  <a:pt x="372" y="527"/>
                </a:lnTo>
                <a:lnTo>
                  <a:pt x="372" y="527"/>
                </a:lnTo>
                <a:lnTo>
                  <a:pt x="341" y="527"/>
                </a:lnTo>
                <a:lnTo>
                  <a:pt x="341" y="527"/>
                </a:lnTo>
                <a:cubicBezTo>
                  <a:pt x="310" y="527"/>
                  <a:pt x="310" y="527"/>
                  <a:pt x="310" y="527"/>
                </a:cubicBezTo>
                <a:cubicBezTo>
                  <a:pt x="310" y="527"/>
                  <a:pt x="279" y="527"/>
                  <a:pt x="248" y="527"/>
                </a:cubicBezTo>
                <a:cubicBezTo>
                  <a:pt x="186" y="527"/>
                  <a:pt x="186" y="527"/>
                  <a:pt x="186" y="527"/>
                </a:cubicBezTo>
                <a:lnTo>
                  <a:pt x="186" y="527"/>
                </a:lnTo>
                <a:lnTo>
                  <a:pt x="186" y="527"/>
                </a:lnTo>
                <a:lnTo>
                  <a:pt x="186" y="527"/>
                </a:lnTo>
                <a:cubicBezTo>
                  <a:pt x="155" y="527"/>
                  <a:pt x="155" y="527"/>
                  <a:pt x="155" y="527"/>
                </a:cubicBezTo>
                <a:lnTo>
                  <a:pt x="124" y="527"/>
                </a:lnTo>
                <a:lnTo>
                  <a:pt x="124" y="527"/>
                </a:lnTo>
                <a:lnTo>
                  <a:pt x="124" y="527"/>
                </a:lnTo>
                <a:lnTo>
                  <a:pt x="124" y="527"/>
                </a:lnTo>
                <a:lnTo>
                  <a:pt x="124" y="558"/>
                </a:lnTo>
                <a:cubicBezTo>
                  <a:pt x="124" y="589"/>
                  <a:pt x="124" y="589"/>
                  <a:pt x="124" y="589"/>
                </a:cubicBezTo>
                <a:cubicBezTo>
                  <a:pt x="124" y="589"/>
                  <a:pt x="155" y="589"/>
                  <a:pt x="155" y="620"/>
                </a:cubicBezTo>
                <a:lnTo>
                  <a:pt x="155" y="620"/>
                </a:lnTo>
                <a:lnTo>
                  <a:pt x="155" y="620"/>
                </a:lnTo>
                <a:cubicBezTo>
                  <a:pt x="155" y="620"/>
                  <a:pt x="155" y="651"/>
                  <a:pt x="124" y="651"/>
                </a:cubicBezTo>
                <a:cubicBezTo>
                  <a:pt x="124" y="651"/>
                  <a:pt x="124" y="651"/>
                  <a:pt x="124" y="682"/>
                </a:cubicBezTo>
                <a:lnTo>
                  <a:pt x="124" y="682"/>
                </a:lnTo>
                <a:lnTo>
                  <a:pt x="124" y="682"/>
                </a:lnTo>
                <a:cubicBezTo>
                  <a:pt x="155" y="682"/>
                  <a:pt x="155" y="682"/>
                  <a:pt x="155" y="682"/>
                </a:cubicBezTo>
                <a:cubicBezTo>
                  <a:pt x="155" y="713"/>
                  <a:pt x="155" y="713"/>
                  <a:pt x="155" y="744"/>
                </a:cubicBezTo>
                <a:lnTo>
                  <a:pt x="155" y="744"/>
                </a:lnTo>
                <a:lnTo>
                  <a:pt x="155" y="775"/>
                </a:lnTo>
                <a:cubicBezTo>
                  <a:pt x="155" y="775"/>
                  <a:pt x="155" y="775"/>
                  <a:pt x="124" y="775"/>
                </a:cubicBezTo>
                <a:cubicBezTo>
                  <a:pt x="155" y="775"/>
                  <a:pt x="155" y="806"/>
                  <a:pt x="155" y="806"/>
                </a:cubicBezTo>
                <a:lnTo>
                  <a:pt x="186" y="837"/>
                </a:lnTo>
                <a:cubicBezTo>
                  <a:pt x="186" y="837"/>
                  <a:pt x="186" y="837"/>
                  <a:pt x="186" y="868"/>
                </a:cubicBezTo>
                <a:lnTo>
                  <a:pt x="186" y="868"/>
                </a:lnTo>
                <a:lnTo>
                  <a:pt x="186" y="868"/>
                </a:lnTo>
                <a:lnTo>
                  <a:pt x="186" y="868"/>
                </a:lnTo>
                <a:lnTo>
                  <a:pt x="186" y="868"/>
                </a:lnTo>
                <a:lnTo>
                  <a:pt x="186" y="868"/>
                </a:lnTo>
                <a:lnTo>
                  <a:pt x="217" y="868"/>
                </a:lnTo>
                <a:cubicBezTo>
                  <a:pt x="217" y="898"/>
                  <a:pt x="217" y="898"/>
                  <a:pt x="217" y="930"/>
                </a:cubicBezTo>
                <a:lnTo>
                  <a:pt x="217" y="930"/>
                </a:lnTo>
                <a:lnTo>
                  <a:pt x="217" y="930"/>
                </a:lnTo>
                <a:lnTo>
                  <a:pt x="217" y="930"/>
                </a:lnTo>
                <a:cubicBezTo>
                  <a:pt x="217" y="961"/>
                  <a:pt x="217" y="992"/>
                  <a:pt x="186" y="992"/>
                </a:cubicBezTo>
                <a:lnTo>
                  <a:pt x="186" y="992"/>
                </a:lnTo>
                <a:cubicBezTo>
                  <a:pt x="186" y="992"/>
                  <a:pt x="155" y="992"/>
                  <a:pt x="155" y="1022"/>
                </a:cubicBezTo>
                <a:lnTo>
                  <a:pt x="155" y="1022"/>
                </a:lnTo>
                <a:cubicBezTo>
                  <a:pt x="124" y="1022"/>
                  <a:pt x="124" y="1054"/>
                  <a:pt x="93" y="1054"/>
                </a:cubicBezTo>
                <a:cubicBezTo>
                  <a:pt x="93" y="1054"/>
                  <a:pt x="62" y="1054"/>
                  <a:pt x="62" y="1085"/>
                </a:cubicBezTo>
                <a:lnTo>
                  <a:pt x="62" y="1085"/>
                </a:lnTo>
                <a:lnTo>
                  <a:pt x="62" y="1085"/>
                </a:lnTo>
                <a:lnTo>
                  <a:pt x="62" y="1116"/>
                </a:lnTo>
                <a:lnTo>
                  <a:pt x="62" y="1116"/>
                </a:lnTo>
                <a:lnTo>
                  <a:pt x="62" y="1146"/>
                </a:lnTo>
                <a:lnTo>
                  <a:pt x="62" y="1146"/>
                </a:lnTo>
                <a:lnTo>
                  <a:pt x="31" y="1178"/>
                </a:lnTo>
                <a:lnTo>
                  <a:pt x="0" y="1209"/>
                </a:lnTo>
                <a:lnTo>
                  <a:pt x="0" y="1209"/>
                </a:lnTo>
                <a:cubicBezTo>
                  <a:pt x="0" y="1209"/>
                  <a:pt x="0" y="1209"/>
                  <a:pt x="0" y="1240"/>
                </a:cubicBezTo>
                <a:cubicBezTo>
                  <a:pt x="93" y="1209"/>
                  <a:pt x="93" y="1209"/>
                  <a:pt x="93" y="1209"/>
                </a:cubicBezTo>
                <a:cubicBezTo>
                  <a:pt x="31" y="1270"/>
                  <a:pt x="31" y="1270"/>
                  <a:pt x="31" y="1270"/>
                </a:cubicBezTo>
                <a:lnTo>
                  <a:pt x="31" y="1270"/>
                </a:lnTo>
                <a:lnTo>
                  <a:pt x="31" y="1270"/>
                </a:lnTo>
                <a:lnTo>
                  <a:pt x="31" y="1270"/>
                </a:lnTo>
                <a:cubicBezTo>
                  <a:pt x="31" y="1302"/>
                  <a:pt x="31" y="1302"/>
                  <a:pt x="31" y="1302"/>
                </a:cubicBezTo>
                <a:lnTo>
                  <a:pt x="31" y="1302"/>
                </a:lnTo>
                <a:lnTo>
                  <a:pt x="31" y="1302"/>
                </a:lnTo>
                <a:cubicBezTo>
                  <a:pt x="31" y="1333"/>
                  <a:pt x="31" y="1333"/>
                  <a:pt x="31" y="1333"/>
                </a:cubicBezTo>
                <a:lnTo>
                  <a:pt x="62" y="1333"/>
                </a:lnTo>
                <a:lnTo>
                  <a:pt x="62" y="1333"/>
                </a:lnTo>
                <a:lnTo>
                  <a:pt x="62" y="1333"/>
                </a:lnTo>
                <a:cubicBezTo>
                  <a:pt x="62" y="1333"/>
                  <a:pt x="93" y="1333"/>
                  <a:pt x="93" y="1364"/>
                </a:cubicBezTo>
                <a:lnTo>
                  <a:pt x="93" y="1364"/>
                </a:lnTo>
                <a:lnTo>
                  <a:pt x="124" y="1364"/>
                </a:lnTo>
                <a:lnTo>
                  <a:pt x="124" y="1364"/>
                </a:lnTo>
                <a:lnTo>
                  <a:pt x="124" y="1364"/>
                </a:lnTo>
                <a:cubicBezTo>
                  <a:pt x="124" y="1364"/>
                  <a:pt x="124" y="1364"/>
                  <a:pt x="155" y="1364"/>
                </a:cubicBezTo>
                <a:cubicBezTo>
                  <a:pt x="155" y="1364"/>
                  <a:pt x="155" y="1364"/>
                  <a:pt x="186" y="1364"/>
                </a:cubicBezTo>
                <a:cubicBezTo>
                  <a:pt x="186" y="1364"/>
                  <a:pt x="217" y="1394"/>
                  <a:pt x="217" y="1425"/>
                </a:cubicBezTo>
                <a:lnTo>
                  <a:pt x="217" y="1425"/>
                </a:lnTo>
                <a:lnTo>
                  <a:pt x="186" y="1425"/>
                </a:lnTo>
                <a:lnTo>
                  <a:pt x="217" y="1457"/>
                </a:lnTo>
                <a:lnTo>
                  <a:pt x="217" y="1457"/>
                </a:lnTo>
                <a:lnTo>
                  <a:pt x="217" y="1457"/>
                </a:lnTo>
                <a:lnTo>
                  <a:pt x="217" y="1457"/>
                </a:lnTo>
                <a:cubicBezTo>
                  <a:pt x="248" y="1457"/>
                  <a:pt x="248" y="1457"/>
                  <a:pt x="248" y="1488"/>
                </a:cubicBezTo>
                <a:lnTo>
                  <a:pt x="248" y="1488"/>
                </a:lnTo>
                <a:lnTo>
                  <a:pt x="248" y="1488"/>
                </a:lnTo>
                <a:lnTo>
                  <a:pt x="248" y="1488"/>
                </a:lnTo>
                <a:cubicBezTo>
                  <a:pt x="279" y="1488"/>
                  <a:pt x="279" y="1488"/>
                  <a:pt x="310" y="1518"/>
                </a:cubicBezTo>
                <a:lnTo>
                  <a:pt x="310" y="1518"/>
                </a:lnTo>
                <a:lnTo>
                  <a:pt x="310" y="1518"/>
                </a:lnTo>
                <a:lnTo>
                  <a:pt x="310" y="1518"/>
                </a:lnTo>
                <a:cubicBezTo>
                  <a:pt x="310" y="1550"/>
                  <a:pt x="279" y="1550"/>
                  <a:pt x="279" y="1581"/>
                </a:cubicBezTo>
                <a:lnTo>
                  <a:pt x="279" y="1581"/>
                </a:lnTo>
                <a:lnTo>
                  <a:pt x="279" y="1581"/>
                </a:lnTo>
                <a:cubicBezTo>
                  <a:pt x="279" y="1581"/>
                  <a:pt x="279" y="1581"/>
                  <a:pt x="310" y="1581"/>
                </a:cubicBezTo>
                <a:lnTo>
                  <a:pt x="310" y="1581"/>
                </a:lnTo>
                <a:lnTo>
                  <a:pt x="310" y="1581"/>
                </a:lnTo>
                <a:lnTo>
                  <a:pt x="310" y="1581"/>
                </a:lnTo>
                <a:cubicBezTo>
                  <a:pt x="341" y="1581"/>
                  <a:pt x="372" y="1581"/>
                  <a:pt x="372" y="1581"/>
                </a:cubicBezTo>
                <a:lnTo>
                  <a:pt x="372" y="1581"/>
                </a:lnTo>
                <a:cubicBezTo>
                  <a:pt x="372" y="1612"/>
                  <a:pt x="403" y="1612"/>
                  <a:pt x="403" y="1642"/>
                </a:cubicBezTo>
                <a:lnTo>
                  <a:pt x="403" y="1642"/>
                </a:lnTo>
                <a:lnTo>
                  <a:pt x="403" y="1642"/>
                </a:lnTo>
                <a:lnTo>
                  <a:pt x="403" y="1642"/>
                </a:lnTo>
                <a:cubicBezTo>
                  <a:pt x="403" y="1642"/>
                  <a:pt x="403" y="1642"/>
                  <a:pt x="434" y="1642"/>
                </a:cubicBezTo>
                <a:lnTo>
                  <a:pt x="434" y="1642"/>
                </a:lnTo>
                <a:lnTo>
                  <a:pt x="434" y="1674"/>
                </a:lnTo>
                <a:lnTo>
                  <a:pt x="434" y="1674"/>
                </a:lnTo>
                <a:cubicBezTo>
                  <a:pt x="434" y="1674"/>
                  <a:pt x="434" y="1674"/>
                  <a:pt x="434" y="1705"/>
                </a:cubicBezTo>
                <a:lnTo>
                  <a:pt x="434" y="1705"/>
                </a:lnTo>
                <a:lnTo>
                  <a:pt x="434" y="1705"/>
                </a:lnTo>
                <a:cubicBezTo>
                  <a:pt x="465" y="1705"/>
                  <a:pt x="465" y="1705"/>
                  <a:pt x="465" y="1705"/>
                </a:cubicBezTo>
                <a:lnTo>
                  <a:pt x="465" y="1705"/>
                </a:lnTo>
                <a:lnTo>
                  <a:pt x="496" y="1705"/>
                </a:lnTo>
                <a:lnTo>
                  <a:pt x="496" y="1705"/>
                </a:lnTo>
                <a:lnTo>
                  <a:pt x="496" y="1705"/>
                </a:lnTo>
                <a:lnTo>
                  <a:pt x="527" y="1705"/>
                </a:lnTo>
                <a:lnTo>
                  <a:pt x="527" y="1705"/>
                </a:lnTo>
                <a:lnTo>
                  <a:pt x="527" y="1705"/>
                </a:lnTo>
                <a:lnTo>
                  <a:pt x="527" y="1705"/>
                </a:lnTo>
                <a:cubicBezTo>
                  <a:pt x="558" y="1705"/>
                  <a:pt x="558" y="1705"/>
                  <a:pt x="558" y="1705"/>
                </a:cubicBezTo>
                <a:cubicBezTo>
                  <a:pt x="558" y="1705"/>
                  <a:pt x="558" y="1705"/>
                  <a:pt x="589" y="1705"/>
                </a:cubicBezTo>
                <a:lnTo>
                  <a:pt x="589" y="1705"/>
                </a:lnTo>
                <a:lnTo>
                  <a:pt x="589" y="1705"/>
                </a:lnTo>
                <a:cubicBezTo>
                  <a:pt x="620" y="1736"/>
                  <a:pt x="620" y="1736"/>
                  <a:pt x="651" y="1736"/>
                </a:cubicBezTo>
                <a:cubicBezTo>
                  <a:pt x="651" y="1736"/>
                  <a:pt x="651" y="1736"/>
                  <a:pt x="681" y="1736"/>
                </a:cubicBezTo>
                <a:lnTo>
                  <a:pt x="681" y="1736"/>
                </a:lnTo>
                <a:lnTo>
                  <a:pt x="681" y="1736"/>
                </a:lnTo>
                <a:cubicBezTo>
                  <a:pt x="713" y="1736"/>
                  <a:pt x="713" y="1766"/>
                  <a:pt x="713" y="1766"/>
                </a:cubicBezTo>
                <a:lnTo>
                  <a:pt x="713" y="1766"/>
                </a:lnTo>
                <a:lnTo>
                  <a:pt x="713" y="1798"/>
                </a:lnTo>
                <a:lnTo>
                  <a:pt x="713" y="1798"/>
                </a:lnTo>
                <a:cubicBezTo>
                  <a:pt x="713" y="1798"/>
                  <a:pt x="713" y="1798"/>
                  <a:pt x="713" y="1829"/>
                </a:cubicBezTo>
                <a:lnTo>
                  <a:pt x="713" y="1829"/>
                </a:lnTo>
                <a:cubicBezTo>
                  <a:pt x="713" y="1829"/>
                  <a:pt x="713" y="1829"/>
                  <a:pt x="681" y="1829"/>
                </a:cubicBezTo>
                <a:cubicBezTo>
                  <a:pt x="713" y="1860"/>
                  <a:pt x="713" y="1860"/>
                  <a:pt x="713" y="1860"/>
                </a:cubicBezTo>
                <a:lnTo>
                  <a:pt x="713" y="1890"/>
                </a:lnTo>
                <a:lnTo>
                  <a:pt x="713" y="1890"/>
                </a:lnTo>
                <a:cubicBezTo>
                  <a:pt x="681" y="1890"/>
                  <a:pt x="681" y="1922"/>
                  <a:pt x="651" y="1922"/>
                </a:cubicBezTo>
                <a:cubicBezTo>
                  <a:pt x="651" y="1922"/>
                  <a:pt x="651" y="1922"/>
                  <a:pt x="651" y="1953"/>
                </a:cubicBezTo>
                <a:cubicBezTo>
                  <a:pt x="651" y="1953"/>
                  <a:pt x="651" y="1984"/>
                  <a:pt x="620" y="1984"/>
                </a:cubicBezTo>
                <a:lnTo>
                  <a:pt x="620" y="1984"/>
                </a:lnTo>
                <a:lnTo>
                  <a:pt x="620" y="1984"/>
                </a:lnTo>
                <a:lnTo>
                  <a:pt x="620" y="1984"/>
                </a:lnTo>
                <a:cubicBezTo>
                  <a:pt x="620" y="2014"/>
                  <a:pt x="620" y="2014"/>
                  <a:pt x="589" y="2014"/>
                </a:cubicBezTo>
                <a:cubicBezTo>
                  <a:pt x="589" y="2014"/>
                  <a:pt x="589" y="2014"/>
                  <a:pt x="589" y="2046"/>
                </a:cubicBezTo>
                <a:lnTo>
                  <a:pt x="589" y="2046"/>
                </a:lnTo>
                <a:lnTo>
                  <a:pt x="558" y="2077"/>
                </a:lnTo>
                <a:lnTo>
                  <a:pt x="558" y="2077"/>
                </a:lnTo>
                <a:lnTo>
                  <a:pt x="558" y="2077"/>
                </a:lnTo>
                <a:lnTo>
                  <a:pt x="589" y="2077"/>
                </a:lnTo>
                <a:lnTo>
                  <a:pt x="589" y="2077"/>
                </a:lnTo>
                <a:lnTo>
                  <a:pt x="589" y="2077"/>
                </a:lnTo>
                <a:cubicBezTo>
                  <a:pt x="589" y="2077"/>
                  <a:pt x="589" y="2077"/>
                  <a:pt x="620" y="2077"/>
                </a:cubicBezTo>
                <a:cubicBezTo>
                  <a:pt x="620" y="2077"/>
                  <a:pt x="620" y="2077"/>
                  <a:pt x="681" y="2138"/>
                </a:cubicBezTo>
                <a:cubicBezTo>
                  <a:pt x="681" y="2138"/>
                  <a:pt x="681" y="2138"/>
                  <a:pt x="713" y="2138"/>
                </a:cubicBezTo>
                <a:lnTo>
                  <a:pt x="713" y="2138"/>
                </a:lnTo>
                <a:cubicBezTo>
                  <a:pt x="744" y="2138"/>
                  <a:pt x="744" y="2138"/>
                  <a:pt x="744" y="2138"/>
                </a:cubicBezTo>
                <a:cubicBezTo>
                  <a:pt x="744" y="2170"/>
                  <a:pt x="774" y="2170"/>
                  <a:pt x="774" y="2170"/>
                </a:cubicBezTo>
                <a:lnTo>
                  <a:pt x="774" y="2170"/>
                </a:lnTo>
                <a:lnTo>
                  <a:pt x="774" y="2170"/>
                </a:lnTo>
                <a:cubicBezTo>
                  <a:pt x="806" y="2170"/>
                  <a:pt x="806" y="2170"/>
                  <a:pt x="806" y="2170"/>
                </a:cubicBezTo>
                <a:cubicBezTo>
                  <a:pt x="837" y="2170"/>
                  <a:pt x="837" y="2170"/>
                  <a:pt x="837" y="2170"/>
                </a:cubicBezTo>
                <a:cubicBezTo>
                  <a:pt x="868" y="2170"/>
                  <a:pt x="868" y="2170"/>
                  <a:pt x="868" y="2170"/>
                </a:cubicBezTo>
                <a:cubicBezTo>
                  <a:pt x="868" y="2201"/>
                  <a:pt x="898" y="2201"/>
                  <a:pt x="898" y="2201"/>
                </a:cubicBezTo>
                <a:lnTo>
                  <a:pt x="898" y="2201"/>
                </a:lnTo>
                <a:lnTo>
                  <a:pt x="930" y="2201"/>
                </a:lnTo>
                <a:lnTo>
                  <a:pt x="930" y="2201"/>
                </a:lnTo>
                <a:lnTo>
                  <a:pt x="961" y="2201"/>
                </a:lnTo>
                <a:lnTo>
                  <a:pt x="961" y="2201"/>
                </a:lnTo>
                <a:lnTo>
                  <a:pt x="961" y="2201"/>
                </a:lnTo>
                <a:cubicBezTo>
                  <a:pt x="961" y="2170"/>
                  <a:pt x="961" y="2170"/>
                  <a:pt x="961" y="2170"/>
                </a:cubicBezTo>
                <a:lnTo>
                  <a:pt x="961" y="2170"/>
                </a:lnTo>
                <a:cubicBezTo>
                  <a:pt x="992" y="2170"/>
                  <a:pt x="992" y="2170"/>
                  <a:pt x="992" y="2201"/>
                </a:cubicBezTo>
                <a:lnTo>
                  <a:pt x="992" y="2201"/>
                </a:lnTo>
                <a:lnTo>
                  <a:pt x="992" y="2201"/>
                </a:lnTo>
                <a:cubicBezTo>
                  <a:pt x="1022" y="2201"/>
                  <a:pt x="1022" y="2201"/>
                  <a:pt x="1022" y="2231"/>
                </a:cubicBezTo>
                <a:lnTo>
                  <a:pt x="1022" y="2231"/>
                </a:lnTo>
                <a:lnTo>
                  <a:pt x="1022" y="2231"/>
                </a:lnTo>
                <a:lnTo>
                  <a:pt x="1022" y="2231"/>
                </a:lnTo>
                <a:lnTo>
                  <a:pt x="1022" y="2231"/>
                </a:lnTo>
                <a:lnTo>
                  <a:pt x="1022" y="2231"/>
                </a:lnTo>
                <a:lnTo>
                  <a:pt x="1022" y="2231"/>
                </a:lnTo>
                <a:lnTo>
                  <a:pt x="1022" y="2231"/>
                </a:lnTo>
                <a:cubicBezTo>
                  <a:pt x="1022" y="2231"/>
                  <a:pt x="1022" y="2231"/>
                  <a:pt x="1054" y="2231"/>
                </a:cubicBezTo>
                <a:lnTo>
                  <a:pt x="1054" y="2231"/>
                </a:lnTo>
                <a:lnTo>
                  <a:pt x="1054" y="2231"/>
                </a:lnTo>
                <a:lnTo>
                  <a:pt x="1054" y="2231"/>
                </a:lnTo>
                <a:lnTo>
                  <a:pt x="1054" y="2231"/>
                </a:lnTo>
                <a:cubicBezTo>
                  <a:pt x="1085" y="2231"/>
                  <a:pt x="1085" y="2231"/>
                  <a:pt x="1085" y="2231"/>
                </a:cubicBezTo>
                <a:lnTo>
                  <a:pt x="1085" y="2201"/>
                </a:lnTo>
                <a:cubicBezTo>
                  <a:pt x="1085" y="2201"/>
                  <a:pt x="1085" y="2201"/>
                  <a:pt x="1085" y="2170"/>
                </a:cubicBezTo>
                <a:lnTo>
                  <a:pt x="1085" y="2170"/>
                </a:lnTo>
                <a:cubicBezTo>
                  <a:pt x="1054" y="2138"/>
                  <a:pt x="1022" y="2138"/>
                  <a:pt x="1022" y="2108"/>
                </a:cubicBezTo>
                <a:lnTo>
                  <a:pt x="1022" y="2077"/>
                </a:lnTo>
                <a:cubicBezTo>
                  <a:pt x="1054" y="2077"/>
                  <a:pt x="1054" y="2077"/>
                  <a:pt x="1054" y="2077"/>
                </a:cubicBezTo>
                <a:lnTo>
                  <a:pt x="1054" y="2046"/>
                </a:lnTo>
                <a:cubicBezTo>
                  <a:pt x="1054" y="2046"/>
                  <a:pt x="1054" y="2046"/>
                  <a:pt x="1054" y="2014"/>
                </a:cubicBezTo>
                <a:cubicBezTo>
                  <a:pt x="1085" y="2014"/>
                  <a:pt x="1085" y="2014"/>
                  <a:pt x="1085" y="2014"/>
                </a:cubicBezTo>
                <a:cubicBezTo>
                  <a:pt x="1116" y="2014"/>
                  <a:pt x="1116" y="2014"/>
                  <a:pt x="1146" y="1984"/>
                </a:cubicBezTo>
                <a:lnTo>
                  <a:pt x="1146" y="1984"/>
                </a:lnTo>
                <a:lnTo>
                  <a:pt x="1146" y="1984"/>
                </a:lnTo>
                <a:lnTo>
                  <a:pt x="1146" y="1984"/>
                </a:lnTo>
                <a:cubicBezTo>
                  <a:pt x="1146" y="1984"/>
                  <a:pt x="1146" y="1984"/>
                  <a:pt x="1146" y="1953"/>
                </a:cubicBezTo>
                <a:lnTo>
                  <a:pt x="1146" y="1953"/>
                </a:lnTo>
                <a:cubicBezTo>
                  <a:pt x="1116" y="1953"/>
                  <a:pt x="1116" y="1953"/>
                  <a:pt x="1116" y="1922"/>
                </a:cubicBezTo>
                <a:lnTo>
                  <a:pt x="1116" y="1922"/>
                </a:lnTo>
                <a:cubicBezTo>
                  <a:pt x="1116" y="1922"/>
                  <a:pt x="1085" y="1922"/>
                  <a:pt x="1054" y="1922"/>
                </a:cubicBezTo>
                <a:lnTo>
                  <a:pt x="1054" y="1922"/>
                </a:lnTo>
                <a:lnTo>
                  <a:pt x="1054" y="1922"/>
                </a:lnTo>
                <a:lnTo>
                  <a:pt x="1054" y="1922"/>
                </a:lnTo>
                <a:lnTo>
                  <a:pt x="1054" y="1890"/>
                </a:lnTo>
                <a:lnTo>
                  <a:pt x="1054" y="1890"/>
                </a:lnTo>
                <a:cubicBezTo>
                  <a:pt x="1022" y="1890"/>
                  <a:pt x="1022" y="1860"/>
                  <a:pt x="1022" y="1860"/>
                </a:cubicBezTo>
                <a:lnTo>
                  <a:pt x="1022" y="1860"/>
                </a:lnTo>
                <a:lnTo>
                  <a:pt x="1022" y="1860"/>
                </a:lnTo>
                <a:cubicBezTo>
                  <a:pt x="1022" y="1829"/>
                  <a:pt x="1022" y="1829"/>
                  <a:pt x="1022" y="1829"/>
                </a:cubicBezTo>
                <a:lnTo>
                  <a:pt x="1022" y="1829"/>
                </a:lnTo>
                <a:lnTo>
                  <a:pt x="1022" y="1798"/>
                </a:lnTo>
                <a:lnTo>
                  <a:pt x="1022" y="1798"/>
                </a:lnTo>
                <a:lnTo>
                  <a:pt x="1022" y="1766"/>
                </a:lnTo>
                <a:cubicBezTo>
                  <a:pt x="1022" y="1766"/>
                  <a:pt x="1022" y="1766"/>
                  <a:pt x="1054" y="1766"/>
                </a:cubicBezTo>
                <a:lnTo>
                  <a:pt x="1054" y="1766"/>
                </a:lnTo>
                <a:cubicBezTo>
                  <a:pt x="1054" y="1736"/>
                  <a:pt x="1054" y="1736"/>
                  <a:pt x="1054" y="1736"/>
                </a:cubicBezTo>
                <a:lnTo>
                  <a:pt x="1054" y="1736"/>
                </a:lnTo>
                <a:lnTo>
                  <a:pt x="1054" y="1736"/>
                </a:lnTo>
                <a:lnTo>
                  <a:pt x="1054" y="1705"/>
                </a:lnTo>
                <a:lnTo>
                  <a:pt x="1085" y="1674"/>
                </a:lnTo>
                <a:lnTo>
                  <a:pt x="1085" y="1674"/>
                </a:lnTo>
                <a:cubicBezTo>
                  <a:pt x="1116" y="1674"/>
                  <a:pt x="1116" y="1674"/>
                  <a:pt x="1116" y="1674"/>
                </a:cubicBezTo>
                <a:lnTo>
                  <a:pt x="1116" y="1674"/>
                </a:lnTo>
                <a:cubicBezTo>
                  <a:pt x="1116" y="1705"/>
                  <a:pt x="1116" y="1705"/>
                  <a:pt x="1116" y="1705"/>
                </a:cubicBezTo>
                <a:lnTo>
                  <a:pt x="1146" y="1674"/>
                </a:lnTo>
                <a:cubicBezTo>
                  <a:pt x="1146" y="1674"/>
                  <a:pt x="1146" y="1674"/>
                  <a:pt x="1178" y="1674"/>
                </a:cubicBezTo>
                <a:lnTo>
                  <a:pt x="1178" y="1674"/>
                </a:lnTo>
                <a:cubicBezTo>
                  <a:pt x="1209" y="1642"/>
                  <a:pt x="1209" y="1642"/>
                  <a:pt x="1209" y="1642"/>
                </a:cubicBezTo>
                <a:lnTo>
                  <a:pt x="1209" y="1642"/>
                </a:lnTo>
                <a:lnTo>
                  <a:pt x="1209" y="1642"/>
                </a:lnTo>
                <a:lnTo>
                  <a:pt x="1209" y="1642"/>
                </a:lnTo>
                <a:lnTo>
                  <a:pt x="1209" y="1642"/>
                </a:lnTo>
                <a:cubicBezTo>
                  <a:pt x="1240" y="1642"/>
                  <a:pt x="1240" y="1642"/>
                  <a:pt x="1240" y="1612"/>
                </a:cubicBezTo>
                <a:cubicBezTo>
                  <a:pt x="1240" y="1612"/>
                  <a:pt x="1240" y="1612"/>
                  <a:pt x="1270" y="1612"/>
                </a:cubicBezTo>
                <a:lnTo>
                  <a:pt x="1270" y="1612"/>
                </a:lnTo>
                <a:lnTo>
                  <a:pt x="1270" y="1612"/>
                </a:lnTo>
                <a:lnTo>
                  <a:pt x="1270" y="1612"/>
                </a:lnTo>
                <a:lnTo>
                  <a:pt x="1270" y="1612"/>
                </a:lnTo>
                <a:cubicBezTo>
                  <a:pt x="1270" y="1612"/>
                  <a:pt x="1270" y="1612"/>
                  <a:pt x="1302" y="1612"/>
                </a:cubicBezTo>
                <a:lnTo>
                  <a:pt x="1302" y="1612"/>
                </a:lnTo>
                <a:cubicBezTo>
                  <a:pt x="1302" y="1612"/>
                  <a:pt x="1302" y="1612"/>
                  <a:pt x="1333" y="1612"/>
                </a:cubicBezTo>
                <a:lnTo>
                  <a:pt x="1333" y="1612"/>
                </a:lnTo>
                <a:lnTo>
                  <a:pt x="1333" y="1612"/>
                </a:lnTo>
                <a:lnTo>
                  <a:pt x="1333" y="1612"/>
                </a:lnTo>
                <a:cubicBezTo>
                  <a:pt x="1364" y="1612"/>
                  <a:pt x="1364" y="1612"/>
                  <a:pt x="1364" y="1612"/>
                </a:cubicBezTo>
                <a:lnTo>
                  <a:pt x="1364" y="1612"/>
                </a:lnTo>
                <a:lnTo>
                  <a:pt x="1364" y="1612"/>
                </a:lnTo>
                <a:cubicBezTo>
                  <a:pt x="1364" y="1612"/>
                  <a:pt x="1394" y="1612"/>
                  <a:pt x="1394" y="1642"/>
                </a:cubicBezTo>
                <a:cubicBezTo>
                  <a:pt x="1394" y="1612"/>
                  <a:pt x="1394" y="1612"/>
                  <a:pt x="1426" y="1612"/>
                </a:cubicBezTo>
                <a:lnTo>
                  <a:pt x="1426" y="1612"/>
                </a:lnTo>
                <a:cubicBezTo>
                  <a:pt x="1426" y="1642"/>
                  <a:pt x="1457" y="1642"/>
                  <a:pt x="1457" y="1642"/>
                </a:cubicBezTo>
                <a:lnTo>
                  <a:pt x="1457" y="1642"/>
                </a:lnTo>
                <a:cubicBezTo>
                  <a:pt x="1457" y="1642"/>
                  <a:pt x="1457" y="1674"/>
                  <a:pt x="1488" y="1674"/>
                </a:cubicBezTo>
                <a:cubicBezTo>
                  <a:pt x="1488" y="1642"/>
                  <a:pt x="1488" y="1642"/>
                  <a:pt x="1488" y="1642"/>
                </a:cubicBezTo>
                <a:lnTo>
                  <a:pt x="1488" y="1642"/>
                </a:lnTo>
                <a:lnTo>
                  <a:pt x="1488" y="1642"/>
                </a:lnTo>
                <a:cubicBezTo>
                  <a:pt x="1518" y="1642"/>
                  <a:pt x="1518" y="1674"/>
                  <a:pt x="1550" y="1674"/>
                </a:cubicBezTo>
                <a:lnTo>
                  <a:pt x="1550" y="1674"/>
                </a:lnTo>
                <a:lnTo>
                  <a:pt x="1550" y="1674"/>
                </a:lnTo>
                <a:lnTo>
                  <a:pt x="1550" y="1674"/>
                </a:lnTo>
                <a:cubicBezTo>
                  <a:pt x="1581" y="1674"/>
                  <a:pt x="1581" y="1674"/>
                  <a:pt x="1581" y="1642"/>
                </a:cubicBezTo>
                <a:cubicBezTo>
                  <a:pt x="1612" y="1642"/>
                  <a:pt x="1612" y="1642"/>
                  <a:pt x="1612" y="1642"/>
                </a:cubicBezTo>
                <a:cubicBezTo>
                  <a:pt x="1612" y="1642"/>
                  <a:pt x="1642" y="1642"/>
                  <a:pt x="1642" y="1674"/>
                </a:cubicBezTo>
                <a:cubicBezTo>
                  <a:pt x="1642" y="1642"/>
                  <a:pt x="1642" y="1642"/>
                  <a:pt x="1674" y="1642"/>
                </a:cubicBezTo>
                <a:lnTo>
                  <a:pt x="1674" y="1642"/>
                </a:lnTo>
                <a:lnTo>
                  <a:pt x="1674" y="1642"/>
                </a:lnTo>
                <a:cubicBezTo>
                  <a:pt x="1674" y="1642"/>
                  <a:pt x="1705" y="1642"/>
                  <a:pt x="1705" y="1674"/>
                </a:cubicBezTo>
                <a:lnTo>
                  <a:pt x="1705" y="1674"/>
                </a:lnTo>
                <a:lnTo>
                  <a:pt x="1736" y="1674"/>
                </a:lnTo>
                <a:lnTo>
                  <a:pt x="1736" y="1674"/>
                </a:lnTo>
                <a:lnTo>
                  <a:pt x="1736" y="1674"/>
                </a:lnTo>
                <a:lnTo>
                  <a:pt x="1766" y="1674"/>
                </a:lnTo>
                <a:lnTo>
                  <a:pt x="1766" y="1674"/>
                </a:lnTo>
                <a:lnTo>
                  <a:pt x="1766" y="1674"/>
                </a:lnTo>
                <a:lnTo>
                  <a:pt x="1766" y="1674"/>
                </a:lnTo>
                <a:cubicBezTo>
                  <a:pt x="1766" y="1642"/>
                  <a:pt x="1766" y="1642"/>
                  <a:pt x="1766" y="1642"/>
                </a:cubicBezTo>
                <a:lnTo>
                  <a:pt x="1766" y="1642"/>
                </a:lnTo>
                <a:lnTo>
                  <a:pt x="1766" y="1642"/>
                </a:lnTo>
                <a:cubicBezTo>
                  <a:pt x="1766" y="1612"/>
                  <a:pt x="1766" y="1612"/>
                  <a:pt x="1798" y="1612"/>
                </a:cubicBezTo>
                <a:cubicBezTo>
                  <a:pt x="1798" y="1581"/>
                  <a:pt x="1798" y="1581"/>
                  <a:pt x="1798" y="1581"/>
                </a:cubicBezTo>
                <a:cubicBezTo>
                  <a:pt x="1798" y="1581"/>
                  <a:pt x="1798" y="1581"/>
                  <a:pt x="1798" y="1612"/>
                </a:cubicBezTo>
                <a:cubicBezTo>
                  <a:pt x="1798" y="1581"/>
                  <a:pt x="1798" y="1581"/>
                  <a:pt x="1798" y="1581"/>
                </a:cubicBezTo>
                <a:lnTo>
                  <a:pt x="1798" y="1581"/>
                </a:lnTo>
                <a:cubicBezTo>
                  <a:pt x="1798" y="1581"/>
                  <a:pt x="1798" y="1581"/>
                  <a:pt x="1829" y="1581"/>
                </a:cubicBezTo>
                <a:lnTo>
                  <a:pt x="1829" y="1550"/>
                </a:lnTo>
                <a:lnTo>
                  <a:pt x="1829" y="1518"/>
                </a:lnTo>
                <a:lnTo>
                  <a:pt x="1829" y="1518"/>
                </a:lnTo>
                <a:cubicBezTo>
                  <a:pt x="1829" y="1488"/>
                  <a:pt x="1829" y="1488"/>
                  <a:pt x="1829" y="1488"/>
                </a:cubicBezTo>
                <a:lnTo>
                  <a:pt x="1829" y="1488"/>
                </a:lnTo>
                <a:cubicBezTo>
                  <a:pt x="1829" y="1457"/>
                  <a:pt x="1829" y="1457"/>
                  <a:pt x="1860" y="1457"/>
                </a:cubicBezTo>
                <a:lnTo>
                  <a:pt x="1860" y="1457"/>
                </a:lnTo>
                <a:lnTo>
                  <a:pt x="1860" y="1457"/>
                </a:lnTo>
                <a:lnTo>
                  <a:pt x="1860" y="1457"/>
                </a:lnTo>
                <a:lnTo>
                  <a:pt x="1890" y="1457"/>
                </a:lnTo>
                <a:cubicBezTo>
                  <a:pt x="1890" y="1457"/>
                  <a:pt x="1890" y="1457"/>
                  <a:pt x="1922" y="1457"/>
                </a:cubicBezTo>
                <a:lnTo>
                  <a:pt x="1922" y="1457"/>
                </a:lnTo>
                <a:cubicBezTo>
                  <a:pt x="1922" y="1457"/>
                  <a:pt x="1922" y="1457"/>
                  <a:pt x="1953" y="1457"/>
                </a:cubicBezTo>
                <a:cubicBezTo>
                  <a:pt x="1953" y="1457"/>
                  <a:pt x="1953" y="1457"/>
                  <a:pt x="1984" y="1457"/>
                </a:cubicBezTo>
                <a:cubicBezTo>
                  <a:pt x="2014" y="1457"/>
                  <a:pt x="2014" y="1457"/>
                  <a:pt x="2014" y="1457"/>
                </a:cubicBezTo>
                <a:cubicBezTo>
                  <a:pt x="2046" y="1457"/>
                  <a:pt x="2046" y="1457"/>
                  <a:pt x="2046" y="1457"/>
                </a:cubicBezTo>
                <a:lnTo>
                  <a:pt x="2046" y="1457"/>
                </a:lnTo>
                <a:lnTo>
                  <a:pt x="2046" y="1457"/>
                </a:lnTo>
                <a:cubicBezTo>
                  <a:pt x="2077" y="1457"/>
                  <a:pt x="2077" y="1457"/>
                  <a:pt x="2077" y="1425"/>
                </a:cubicBezTo>
                <a:lnTo>
                  <a:pt x="2077" y="1425"/>
                </a:lnTo>
                <a:lnTo>
                  <a:pt x="2077" y="1425"/>
                </a:lnTo>
                <a:cubicBezTo>
                  <a:pt x="2077" y="1425"/>
                  <a:pt x="2077" y="1425"/>
                  <a:pt x="2108" y="1425"/>
                </a:cubicBezTo>
                <a:lnTo>
                  <a:pt x="2108" y="1425"/>
                </a:lnTo>
                <a:lnTo>
                  <a:pt x="2138" y="1425"/>
                </a:lnTo>
                <a:lnTo>
                  <a:pt x="2138" y="1425"/>
                </a:lnTo>
                <a:lnTo>
                  <a:pt x="2138" y="1425"/>
                </a:lnTo>
                <a:cubicBezTo>
                  <a:pt x="2170" y="1425"/>
                  <a:pt x="2170" y="1425"/>
                  <a:pt x="2201" y="1425"/>
                </a:cubicBezTo>
                <a:lnTo>
                  <a:pt x="2201" y="1425"/>
                </a:lnTo>
                <a:lnTo>
                  <a:pt x="2201" y="1425"/>
                </a:lnTo>
                <a:cubicBezTo>
                  <a:pt x="2201" y="1425"/>
                  <a:pt x="2201" y="1425"/>
                  <a:pt x="2232" y="1425"/>
                </a:cubicBezTo>
                <a:lnTo>
                  <a:pt x="2232" y="1425"/>
                </a:lnTo>
                <a:lnTo>
                  <a:pt x="2232" y="1425"/>
                </a:lnTo>
                <a:cubicBezTo>
                  <a:pt x="2232" y="1394"/>
                  <a:pt x="2262" y="1364"/>
                  <a:pt x="2293" y="1364"/>
                </a:cubicBezTo>
                <a:lnTo>
                  <a:pt x="2293" y="1364"/>
                </a:lnTo>
                <a:lnTo>
                  <a:pt x="2293" y="1364"/>
                </a:lnTo>
                <a:lnTo>
                  <a:pt x="2293" y="1364"/>
                </a:lnTo>
                <a:lnTo>
                  <a:pt x="2293" y="1364"/>
                </a:lnTo>
                <a:cubicBezTo>
                  <a:pt x="2325" y="1364"/>
                  <a:pt x="2325" y="1364"/>
                  <a:pt x="2356" y="1394"/>
                </a:cubicBezTo>
                <a:lnTo>
                  <a:pt x="2356" y="1394"/>
                </a:lnTo>
                <a:lnTo>
                  <a:pt x="2356" y="1394"/>
                </a:lnTo>
                <a:lnTo>
                  <a:pt x="2386" y="1394"/>
                </a:lnTo>
                <a:lnTo>
                  <a:pt x="2386" y="1394"/>
                </a:lnTo>
                <a:lnTo>
                  <a:pt x="2386" y="1394"/>
                </a:lnTo>
                <a:lnTo>
                  <a:pt x="2418" y="1425"/>
                </a:lnTo>
                <a:cubicBezTo>
                  <a:pt x="2418" y="1457"/>
                  <a:pt x="2418" y="1457"/>
                  <a:pt x="2418" y="1457"/>
                </a:cubicBezTo>
                <a:lnTo>
                  <a:pt x="2418" y="1457"/>
                </a:lnTo>
                <a:cubicBezTo>
                  <a:pt x="2418" y="1457"/>
                  <a:pt x="2418" y="1457"/>
                  <a:pt x="2449" y="1457"/>
                </a:cubicBezTo>
                <a:lnTo>
                  <a:pt x="2449" y="1457"/>
                </a:lnTo>
                <a:lnTo>
                  <a:pt x="2449" y="1457"/>
                </a:lnTo>
                <a:cubicBezTo>
                  <a:pt x="2449" y="1457"/>
                  <a:pt x="2449" y="1457"/>
                  <a:pt x="2479" y="1457"/>
                </a:cubicBezTo>
                <a:lnTo>
                  <a:pt x="2479" y="1457"/>
                </a:lnTo>
                <a:cubicBezTo>
                  <a:pt x="2479" y="1457"/>
                  <a:pt x="2479" y="1457"/>
                  <a:pt x="2510" y="1457"/>
                </a:cubicBezTo>
                <a:lnTo>
                  <a:pt x="2510" y="1457"/>
                </a:lnTo>
                <a:lnTo>
                  <a:pt x="2510" y="1457"/>
                </a:lnTo>
                <a:lnTo>
                  <a:pt x="2510" y="1457"/>
                </a:lnTo>
                <a:lnTo>
                  <a:pt x="2510" y="1457"/>
                </a:lnTo>
                <a:lnTo>
                  <a:pt x="2510" y="1457"/>
                </a:lnTo>
                <a:cubicBezTo>
                  <a:pt x="2542" y="1457"/>
                  <a:pt x="2542" y="1457"/>
                  <a:pt x="2542" y="1457"/>
                </a:cubicBezTo>
                <a:lnTo>
                  <a:pt x="2542" y="1457"/>
                </a:lnTo>
                <a:cubicBezTo>
                  <a:pt x="2542" y="1488"/>
                  <a:pt x="2542" y="1488"/>
                  <a:pt x="2542" y="1488"/>
                </a:cubicBezTo>
                <a:cubicBezTo>
                  <a:pt x="2573" y="1488"/>
                  <a:pt x="2573" y="1488"/>
                  <a:pt x="2573" y="1518"/>
                </a:cubicBezTo>
                <a:cubicBezTo>
                  <a:pt x="2573" y="1488"/>
                  <a:pt x="2573" y="1488"/>
                  <a:pt x="2603" y="1488"/>
                </a:cubicBezTo>
                <a:lnTo>
                  <a:pt x="2603" y="1488"/>
                </a:lnTo>
                <a:cubicBezTo>
                  <a:pt x="2634" y="1488"/>
                  <a:pt x="2634" y="1457"/>
                  <a:pt x="2634" y="1457"/>
                </a:cubicBezTo>
                <a:lnTo>
                  <a:pt x="2634" y="1457"/>
                </a:lnTo>
                <a:cubicBezTo>
                  <a:pt x="2634" y="1457"/>
                  <a:pt x="2634" y="1457"/>
                  <a:pt x="2666" y="1457"/>
                </a:cubicBezTo>
                <a:lnTo>
                  <a:pt x="2666" y="1457"/>
                </a:lnTo>
                <a:cubicBezTo>
                  <a:pt x="2697" y="1425"/>
                  <a:pt x="2697" y="1425"/>
                  <a:pt x="2697" y="1425"/>
                </a:cubicBezTo>
                <a:lnTo>
                  <a:pt x="2697" y="1425"/>
                </a:lnTo>
                <a:lnTo>
                  <a:pt x="2727" y="1425"/>
                </a:lnTo>
                <a:lnTo>
                  <a:pt x="2727" y="1425"/>
                </a:lnTo>
                <a:lnTo>
                  <a:pt x="2758" y="1457"/>
                </a:lnTo>
                <a:lnTo>
                  <a:pt x="2758" y="1457"/>
                </a:lnTo>
                <a:lnTo>
                  <a:pt x="2758" y="1457"/>
                </a:lnTo>
                <a:cubicBezTo>
                  <a:pt x="2758" y="1488"/>
                  <a:pt x="2758" y="1488"/>
                  <a:pt x="2727" y="1488"/>
                </a:cubicBezTo>
                <a:lnTo>
                  <a:pt x="2727" y="1488"/>
                </a:lnTo>
                <a:lnTo>
                  <a:pt x="2727" y="1488"/>
                </a:lnTo>
                <a:lnTo>
                  <a:pt x="2727" y="1488"/>
                </a:lnTo>
                <a:lnTo>
                  <a:pt x="2758" y="1488"/>
                </a:lnTo>
                <a:lnTo>
                  <a:pt x="2758" y="1518"/>
                </a:lnTo>
                <a:cubicBezTo>
                  <a:pt x="2758" y="1518"/>
                  <a:pt x="2790" y="1518"/>
                  <a:pt x="2790" y="1550"/>
                </a:cubicBezTo>
                <a:cubicBezTo>
                  <a:pt x="2790" y="1550"/>
                  <a:pt x="2821" y="1550"/>
                  <a:pt x="2821" y="1581"/>
                </a:cubicBezTo>
                <a:cubicBezTo>
                  <a:pt x="2851" y="1581"/>
                  <a:pt x="2851" y="1612"/>
                  <a:pt x="2851" y="1612"/>
                </a:cubicBezTo>
                <a:cubicBezTo>
                  <a:pt x="2882" y="1612"/>
                  <a:pt x="2882" y="1612"/>
                  <a:pt x="2882" y="1612"/>
                </a:cubicBezTo>
                <a:cubicBezTo>
                  <a:pt x="2882" y="1642"/>
                  <a:pt x="2882" y="1642"/>
                  <a:pt x="2882" y="1642"/>
                </a:cubicBezTo>
                <a:lnTo>
                  <a:pt x="2882" y="1642"/>
                </a:lnTo>
                <a:lnTo>
                  <a:pt x="2882" y="1642"/>
                </a:lnTo>
                <a:cubicBezTo>
                  <a:pt x="2914" y="1642"/>
                  <a:pt x="2914" y="1642"/>
                  <a:pt x="2914" y="1642"/>
                </a:cubicBezTo>
                <a:lnTo>
                  <a:pt x="2914" y="1642"/>
                </a:lnTo>
                <a:lnTo>
                  <a:pt x="2914" y="1642"/>
                </a:lnTo>
                <a:cubicBezTo>
                  <a:pt x="2914" y="1642"/>
                  <a:pt x="2914" y="1642"/>
                  <a:pt x="2945" y="1642"/>
                </a:cubicBezTo>
                <a:lnTo>
                  <a:pt x="2945" y="1642"/>
                </a:lnTo>
                <a:lnTo>
                  <a:pt x="2945" y="1642"/>
                </a:lnTo>
                <a:lnTo>
                  <a:pt x="2945" y="1642"/>
                </a:lnTo>
                <a:cubicBezTo>
                  <a:pt x="2945" y="1642"/>
                  <a:pt x="2945" y="1642"/>
                  <a:pt x="2945" y="1674"/>
                </a:cubicBezTo>
                <a:lnTo>
                  <a:pt x="2975" y="1674"/>
                </a:lnTo>
                <a:lnTo>
                  <a:pt x="2975" y="1674"/>
                </a:lnTo>
                <a:lnTo>
                  <a:pt x="2975" y="1674"/>
                </a:lnTo>
                <a:cubicBezTo>
                  <a:pt x="2975" y="1674"/>
                  <a:pt x="2975" y="1674"/>
                  <a:pt x="3006" y="1674"/>
                </a:cubicBezTo>
                <a:cubicBezTo>
                  <a:pt x="3006" y="1674"/>
                  <a:pt x="3006" y="1674"/>
                  <a:pt x="3038" y="1674"/>
                </a:cubicBezTo>
                <a:lnTo>
                  <a:pt x="3038" y="1674"/>
                </a:lnTo>
                <a:lnTo>
                  <a:pt x="3038" y="1674"/>
                </a:lnTo>
                <a:lnTo>
                  <a:pt x="3038" y="1674"/>
                </a:lnTo>
                <a:lnTo>
                  <a:pt x="3038" y="1674"/>
                </a:lnTo>
                <a:cubicBezTo>
                  <a:pt x="3038" y="1642"/>
                  <a:pt x="3069" y="1642"/>
                  <a:pt x="3069" y="1642"/>
                </a:cubicBezTo>
                <a:lnTo>
                  <a:pt x="3069" y="1642"/>
                </a:lnTo>
                <a:cubicBezTo>
                  <a:pt x="3069" y="1642"/>
                  <a:pt x="3069" y="1642"/>
                  <a:pt x="3099" y="1674"/>
                </a:cubicBezTo>
                <a:lnTo>
                  <a:pt x="3099" y="1674"/>
                </a:lnTo>
                <a:lnTo>
                  <a:pt x="3099" y="1674"/>
                </a:lnTo>
                <a:cubicBezTo>
                  <a:pt x="3099" y="1674"/>
                  <a:pt x="3130" y="1674"/>
                  <a:pt x="3130" y="1705"/>
                </a:cubicBezTo>
                <a:lnTo>
                  <a:pt x="3130" y="1705"/>
                </a:lnTo>
                <a:cubicBezTo>
                  <a:pt x="3130" y="1705"/>
                  <a:pt x="3162" y="1705"/>
                  <a:pt x="3162" y="1736"/>
                </a:cubicBezTo>
                <a:cubicBezTo>
                  <a:pt x="3162" y="1736"/>
                  <a:pt x="3162" y="1736"/>
                  <a:pt x="3193" y="1736"/>
                </a:cubicBezTo>
                <a:lnTo>
                  <a:pt x="3193" y="1736"/>
                </a:lnTo>
                <a:cubicBezTo>
                  <a:pt x="3193" y="1736"/>
                  <a:pt x="3193" y="1766"/>
                  <a:pt x="3223" y="1766"/>
                </a:cubicBezTo>
                <a:lnTo>
                  <a:pt x="3223" y="1766"/>
                </a:lnTo>
                <a:cubicBezTo>
                  <a:pt x="3223" y="1736"/>
                  <a:pt x="3223" y="1736"/>
                  <a:pt x="3223" y="1736"/>
                </a:cubicBezTo>
                <a:lnTo>
                  <a:pt x="3254" y="1736"/>
                </a:lnTo>
                <a:lnTo>
                  <a:pt x="3254" y="1736"/>
                </a:lnTo>
                <a:cubicBezTo>
                  <a:pt x="3254" y="1736"/>
                  <a:pt x="3254" y="1736"/>
                  <a:pt x="3286" y="1736"/>
                </a:cubicBezTo>
                <a:cubicBezTo>
                  <a:pt x="3286" y="1736"/>
                  <a:pt x="3286" y="1766"/>
                  <a:pt x="3286" y="1798"/>
                </a:cubicBezTo>
                <a:lnTo>
                  <a:pt x="3317" y="1798"/>
                </a:lnTo>
                <a:lnTo>
                  <a:pt x="3317" y="1798"/>
                </a:lnTo>
                <a:cubicBezTo>
                  <a:pt x="3317" y="1798"/>
                  <a:pt x="3317" y="1798"/>
                  <a:pt x="3317" y="1766"/>
                </a:cubicBezTo>
                <a:lnTo>
                  <a:pt x="3317" y="1766"/>
                </a:lnTo>
                <a:lnTo>
                  <a:pt x="3317" y="1766"/>
                </a:lnTo>
                <a:lnTo>
                  <a:pt x="3317" y="1766"/>
                </a:lnTo>
                <a:cubicBezTo>
                  <a:pt x="3317" y="1736"/>
                  <a:pt x="3317" y="1736"/>
                  <a:pt x="3317" y="1736"/>
                </a:cubicBezTo>
                <a:cubicBezTo>
                  <a:pt x="3347" y="1766"/>
                  <a:pt x="3347" y="1766"/>
                  <a:pt x="3347" y="1766"/>
                </a:cubicBezTo>
                <a:lnTo>
                  <a:pt x="3347" y="1766"/>
                </a:lnTo>
                <a:lnTo>
                  <a:pt x="3347" y="1766"/>
                </a:lnTo>
                <a:lnTo>
                  <a:pt x="3378" y="1766"/>
                </a:lnTo>
                <a:lnTo>
                  <a:pt x="3378" y="1766"/>
                </a:lnTo>
                <a:cubicBezTo>
                  <a:pt x="3378" y="1766"/>
                  <a:pt x="3378" y="1766"/>
                  <a:pt x="3410" y="1766"/>
                </a:cubicBezTo>
                <a:lnTo>
                  <a:pt x="3410" y="1766"/>
                </a:lnTo>
                <a:cubicBezTo>
                  <a:pt x="3410" y="1736"/>
                  <a:pt x="3410" y="1736"/>
                  <a:pt x="3441" y="1736"/>
                </a:cubicBezTo>
                <a:lnTo>
                  <a:pt x="3471" y="1705"/>
                </a:lnTo>
                <a:lnTo>
                  <a:pt x="3502" y="1705"/>
                </a:lnTo>
                <a:cubicBezTo>
                  <a:pt x="3502" y="1674"/>
                  <a:pt x="3534" y="1674"/>
                  <a:pt x="3534" y="1674"/>
                </a:cubicBezTo>
                <a:lnTo>
                  <a:pt x="3534" y="1674"/>
                </a:lnTo>
                <a:cubicBezTo>
                  <a:pt x="3534" y="1674"/>
                  <a:pt x="3534" y="1674"/>
                  <a:pt x="3565" y="1674"/>
                </a:cubicBezTo>
                <a:lnTo>
                  <a:pt x="3595" y="1674"/>
                </a:lnTo>
                <a:lnTo>
                  <a:pt x="3595" y="1674"/>
                </a:lnTo>
                <a:cubicBezTo>
                  <a:pt x="3626" y="1674"/>
                  <a:pt x="3626" y="1674"/>
                  <a:pt x="3626" y="1674"/>
                </a:cubicBezTo>
                <a:cubicBezTo>
                  <a:pt x="3626" y="1674"/>
                  <a:pt x="3626" y="1674"/>
                  <a:pt x="3658" y="1674"/>
                </a:cubicBezTo>
                <a:lnTo>
                  <a:pt x="3658" y="1674"/>
                </a:lnTo>
                <a:cubicBezTo>
                  <a:pt x="3658" y="1674"/>
                  <a:pt x="3658" y="1674"/>
                  <a:pt x="3689" y="1674"/>
                </a:cubicBezTo>
                <a:lnTo>
                  <a:pt x="3689" y="1674"/>
                </a:lnTo>
                <a:lnTo>
                  <a:pt x="3719" y="1705"/>
                </a:lnTo>
                <a:cubicBezTo>
                  <a:pt x="3719" y="1705"/>
                  <a:pt x="3719" y="1705"/>
                  <a:pt x="3719" y="1736"/>
                </a:cubicBezTo>
                <a:lnTo>
                  <a:pt x="3719" y="1736"/>
                </a:lnTo>
                <a:lnTo>
                  <a:pt x="3719" y="1736"/>
                </a:lnTo>
                <a:lnTo>
                  <a:pt x="3719" y="1736"/>
                </a:lnTo>
                <a:lnTo>
                  <a:pt x="3750" y="1736"/>
                </a:lnTo>
                <a:cubicBezTo>
                  <a:pt x="3750" y="1736"/>
                  <a:pt x="3750" y="1736"/>
                  <a:pt x="3782" y="1736"/>
                </a:cubicBezTo>
                <a:lnTo>
                  <a:pt x="3782" y="1736"/>
                </a:lnTo>
                <a:lnTo>
                  <a:pt x="3782" y="1736"/>
                </a:lnTo>
                <a:lnTo>
                  <a:pt x="3813" y="1736"/>
                </a:lnTo>
                <a:lnTo>
                  <a:pt x="3813" y="1736"/>
                </a:lnTo>
                <a:cubicBezTo>
                  <a:pt x="3843" y="1736"/>
                  <a:pt x="3843" y="1736"/>
                  <a:pt x="3843" y="1736"/>
                </a:cubicBezTo>
                <a:lnTo>
                  <a:pt x="3843" y="1736"/>
                </a:lnTo>
                <a:lnTo>
                  <a:pt x="3843" y="1736"/>
                </a:lnTo>
                <a:cubicBezTo>
                  <a:pt x="3843" y="1736"/>
                  <a:pt x="3843" y="1736"/>
                  <a:pt x="3874" y="1736"/>
                </a:cubicBezTo>
                <a:lnTo>
                  <a:pt x="3874" y="1736"/>
                </a:lnTo>
                <a:lnTo>
                  <a:pt x="3874" y="1736"/>
                </a:lnTo>
                <a:lnTo>
                  <a:pt x="3874" y="1705"/>
                </a:lnTo>
                <a:lnTo>
                  <a:pt x="3874" y="1705"/>
                </a:lnTo>
                <a:cubicBezTo>
                  <a:pt x="3843" y="1705"/>
                  <a:pt x="3843" y="1674"/>
                  <a:pt x="3843" y="1674"/>
                </a:cubicBezTo>
                <a:lnTo>
                  <a:pt x="3874" y="1642"/>
                </a:lnTo>
                <a:lnTo>
                  <a:pt x="3874" y="1642"/>
                </a:lnTo>
                <a:cubicBezTo>
                  <a:pt x="3874" y="1612"/>
                  <a:pt x="3905" y="1612"/>
                  <a:pt x="3905" y="1612"/>
                </a:cubicBezTo>
                <a:lnTo>
                  <a:pt x="3937" y="1581"/>
                </a:lnTo>
                <a:lnTo>
                  <a:pt x="3937" y="1581"/>
                </a:lnTo>
                <a:cubicBezTo>
                  <a:pt x="3937" y="1581"/>
                  <a:pt x="3937" y="1581"/>
                  <a:pt x="3967" y="1581"/>
                </a:cubicBezTo>
                <a:lnTo>
                  <a:pt x="3967" y="1581"/>
                </a:lnTo>
                <a:cubicBezTo>
                  <a:pt x="3967" y="1612"/>
                  <a:pt x="3998" y="1612"/>
                  <a:pt x="3998" y="1612"/>
                </a:cubicBezTo>
                <a:lnTo>
                  <a:pt x="4030" y="1612"/>
                </a:lnTo>
                <a:lnTo>
                  <a:pt x="4060" y="1612"/>
                </a:lnTo>
                <a:cubicBezTo>
                  <a:pt x="4091" y="1642"/>
                  <a:pt x="4091" y="1642"/>
                  <a:pt x="4091" y="1642"/>
                </a:cubicBezTo>
                <a:cubicBezTo>
                  <a:pt x="4122" y="1642"/>
                  <a:pt x="4122" y="1642"/>
                  <a:pt x="4122" y="1642"/>
                </a:cubicBezTo>
                <a:lnTo>
                  <a:pt x="4122" y="1642"/>
                </a:lnTo>
                <a:cubicBezTo>
                  <a:pt x="4154" y="1674"/>
                  <a:pt x="4154" y="1674"/>
                  <a:pt x="4154" y="1674"/>
                </a:cubicBezTo>
                <a:lnTo>
                  <a:pt x="4154" y="1674"/>
                </a:lnTo>
                <a:lnTo>
                  <a:pt x="4154" y="1674"/>
                </a:lnTo>
                <a:lnTo>
                  <a:pt x="4154" y="1705"/>
                </a:lnTo>
                <a:lnTo>
                  <a:pt x="4154" y="1705"/>
                </a:lnTo>
                <a:lnTo>
                  <a:pt x="4154" y="1705"/>
                </a:lnTo>
                <a:cubicBezTo>
                  <a:pt x="4184" y="1705"/>
                  <a:pt x="4184" y="1705"/>
                  <a:pt x="4184" y="1705"/>
                </a:cubicBezTo>
                <a:lnTo>
                  <a:pt x="4184" y="1705"/>
                </a:lnTo>
                <a:cubicBezTo>
                  <a:pt x="4215" y="1705"/>
                  <a:pt x="4215" y="1705"/>
                  <a:pt x="4215" y="1705"/>
                </a:cubicBezTo>
                <a:lnTo>
                  <a:pt x="4215" y="1705"/>
                </a:lnTo>
                <a:cubicBezTo>
                  <a:pt x="4215" y="1705"/>
                  <a:pt x="4215" y="1705"/>
                  <a:pt x="4246" y="1705"/>
                </a:cubicBezTo>
                <a:lnTo>
                  <a:pt x="4278" y="1705"/>
                </a:lnTo>
                <a:lnTo>
                  <a:pt x="4308" y="1705"/>
                </a:lnTo>
                <a:lnTo>
                  <a:pt x="4308" y="1705"/>
                </a:lnTo>
                <a:lnTo>
                  <a:pt x="4308" y="1705"/>
                </a:lnTo>
                <a:cubicBezTo>
                  <a:pt x="4339" y="1705"/>
                  <a:pt x="4402" y="1705"/>
                  <a:pt x="4402" y="1736"/>
                </a:cubicBezTo>
                <a:cubicBezTo>
                  <a:pt x="4432" y="1736"/>
                  <a:pt x="4432" y="1736"/>
                  <a:pt x="4432" y="1736"/>
                </a:cubicBezTo>
                <a:cubicBezTo>
                  <a:pt x="4463" y="1736"/>
                  <a:pt x="4463" y="1736"/>
                  <a:pt x="4463" y="1736"/>
                </a:cubicBezTo>
                <a:cubicBezTo>
                  <a:pt x="4463" y="1766"/>
                  <a:pt x="4494" y="1766"/>
                  <a:pt x="4494" y="1766"/>
                </a:cubicBezTo>
                <a:cubicBezTo>
                  <a:pt x="4494" y="1766"/>
                  <a:pt x="4494" y="1766"/>
                  <a:pt x="4526" y="1766"/>
                </a:cubicBezTo>
                <a:lnTo>
                  <a:pt x="4556" y="1766"/>
                </a:lnTo>
                <a:cubicBezTo>
                  <a:pt x="4556" y="1766"/>
                  <a:pt x="4556" y="1766"/>
                  <a:pt x="4587" y="1766"/>
                </a:cubicBezTo>
                <a:lnTo>
                  <a:pt x="4587" y="1766"/>
                </a:lnTo>
                <a:lnTo>
                  <a:pt x="4587" y="1766"/>
                </a:lnTo>
                <a:lnTo>
                  <a:pt x="4587" y="1766"/>
                </a:lnTo>
                <a:cubicBezTo>
                  <a:pt x="4618" y="1766"/>
                  <a:pt x="4650" y="1766"/>
                  <a:pt x="4650" y="1766"/>
                </a:cubicBezTo>
                <a:cubicBezTo>
                  <a:pt x="4650" y="1766"/>
                  <a:pt x="4650" y="1766"/>
                  <a:pt x="4680" y="1766"/>
                </a:cubicBezTo>
                <a:lnTo>
                  <a:pt x="4680" y="1766"/>
                </a:lnTo>
                <a:cubicBezTo>
                  <a:pt x="4680" y="1766"/>
                  <a:pt x="4680" y="1766"/>
                  <a:pt x="4711" y="1766"/>
                </a:cubicBezTo>
                <a:lnTo>
                  <a:pt x="4711" y="1736"/>
                </a:lnTo>
                <a:cubicBezTo>
                  <a:pt x="4742" y="1736"/>
                  <a:pt x="4742" y="1705"/>
                  <a:pt x="4742" y="1705"/>
                </a:cubicBezTo>
                <a:lnTo>
                  <a:pt x="4742" y="1705"/>
                </a:lnTo>
                <a:cubicBezTo>
                  <a:pt x="4774" y="1705"/>
                  <a:pt x="4804" y="1705"/>
                  <a:pt x="4804" y="1705"/>
                </a:cubicBezTo>
                <a:cubicBezTo>
                  <a:pt x="4804" y="1705"/>
                  <a:pt x="4804" y="1705"/>
                  <a:pt x="4835" y="1705"/>
                </a:cubicBezTo>
                <a:lnTo>
                  <a:pt x="4835" y="1705"/>
                </a:lnTo>
                <a:cubicBezTo>
                  <a:pt x="4866" y="1736"/>
                  <a:pt x="4866" y="1736"/>
                  <a:pt x="4866" y="1736"/>
                </a:cubicBezTo>
                <a:lnTo>
                  <a:pt x="4898" y="1736"/>
                </a:lnTo>
                <a:lnTo>
                  <a:pt x="4898" y="1736"/>
                </a:lnTo>
                <a:lnTo>
                  <a:pt x="4898" y="1736"/>
                </a:lnTo>
                <a:cubicBezTo>
                  <a:pt x="4928" y="1705"/>
                  <a:pt x="4928" y="1705"/>
                  <a:pt x="4928" y="1705"/>
                </a:cubicBezTo>
                <a:cubicBezTo>
                  <a:pt x="4928" y="1736"/>
                  <a:pt x="4928" y="1736"/>
                  <a:pt x="4928" y="1736"/>
                </a:cubicBezTo>
                <a:lnTo>
                  <a:pt x="4928" y="1736"/>
                </a:lnTo>
                <a:cubicBezTo>
                  <a:pt x="4928" y="1736"/>
                  <a:pt x="4928" y="1736"/>
                  <a:pt x="4959" y="1736"/>
                </a:cubicBezTo>
                <a:lnTo>
                  <a:pt x="4959" y="1766"/>
                </a:lnTo>
                <a:lnTo>
                  <a:pt x="4959" y="1766"/>
                </a:lnTo>
                <a:cubicBezTo>
                  <a:pt x="4990" y="1766"/>
                  <a:pt x="4990" y="1766"/>
                  <a:pt x="5022" y="1736"/>
                </a:cubicBezTo>
                <a:lnTo>
                  <a:pt x="5022" y="1736"/>
                </a:lnTo>
                <a:lnTo>
                  <a:pt x="5022" y="1736"/>
                </a:lnTo>
                <a:lnTo>
                  <a:pt x="5022" y="1736"/>
                </a:lnTo>
                <a:lnTo>
                  <a:pt x="5022" y="1736"/>
                </a:lnTo>
                <a:cubicBezTo>
                  <a:pt x="5022" y="1705"/>
                  <a:pt x="5022" y="1705"/>
                  <a:pt x="5022" y="1705"/>
                </a:cubicBezTo>
                <a:cubicBezTo>
                  <a:pt x="5022" y="1705"/>
                  <a:pt x="5022" y="1705"/>
                  <a:pt x="5052" y="1705"/>
                </a:cubicBezTo>
                <a:lnTo>
                  <a:pt x="5052" y="1705"/>
                </a:lnTo>
                <a:lnTo>
                  <a:pt x="5052" y="1674"/>
                </a:lnTo>
                <a:lnTo>
                  <a:pt x="5052" y="1674"/>
                </a:lnTo>
                <a:lnTo>
                  <a:pt x="5052" y="1674"/>
                </a:lnTo>
                <a:cubicBezTo>
                  <a:pt x="5083" y="1674"/>
                  <a:pt x="5083" y="1642"/>
                  <a:pt x="5114" y="1612"/>
                </a:cubicBezTo>
                <a:lnTo>
                  <a:pt x="5114" y="1612"/>
                </a:lnTo>
                <a:lnTo>
                  <a:pt x="5083" y="1612"/>
                </a:lnTo>
                <a:lnTo>
                  <a:pt x="5083" y="1612"/>
                </a:lnTo>
                <a:cubicBezTo>
                  <a:pt x="5083" y="1581"/>
                  <a:pt x="5083" y="1581"/>
                  <a:pt x="5083" y="1581"/>
                </a:cubicBezTo>
                <a:lnTo>
                  <a:pt x="5083" y="1581"/>
                </a:lnTo>
                <a:cubicBezTo>
                  <a:pt x="5083" y="1550"/>
                  <a:pt x="5083" y="1550"/>
                  <a:pt x="5114" y="1550"/>
                </a:cubicBezTo>
                <a:lnTo>
                  <a:pt x="5114" y="1550"/>
                </a:lnTo>
                <a:cubicBezTo>
                  <a:pt x="5114" y="1518"/>
                  <a:pt x="5114" y="1518"/>
                  <a:pt x="5114" y="1518"/>
                </a:cubicBezTo>
                <a:cubicBezTo>
                  <a:pt x="5114" y="1518"/>
                  <a:pt x="5114" y="1518"/>
                  <a:pt x="5146" y="1518"/>
                </a:cubicBezTo>
                <a:lnTo>
                  <a:pt x="5146" y="1518"/>
                </a:lnTo>
                <a:cubicBezTo>
                  <a:pt x="5146" y="1518"/>
                  <a:pt x="5146" y="1518"/>
                  <a:pt x="5176" y="1518"/>
                </a:cubicBezTo>
                <a:lnTo>
                  <a:pt x="5176" y="1518"/>
                </a:lnTo>
                <a:lnTo>
                  <a:pt x="5176" y="1518"/>
                </a:lnTo>
                <a:cubicBezTo>
                  <a:pt x="5207" y="1518"/>
                  <a:pt x="5207" y="1488"/>
                  <a:pt x="5238" y="1488"/>
                </a:cubicBezTo>
                <a:cubicBezTo>
                  <a:pt x="5238" y="1488"/>
                  <a:pt x="5300" y="1488"/>
                  <a:pt x="5331" y="1518"/>
                </a:cubicBezTo>
                <a:cubicBezTo>
                  <a:pt x="5331" y="1518"/>
                  <a:pt x="5331" y="1518"/>
                  <a:pt x="5362" y="1518"/>
                </a:cubicBezTo>
                <a:lnTo>
                  <a:pt x="5362" y="1518"/>
                </a:lnTo>
                <a:lnTo>
                  <a:pt x="5362" y="1518"/>
                </a:lnTo>
                <a:lnTo>
                  <a:pt x="5394" y="1518"/>
                </a:lnTo>
                <a:lnTo>
                  <a:pt x="5394" y="1518"/>
                </a:lnTo>
                <a:cubicBezTo>
                  <a:pt x="5424" y="1518"/>
                  <a:pt x="5424" y="1518"/>
                  <a:pt x="5424" y="1550"/>
                </a:cubicBezTo>
                <a:lnTo>
                  <a:pt x="5424" y="1550"/>
                </a:lnTo>
                <a:lnTo>
                  <a:pt x="5424" y="1550"/>
                </a:lnTo>
                <a:cubicBezTo>
                  <a:pt x="5455" y="1550"/>
                  <a:pt x="5455" y="1550"/>
                  <a:pt x="5455" y="1581"/>
                </a:cubicBezTo>
                <a:lnTo>
                  <a:pt x="5486" y="1612"/>
                </a:lnTo>
                <a:lnTo>
                  <a:pt x="5486" y="1642"/>
                </a:lnTo>
                <a:cubicBezTo>
                  <a:pt x="5486" y="1642"/>
                  <a:pt x="5486" y="1642"/>
                  <a:pt x="5517" y="1642"/>
                </a:cubicBezTo>
                <a:cubicBezTo>
                  <a:pt x="5517" y="1674"/>
                  <a:pt x="5517" y="1705"/>
                  <a:pt x="5548" y="1705"/>
                </a:cubicBezTo>
                <a:cubicBezTo>
                  <a:pt x="5548" y="1736"/>
                  <a:pt x="5548" y="1736"/>
                  <a:pt x="5548" y="1766"/>
                </a:cubicBezTo>
                <a:lnTo>
                  <a:pt x="5548" y="1766"/>
                </a:lnTo>
                <a:cubicBezTo>
                  <a:pt x="5579" y="1766"/>
                  <a:pt x="5579" y="1766"/>
                  <a:pt x="5610" y="1766"/>
                </a:cubicBezTo>
                <a:lnTo>
                  <a:pt x="5610" y="1766"/>
                </a:lnTo>
                <a:lnTo>
                  <a:pt x="5610" y="1766"/>
                </a:lnTo>
                <a:lnTo>
                  <a:pt x="5610" y="1766"/>
                </a:lnTo>
                <a:cubicBezTo>
                  <a:pt x="5642" y="1766"/>
                  <a:pt x="5642" y="1766"/>
                  <a:pt x="5642" y="1766"/>
                </a:cubicBezTo>
                <a:cubicBezTo>
                  <a:pt x="5672" y="1798"/>
                  <a:pt x="5672" y="1798"/>
                  <a:pt x="5672" y="1798"/>
                </a:cubicBezTo>
                <a:lnTo>
                  <a:pt x="5672" y="1798"/>
                </a:lnTo>
                <a:cubicBezTo>
                  <a:pt x="5703" y="1829"/>
                  <a:pt x="5703" y="1829"/>
                  <a:pt x="5703" y="1860"/>
                </a:cubicBezTo>
                <a:cubicBezTo>
                  <a:pt x="5703" y="1860"/>
                  <a:pt x="5703" y="1860"/>
                  <a:pt x="5734" y="1860"/>
                </a:cubicBezTo>
                <a:lnTo>
                  <a:pt x="5734" y="1860"/>
                </a:lnTo>
                <a:lnTo>
                  <a:pt x="5734" y="1860"/>
                </a:lnTo>
                <a:cubicBezTo>
                  <a:pt x="5734" y="1890"/>
                  <a:pt x="5734" y="1890"/>
                  <a:pt x="5765" y="1890"/>
                </a:cubicBezTo>
                <a:lnTo>
                  <a:pt x="5765" y="1890"/>
                </a:lnTo>
                <a:cubicBezTo>
                  <a:pt x="5765" y="1860"/>
                  <a:pt x="5796" y="1860"/>
                  <a:pt x="5796" y="1860"/>
                </a:cubicBezTo>
                <a:cubicBezTo>
                  <a:pt x="5827" y="1829"/>
                  <a:pt x="5827" y="1829"/>
                  <a:pt x="5827" y="1829"/>
                </a:cubicBezTo>
                <a:lnTo>
                  <a:pt x="5827" y="1829"/>
                </a:lnTo>
                <a:cubicBezTo>
                  <a:pt x="5827" y="1829"/>
                  <a:pt x="5827" y="1829"/>
                  <a:pt x="5858" y="1829"/>
                </a:cubicBezTo>
                <a:lnTo>
                  <a:pt x="5858" y="1829"/>
                </a:lnTo>
                <a:lnTo>
                  <a:pt x="5889" y="1829"/>
                </a:lnTo>
                <a:lnTo>
                  <a:pt x="5889" y="1829"/>
                </a:lnTo>
                <a:lnTo>
                  <a:pt x="5889" y="1829"/>
                </a:lnTo>
                <a:cubicBezTo>
                  <a:pt x="5920" y="1829"/>
                  <a:pt x="5920" y="1829"/>
                  <a:pt x="5920" y="1829"/>
                </a:cubicBezTo>
                <a:lnTo>
                  <a:pt x="5951" y="1860"/>
                </a:lnTo>
                <a:lnTo>
                  <a:pt x="5951" y="1860"/>
                </a:lnTo>
                <a:lnTo>
                  <a:pt x="5951" y="1860"/>
                </a:lnTo>
                <a:lnTo>
                  <a:pt x="5951" y="1860"/>
                </a:lnTo>
                <a:lnTo>
                  <a:pt x="5951" y="1890"/>
                </a:lnTo>
                <a:lnTo>
                  <a:pt x="5951" y="1890"/>
                </a:lnTo>
                <a:cubicBezTo>
                  <a:pt x="5951" y="1890"/>
                  <a:pt x="5951" y="1890"/>
                  <a:pt x="5951" y="1922"/>
                </a:cubicBezTo>
                <a:lnTo>
                  <a:pt x="5951" y="1922"/>
                </a:lnTo>
                <a:cubicBezTo>
                  <a:pt x="5920" y="1922"/>
                  <a:pt x="5920" y="1922"/>
                  <a:pt x="5920" y="1922"/>
                </a:cubicBezTo>
                <a:lnTo>
                  <a:pt x="5920" y="1922"/>
                </a:lnTo>
                <a:cubicBezTo>
                  <a:pt x="5920" y="1953"/>
                  <a:pt x="5920" y="1953"/>
                  <a:pt x="5920" y="1953"/>
                </a:cubicBezTo>
                <a:cubicBezTo>
                  <a:pt x="5920" y="1953"/>
                  <a:pt x="5920" y="1984"/>
                  <a:pt x="5889" y="1984"/>
                </a:cubicBezTo>
                <a:lnTo>
                  <a:pt x="5889" y="1984"/>
                </a:lnTo>
                <a:lnTo>
                  <a:pt x="5889" y="1984"/>
                </a:lnTo>
                <a:cubicBezTo>
                  <a:pt x="5889" y="2014"/>
                  <a:pt x="5889" y="2014"/>
                  <a:pt x="5889" y="2014"/>
                </a:cubicBezTo>
                <a:lnTo>
                  <a:pt x="5889" y="2014"/>
                </a:lnTo>
                <a:lnTo>
                  <a:pt x="5889" y="2014"/>
                </a:lnTo>
                <a:lnTo>
                  <a:pt x="5889" y="2014"/>
                </a:lnTo>
                <a:cubicBezTo>
                  <a:pt x="5889" y="2046"/>
                  <a:pt x="5858" y="2046"/>
                  <a:pt x="5858" y="2077"/>
                </a:cubicBezTo>
                <a:lnTo>
                  <a:pt x="5858" y="2077"/>
                </a:lnTo>
                <a:lnTo>
                  <a:pt x="5858" y="2077"/>
                </a:lnTo>
                <a:lnTo>
                  <a:pt x="5858" y="2077"/>
                </a:lnTo>
                <a:lnTo>
                  <a:pt x="5827" y="2108"/>
                </a:lnTo>
                <a:lnTo>
                  <a:pt x="5827" y="2108"/>
                </a:lnTo>
                <a:lnTo>
                  <a:pt x="5827" y="2108"/>
                </a:lnTo>
                <a:cubicBezTo>
                  <a:pt x="5796" y="2108"/>
                  <a:pt x="5796" y="2108"/>
                  <a:pt x="5796" y="2077"/>
                </a:cubicBezTo>
                <a:lnTo>
                  <a:pt x="5796" y="2077"/>
                </a:lnTo>
                <a:cubicBezTo>
                  <a:pt x="5765" y="2077"/>
                  <a:pt x="5765" y="2077"/>
                  <a:pt x="5765" y="2077"/>
                </a:cubicBezTo>
                <a:cubicBezTo>
                  <a:pt x="5765" y="2077"/>
                  <a:pt x="5765" y="2108"/>
                  <a:pt x="5734" y="2108"/>
                </a:cubicBezTo>
                <a:lnTo>
                  <a:pt x="5734" y="2108"/>
                </a:lnTo>
                <a:cubicBezTo>
                  <a:pt x="5734" y="2108"/>
                  <a:pt x="5734" y="2108"/>
                  <a:pt x="5734" y="2138"/>
                </a:cubicBezTo>
                <a:lnTo>
                  <a:pt x="5734" y="2138"/>
                </a:lnTo>
                <a:lnTo>
                  <a:pt x="5734" y="2170"/>
                </a:lnTo>
                <a:lnTo>
                  <a:pt x="5734" y="2170"/>
                </a:lnTo>
                <a:lnTo>
                  <a:pt x="5734" y="2170"/>
                </a:lnTo>
                <a:cubicBezTo>
                  <a:pt x="5734" y="2170"/>
                  <a:pt x="5734" y="2170"/>
                  <a:pt x="5765" y="2170"/>
                </a:cubicBezTo>
                <a:lnTo>
                  <a:pt x="5765" y="2138"/>
                </a:lnTo>
                <a:cubicBezTo>
                  <a:pt x="5765" y="2138"/>
                  <a:pt x="5796" y="2170"/>
                  <a:pt x="5827" y="2170"/>
                </a:cubicBezTo>
                <a:cubicBezTo>
                  <a:pt x="5827" y="2201"/>
                  <a:pt x="5827" y="2201"/>
                  <a:pt x="5827" y="2201"/>
                </a:cubicBezTo>
                <a:lnTo>
                  <a:pt x="5858" y="2201"/>
                </a:lnTo>
                <a:cubicBezTo>
                  <a:pt x="5889" y="2170"/>
                  <a:pt x="5889" y="2170"/>
                  <a:pt x="5889" y="2170"/>
                </a:cubicBezTo>
                <a:cubicBezTo>
                  <a:pt x="5920" y="2170"/>
                  <a:pt x="5920" y="2138"/>
                  <a:pt x="5951" y="2108"/>
                </a:cubicBezTo>
                <a:cubicBezTo>
                  <a:pt x="5951" y="2077"/>
                  <a:pt x="5982" y="2046"/>
                  <a:pt x="6013" y="2046"/>
                </a:cubicBezTo>
                <a:lnTo>
                  <a:pt x="6044" y="2046"/>
                </a:lnTo>
                <a:lnTo>
                  <a:pt x="6044" y="2014"/>
                </a:lnTo>
                <a:lnTo>
                  <a:pt x="6075" y="1984"/>
                </a:lnTo>
                <a:lnTo>
                  <a:pt x="6106" y="1953"/>
                </a:lnTo>
                <a:cubicBezTo>
                  <a:pt x="6106" y="1922"/>
                  <a:pt x="6106" y="1922"/>
                  <a:pt x="6137" y="1890"/>
                </a:cubicBezTo>
                <a:lnTo>
                  <a:pt x="6168" y="1860"/>
                </a:lnTo>
                <a:cubicBezTo>
                  <a:pt x="6199" y="1860"/>
                  <a:pt x="6199" y="1829"/>
                  <a:pt x="6199" y="1829"/>
                </a:cubicBezTo>
                <a:lnTo>
                  <a:pt x="6199" y="1829"/>
                </a:lnTo>
                <a:cubicBezTo>
                  <a:pt x="6199" y="1798"/>
                  <a:pt x="6199" y="1766"/>
                  <a:pt x="6199" y="1766"/>
                </a:cubicBezTo>
                <a:cubicBezTo>
                  <a:pt x="6199" y="1766"/>
                  <a:pt x="6230" y="1766"/>
                  <a:pt x="6230" y="1736"/>
                </a:cubicBezTo>
                <a:lnTo>
                  <a:pt x="6230" y="1736"/>
                </a:lnTo>
                <a:lnTo>
                  <a:pt x="6230" y="1736"/>
                </a:lnTo>
                <a:cubicBezTo>
                  <a:pt x="6230" y="1736"/>
                  <a:pt x="6199" y="1705"/>
                  <a:pt x="6230" y="1705"/>
                </a:cubicBezTo>
                <a:cubicBezTo>
                  <a:pt x="6230" y="1674"/>
                  <a:pt x="6230" y="1642"/>
                  <a:pt x="6261" y="1612"/>
                </a:cubicBezTo>
                <a:lnTo>
                  <a:pt x="6261" y="1612"/>
                </a:lnTo>
                <a:lnTo>
                  <a:pt x="6261" y="1581"/>
                </a:lnTo>
                <a:cubicBezTo>
                  <a:pt x="6230" y="1581"/>
                  <a:pt x="6230" y="1581"/>
                  <a:pt x="6230" y="1581"/>
                </a:cubicBezTo>
                <a:cubicBezTo>
                  <a:pt x="6230" y="1550"/>
                  <a:pt x="6230" y="1550"/>
                  <a:pt x="6230" y="1550"/>
                </a:cubicBezTo>
                <a:cubicBezTo>
                  <a:pt x="6230" y="1518"/>
                  <a:pt x="6230" y="1518"/>
                  <a:pt x="6199" y="1518"/>
                </a:cubicBezTo>
                <a:cubicBezTo>
                  <a:pt x="6199" y="1518"/>
                  <a:pt x="6199" y="1518"/>
                  <a:pt x="6168" y="1518"/>
                </a:cubicBezTo>
                <a:cubicBezTo>
                  <a:pt x="6168" y="1518"/>
                  <a:pt x="6168" y="1518"/>
                  <a:pt x="6137" y="1518"/>
                </a:cubicBezTo>
                <a:cubicBezTo>
                  <a:pt x="6137" y="1518"/>
                  <a:pt x="6137" y="1518"/>
                  <a:pt x="6106" y="1518"/>
                </a:cubicBezTo>
                <a:cubicBezTo>
                  <a:pt x="6106" y="1550"/>
                  <a:pt x="6075" y="1550"/>
                  <a:pt x="6075" y="1550"/>
                </a:cubicBezTo>
                <a:cubicBezTo>
                  <a:pt x="6044" y="1550"/>
                  <a:pt x="6044" y="1550"/>
                  <a:pt x="6044" y="1518"/>
                </a:cubicBezTo>
                <a:lnTo>
                  <a:pt x="6044" y="1488"/>
                </a:lnTo>
                <a:lnTo>
                  <a:pt x="6044" y="1488"/>
                </a:lnTo>
                <a:cubicBezTo>
                  <a:pt x="6044" y="1488"/>
                  <a:pt x="6044" y="1488"/>
                  <a:pt x="6044" y="1457"/>
                </a:cubicBezTo>
                <a:lnTo>
                  <a:pt x="6013" y="1457"/>
                </a:lnTo>
                <a:cubicBezTo>
                  <a:pt x="6013" y="1488"/>
                  <a:pt x="6013" y="1488"/>
                  <a:pt x="6013" y="1488"/>
                </a:cubicBezTo>
                <a:lnTo>
                  <a:pt x="5982" y="1488"/>
                </a:lnTo>
                <a:cubicBezTo>
                  <a:pt x="5982" y="1488"/>
                  <a:pt x="5951" y="1488"/>
                  <a:pt x="5920" y="1457"/>
                </a:cubicBezTo>
                <a:lnTo>
                  <a:pt x="5920" y="1425"/>
                </a:lnTo>
                <a:cubicBezTo>
                  <a:pt x="5920" y="1394"/>
                  <a:pt x="5951" y="1394"/>
                  <a:pt x="5982" y="1394"/>
                </a:cubicBezTo>
                <a:lnTo>
                  <a:pt x="5982" y="1394"/>
                </a:lnTo>
                <a:cubicBezTo>
                  <a:pt x="6013" y="1394"/>
                  <a:pt x="6013" y="1364"/>
                  <a:pt x="6044" y="1364"/>
                </a:cubicBezTo>
                <a:lnTo>
                  <a:pt x="6075" y="1333"/>
                </a:lnTo>
                <a:cubicBezTo>
                  <a:pt x="6075" y="1333"/>
                  <a:pt x="6075" y="1302"/>
                  <a:pt x="6106" y="1302"/>
                </a:cubicBezTo>
                <a:lnTo>
                  <a:pt x="6106" y="1302"/>
                </a:lnTo>
                <a:lnTo>
                  <a:pt x="6106" y="1302"/>
                </a:lnTo>
                <a:lnTo>
                  <a:pt x="6106" y="1302"/>
                </a:lnTo>
                <a:lnTo>
                  <a:pt x="6137" y="1270"/>
                </a:lnTo>
                <a:lnTo>
                  <a:pt x="6137" y="1270"/>
                </a:lnTo>
                <a:cubicBezTo>
                  <a:pt x="6168" y="1240"/>
                  <a:pt x="6199" y="1240"/>
                  <a:pt x="6230" y="1240"/>
                </a:cubicBezTo>
                <a:lnTo>
                  <a:pt x="6230" y="1240"/>
                </a:lnTo>
                <a:cubicBezTo>
                  <a:pt x="6230" y="1209"/>
                  <a:pt x="6261" y="1209"/>
                  <a:pt x="6261" y="1209"/>
                </a:cubicBezTo>
                <a:cubicBezTo>
                  <a:pt x="6261" y="1209"/>
                  <a:pt x="6261" y="1209"/>
                  <a:pt x="6261" y="1178"/>
                </a:cubicBezTo>
                <a:cubicBezTo>
                  <a:pt x="6292" y="1178"/>
                  <a:pt x="6323" y="1178"/>
                  <a:pt x="6323" y="1146"/>
                </a:cubicBezTo>
                <a:cubicBezTo>
                  <a:pt x="6354" y="1146"/>
                  <a:pt x="6354" y="1146"/>
                  <a:pt x="6385" y="1116"/>
                </a:cubicBezTo>
                <a:lnTo>
                  <a:pt x="6385" y="1116"/>
                </a:lnTo>
                <a:lnTo>
                  <a:pt x="6416" y="1116"/>
                </a:lnTo>
                <a:cubicBezTo>
                  <a:pt x="6447" y="1116"/>
                  <a:pt x="6447" y="1116"/>
                  <a:pt x="6478" y="1116"/>
                </a:cubicBezTo>
                <a:cubicBezTo>
                  <a:pt x="6509" y="1116"/>
                  <a:pt x="6509" y="1146"/>
                  <a:pt x="6540" y="1146"/>
                </a:cubicBezTo>
                <a:cubicBezTo>
                  <a:pt x="6540" y="1146"/>
                  <a:pt x="6540" y="1146"/>
                  <a:pt x="6571" y="1146"/>
                </a:cubicBezTo>
                <a:lnTo>
                  <a:pt x="6571" y="1146"/>
                </a:lnTo>
                <a:lnTo>
                  <a:pt x="6602" y="1146"/>
                </a:lnTo>
                <a:cubicBezTo>
                  <a:pt x="6633" y="1146"/>
                  <a:pt x="6664" y="1146"/>
                  <a:pt x="6664" y="1146"/>
                </a:cubicBezTo>
                <a:cubicBezTo>
                  <a:pt x="6664" y="1146"/>
                  <a:pt x="6664" y="1146"/>
                  <a:pt x="6695" y="1146"/>
                </a:cubicBezTo>
                <a:lnTo>
                  <a:pt x="6695" y="1146"/>
                </a:lnTo>
                <a:lnTo>
                  <a:pt x="6695" y="1146"/>
                </a:lnTo>
                <a:cubicBezTo>
                  <a:pt x="6695" y="1116"/>
                  <a:pt x="6695" y="1116"/>
                  <a:pt x="6726" y="1116"/>
                </a:cubicBezTo>
                <a:lnTo>
                  <a:pt x="6726" y="1116"/>
                </a:lnTo>
                <a:cubicBezTo>
                  <a:pt x="6757" y="1116"/>
                  <a:pt x="6788" y="1116"/>
                  <a:pt x="6788" y="1116"/>
                </a:cubicBezTo>
                <a:lnTo>
                  <a:pt x="6788" y="1116"/>
                </a:lnTo>
                <a:cubicBezTo>
                  <a:pt x="6819" y="1116"/>
                  <a:pt x="6819" y="1116"/>
                  <a:pt x="6819" y="1116"/>
                </a:cubicBezTo>
                <a:lnTo>
                  <a:pt x="6819" y="1116"/>
                </a:lnTo>
                <a:cubicBezTo>
                  <a:pt x="6850" y="1116"/>
                  <a:pt x="6881" y="1116"/>
                  <a:pt x="6881" y="1146"/>
                </a:cubicBezTo>
                <a:lnTo>
                  <a:pt x="6912" y="1146"/>
                </a:lnTo>
                <a:lnTo>
                  <a:pt x="6912" y="1146"/>
                </a:lnTo>
                <a:cubicBezTo>
                  <a:pt x="6912" y="1146"/>
                  <a:pt x="6974" y="1146"/>
                  <a:pt x="7005" y="1146"/>
                </a:cubicBezTo>
                <a:cubicBezTo>
                  <a:pt x="7005" y="1146"/>
                  <a:pt x="6974" y="1146"/>
                  <a:pt x="6974" y="1116"/>
                </a:cubicBezTo>
                <a:cubicBezTo>
                  <a:pt x="6974" y="1116"/>
                  <a:pt x="6974" y="1116"/>
                  <a:pt x="6974" y="1085"/>
                </a:cubicBezTo>
                <a:cubicBezTo>
                  <a:pt x="7005" y="1085"/>
                  <a:pt x="7005" y="1085"/>
                  <a:pt x="7036" y="1054"/>
                </a:cubicBezTo>
                <a:lnTo>
                  <a:pt x="7067" y="1054"/>
                </a:lnTo>
                <a:lnTo>
                  <a:pt x="7067" y="1054"/>
                </a:lnTo>
                <a:cubicBezTo>
                  <a:pt x="7067" y="1022"/>
                  <a:pt x="7098" y="1022"/>
                  <a:pt x="7098" y="1022"/>
                </a:cubicBezTo>
                <a:lnTo>
                  <a:pt x="7098" y="1022"/>
                </a:lnTo>
                <a:cubicBezTo>
                  <a:pt x="7098" y="1022"/>
                  <a:pt x="7098" y="992"/>
                  <a:pt x="7129" y="992"/>
                </a:cubicBezTo>
                <a:cubicBezTo>
                  <a:pt x="7129" y="992"/>
                  <a:pt x="7129" y="961"/>
                  <a:pt x="7160" y="961"/>
                </a:cubicBezTo>
                <a:cubicBezTo>
                  <a:pt x="7191" y="961"/>
                  <a:pt x="7191" y="961"/>
                  <a:pt x="7191" y="961"/>
                </a:cubicBezTo>
                <a:cubicBezTo>
                  <a:pt x="7191" y="961"/>
                  <a:pt x="7191" y="961"/>
                  <a:pt x="7222" y="961"/>
                </a:cubicBezTo>
                <a:cubicBezTo>
                  <a:pt x="7222" y="961"/>
                  <a:pt x="7222" y="961"/>
                  <a:pt x="7253" y="961"/>
                </a:cubicBezTo>
                <a:cubicBezTo>
                  <a:pt x="7253" y="961"/>
                  <a:pt x="7284" y="961"/>
                  <a:pt x="7284" y="992"/>
                </a:cubicBezTo>
                <a:lnTo>
                  <a:pt x="7284" y="992"/>
                </a:lnTo>
                <a:lnTo>
                  <a:pt x="7284" y="992"/>
                </a:lnTo>
                <a:cubicBezTo>
                  <a:pt x="7284" y="961"/>
                  <a:pt x="7315" y="961"/>
                  <a:pt x="7315" y="961"/>
                </a:cubicBezTo>
                <a:lnTo>
                  <a:pt x="7315" y="961"/>
                </a:lnTo>
                <a:cubicBezTo>
                  <a:pt x="7345" y="961"/>
                  <a:pt x="7345" y="961"/>
                  <a:pt x="7345" y="992"/>
                </a:cubicBezTo>
                <a:cubicBezTo>
                  <a:pt x="7345" y="992"/>
                  <a:pt x="7345" y="992"/>
                  <a:pt x="7345" y="1022"/>
                </a:cubicBezTo>
                <a:lnTo>
                  <a:pt x="7345" y="1022"/>
                </a:lnTo>
                <a:lnTo>
                  <a:pt x="7345" y="1022"/>
                </a:lnTo>
                <a:cubicBezTo>
                  <a:pt x="7377" y="1022"/>
                  <a:pt x="7377" y="1022"/>
                  <a:pt x="7408" y="1022"/>
                </a:cubicBezTo>
                <a:cubicBezTo>
                  <a:pt x="7408" y="1022"/>
                  <a:pt x="7408" y="1022"/>
                  <a:pt x="7408" y="992"/>
                </a:cubicBezTo>
                <a:lnTo>
                  <a:pt x="7408" y="992"/>
                </a:lnTo>
                <a:cubicBezTo>
                  <a:pt x="7439" y="992"/>
                  <a:pt x="7439" y="961"/>
                  <a:pt x="7439" y="961"/>
                </a:cubicBezTo>
                <a:lnTo>
                  <a:pt x="7469" y="992"/>
                </a:lnTo>
                <a:lnTo>
                  <a:pt x="7469" y="992"/>
                </a:lnTo>
                <a:lnTo>
                  <a:pt x="7469" y="992"/>
                </a:lnTo>
                <a:cubicBezTo>
                  <a:pt x="7469" y="961"/>
                  <a:pt x="7469" y="961"/>
                  <a:pt x="7469" y="961"/>
                </a:cubicBezTo>
                <a:cubicBezTo>
                  <a:pt x="7469" y="961"/>
                  <a:pt x="7469" y="961"/>
                  <a:pt x="7469" y="930"/>
                </a:cubicBezTo>
                <a:cubicBezTo>
                  <a:pt x="7501" y="930"/>
                  <a:pt x="7501" y="930"/>
                  <a:pt x="7501" y="930"/>
                </a:cubicBezTo>
                <a:cubicBezTo>
                  <a:pt x="7532" y="898"/>
                  <a:pt x="7532" y="898"/>
                  <a:pt x="7532" y="898"/>
                </a:cubicBezTo>
                <a:lnTo>
                  <a:pt x="7532" y="898"/>
                </a:lnTo>
                <a:lnTo>
                  <a:pt x="7563" y="898"/>
                </a:lnTo>
                <a:lnTo>
                  <a:pt x="7563" y="898"/>
                </a:lnTo>
                <a:lnTo>
                  <a:pt x="7563" y="898"/>
                </a:lnTo>
                <a:cubicBezTo>
                  <a:pt x="7593" y="898"/>
                  <a:pt x="7593" y="930"/>
                  <a:pt x="7593" y="961"/>
                </a:cubicBezTo>
                <a:cubicBezTo>
                  <a:pt x="7625" y="961"/>
                  <a:pt x="7593" y="961"/>
                  <a:pt x="7593" y="992"/>
                </a:cubicBezTo>
                <a:lnTo>
                  <a:pt x="7593" y="992"/>
                </a:lnTo>
                <a:cubicBezTo>
                  <a:pt x="7563" y="992"/>
                  <a:pt x="7563" y="992"/>
                  <a:pt x="7563" y="992"/>
                </a:cubicBezTo>
                <a:lnTo>
                  <a:pt x="7563" y="992"/>
                </a:lnTo>
                <a:cubicBezTo>
                  <a:pt x="7563" y="1022"/>
                  <a:pt x="7563" y="1022"/>
                  <a:pt x="7563" y="1022"/>
                </a:cubicBezTo>
                <a:cubicBezTo>
                  <a:pt x="7563" y="1054"/>
                  <a:pt x="7532" y="1085"/>
                  <a:pt x="7501" y="1085"/>
                </a:cubicBezTo>
                <a:lnTo>
                  <a:pt x="7469" y="1085"/>
                </a:lnTo>
                <a:cubicBezTo>
                  <a:pt x="7439" y="1116"/>
                  <a:pt x="7439" y="1116"/>
                  <a:pt x="7408" y="1116"/>
                </a:cubicBezTo>
                <a:cubicBezTo>
                  <a:pt x="7408" y="1146"/>
                  <a:pt x="7377" y="1146"/>
                  <a:pt x="7377" y="1146"/>
                </a:cubicBezTo>
                <a:cubicBezTo>
                  <a:pt x="7345" y="1178"/>
                  <a:pt x="7284" y="1240"/>
                  <a:pt x="7253" y="1240"/>
                </a:cubicBezTo>
                <a:cubicBezTo>
                  <a:pt x="7253" y="1270"/>
                  <a:pt x="7222" y="1270"/>
                  <a:pt x="7222" y="1270"/>
                </a:cubicBezTo>
                <a:lnTo>
                  <a:pt x="7191" y="1270"/>
                </a:lnTo>
                <a:lnTo>
                  <a:pt x="7191" y="1270"/>
                </a:lnTo>
                <a:cubicBezTo>
                  <a:pt x="7160" y="1270"/>
                  <a:pt x="7160" y="1270"/>
                  <a:pt x="7160" y="1270"/>
                </a:cubicBezTo>
                <a:lnTo>
                  <a:pt x="7160" y="1270"/>
                </a:lnTo>
                <a:cubicBezTo>
                  <a:pt x="7160" y="1302"/>
                  <a:pt x="7160" y="1333"/>
                  <a:pt x="7129" y="1333"/>
                </a:cubicBezTo>
                <a:cubicBezTo>
                  <a:pt x="7129" y="1333"/>
                  <a:pt x="7129" y="1333"/>
                  <a:pt x="7098" y="1333"/>
                </a:cubicBezTo>
                <a:cubicBezTo>
                  <a:pt x="7098" y="1333"/>
                  <a:pt x="7098" y="1333"/>
                  <a:pt x="7098" y="1364"/>
                </a:cubicBezTo>
                <a:cubicBezTo>
                  <a:pt x="7098" y="1394"/>
                  <a:pt x="7098" y="1425"/>
                  <a:pt x="7098" y="1457"/>
                </a:cubicBezTo>
                <a:cubicBezTo>
                  <a:pt x="7098" y="1457"/>
                  <a:pt x="7098" y="1457"/>
                  <a:pt x="7098" y="1488"/>
                </a:cubicBezTo>
                <a:cubicBezTo>
                  <a:pt x="7098" y="1488"/>
                  <a:pt x="7129" y="1518"/>
                  <a:pt x="7129" y="1550"/>
                </a:cubicBezTo>
                <a:cubicBezTo>
                  <a:pt x="7129" y="1550"/>
                  <a:pt x="7129" y="1550"/>
                  <a:pt x="7129" y="1581"/>
                </a:cubicBezTo>
                <a:lnTo>
                  <a:pt x="7129" y="1581"/>
                </a:lnTo>
                <a:lnTo>
                  <a:pt x="7129" y="1612"/>
                </a:lnTo>
                <a:lnTo>
                  <a:pt x="7129" y="1612"/>
                </a:lnTo>
                <a:cubicBezTo>
                  <a:pt x="7129" y="1642"/>
                  <a:pt x="7129" y="1642"/>
                  <a:pt x="7129" y="1642"/>
                </a:cubicBezTo>
                <a:cubicBezTo>
                  <a:pt x="7129" y="1642"/>
                  <a:pt x="7129" y="1642"/>
                  <a:pt x="7129" y="1674"/>
                </a:cubicBezTo>
                <a:cubicBezTo>
                  <a:pt x="7129" y="1642"/>
                  <a:pt x="7129" y="1642"/>
                  <a:pt x="7129" y="1642"/>
                </a:cubicBezTo>
                <a:cubicBezTo>
                  <a:pt x="7160" y="1642"/>
                  <a:pt x="7160" y="1642"/>
                  <a:pt x="7160" y="1642"/>
                </a:cubicBezTo>
                <a:lnTo>
                  <a:pt x="7160" y="1642"/>
                </a:lnTo>
                <a:cubicBezTo>
                  <a:pt x="7191" y="1642"/>
                  <a:pt x="7191" y="1612"/>
                  <a:pt x="7191" y="1612"/>
                </a:cubicBezTo>
                <a:lnTo>
                  <a:pt x="7191" y="1612"/>
                </a:lnTo>
                <a:lnTo>
                  <a:pt x="7191" y="1612"/>
                </a:lnTo>
                <a:cubicBezTo>
                  <a:pt x="7191" y="1581"/>
                  <a:pt x="7191" y="1550"/>
                  <a:pt x="7222" y="1550"/>
                </a:cubicBezTo>
                <a:cubicBezTo>
                  <a:pt x="7222" y="1518"/>
                  <a:pt x="7222" y="1518"/>
                  <a:pt x="7222" y="1518"/>
                </a:cubicBezTo>
                <a:lnTo>
                  <a:pt x="7222" y="1518"/>
                </a:lnTo>
                <a:lnTo>
                  <a:pt x="7253" y="1518"/>
                </a:lnTo>
                <a:lnTo>
                  <a:pt x="7284" y="1518"/>
                </a:lnTo>
                <a:lnTo>
                  <a:pt x="7284" y="1518"/>
                </a:lnTo>
                <a:lnTo>
                  <a:pt x="7284" y="1488"/>
                </a:lnTo>
                <a:cubicBezTo>
                  <a:pt x="7284" y="1457"/>
                  <a:pt x="7315" y="1457"/>
                  <a:pt x="7315" y="1457"/>
                </a:cubicBezTo>
                <a:lnTo>
                  <a:pt x="7315" y="1457"/>
                </a:lnTo>
                <a:cubicBezTo>
                  <a:pt x="7345" y="1425"/>
                  <a:pt x="7408" y="1425"/>
                  <a:pt x="7439" y="1425"/>
                </a:cubicBezTo>
                <a:lnTo>
                  <a:pt x="7439" y="1425"/>
                </a:lnTo>
                <a:cubicBezTo>
                  <a:pt x="7439" y="1394"/>
                  <a:pt x="7439" y="1364"/>
                  <a:pt x="7469" y="1364"/>
                </a:cubicBezTo>
                <a:cubicBezTo>
                  <a:pt x="7439" y="1333"/>
                  <a:pt x="7439" y="1302"/>
                  <a:pt x="7439" y="1302"/>
                </a:cubicBezTo>
                <a:cubicBezTo>
                  <a:pt x="7439" y="1270"/>
                  <a:pt x="7439" y="1270"/>
                  <a:pt x="7469" y="1270"/>
                </a:cubicBezTo>
                <a:cubicBezTo>
                  <a:pt x="7439" y="1270"/>
                  <a:pt x="7439" y="1270"/>
                  <a:pt x="7439" y="1270"/>
                </a:cubicBezTo>
                <a:cubicBezTo>
                  <a:pt x="7439" y="1270"/>
                  <a:pt x="7439" y="1270"/>
                  <a:pt x="7408" y="1270"/>
                </a:cubicBezTo>
                <a:cubicBezTo>
                  <a:pt x="7408" y="1240"/>
                  <a:pt x="7439" y="1209"/>
                  <a:pt x="7439" y="1209"/>
                </a:cubicBezTo>
                <a:cubicBezTo>
                  <a:pt x="7439" y="1178"/>
                  <a:pt x="7439" y="1178"/>
                  <a:pt x="7469" y="1178"/>
                </a:cubicBezTo>
                <a:cubicBezTo>
                  <a:pt x="7469" y="1146"/>
                  <a:pt x="7469" y="1146"/>
                  <a:pt x="7469" y="1146"/>
                </a:cubicBezTo>
                <a:cubicBezTo>
                  <a:pt x="7501" y="1146"/>
                  <a:pt x="7501" y="1116"/>
                  <a:pt x="7501" y="1116"/>
                </a:cubicBezTo>
                <a:lnTo>
                  <a:pt x="7501" y="1116"/>
                </a:lnTo>
                <a:cubicBezTo>
                  <a:pt x="7501" y="1116"/>
                  <a:pt x="7501" y="1085"/>
                  <a:pt x="7532" y="1085"/>
                </a:cubicBezTo>
                <a:lnTo>
                  <a:pt x="7563" y="1085"/>
                </a:lnTo>
                <a:cubicBezTo>
                  <a:pt x="7563" y="1085"/>
                  <a:pt x="7563" y="1085"/>
                  <a:pt x="7593" y="1085"/>
                </a:cubicBezTo>
                <a:lnTo>
                  <a:pt x="7593" y="1085"/>
                </a:lnTo>
                <a:cubicBezTo>
                  <a:pt x="7625" y="1085"/>
                  <a:pt x="7625" y="1054"/>
                  <a:pt x="7625" y="1054"/>
                </a:cubicBezTo>
                <a:cubicBezTo>
                  <a:pt x="7625" y="1054"/>
                  <a:pt x="7625" y="1054"/>
                  <a:pt x="7656" y="1054"/>
                </a:cubicBezTo>
                <a:lnTo>
                  <a:pt x="7656" y="1054"/>
                </a:lnTo>
                <a:cubicBezTo>
                  <a:pt x="7687" y="1054"/>
                  <a:pt x="7687" y="1054"/>
                  <a:pt x="7687" y="1054"/>
                </a:cubicBezTo>
                <a:lnTo>
                  <a:pt x="7687" y="1054"/>
                </a:lnTo>
                <a:lnTo>
                  <a:pt x="7687" y="1054"/>
                </a:lnTo>
                <a:lnTo>
                  <a:pt x="7687" y="1054"/>
                </a:lnTo>
                <a:cubicBezTo>
                  <a:pt x="7687" y="1054"/>
                  <a:pt x="7717" y="1054"/>
                  <a:pt x="7749" y="1054"/>
                </a:cubicBezTo>
                <a:cubicBezTo>
                  <a:pt x="7749" y="1054"/>
                  <a:pt x="7749" y="1054"/>
                  <a:pt x="7780" y="1054"/>
                </a:cubicBezTo>
                <a:lnTo>
                  <a:pt x="7780" y="1054"/>
                </a:lnTo>
                <a:cubicBezTo>
                  <a:pt x="7811" y="1054"/>
                  <a:pt x="7811" y="1054"/>
                  <a:pt x="7811" y="1054"/>
                </a:cubicBezTo>
                <a:lnTo>
                  <a:pt x="7811" y="1054"/>
                </a:lnTo>
                <a:cubicBezTo>
                  <a:pt x="7841" y="1054"/>
                  <a:pt x="7841" y="1054"/>
                  <a:pt x="7873" y="1085"/>
                </a:cubicBezTo>
                <a:lnTo>
                  <a:pt x="7873" y="1085"/>
                </a:lnTo>
                <a:cubicBezTo>
                  <a:pt x="7873" y="1085"/>
                  <a:pt x="7873" y="1085"/>
                  <a:pt x="7873" y="1054"/>
                </a:cubicBezTo>
                <a:cubicBezTo>
                  <a:pt x="7873" y="1054"/>
                  <a:pt x="7904" y="1054"/>
                  <a:pt x="7935" y="1054"/>
                </a:cubicBezTo>
                <a:lnTo>
                  <a:pt x="7965" y="1022"/>
                </a:lnTo>
                <a:lnTo>
                  <a:pt x="7965" y="1022"/>
                </a:lnTo>
                <a:cubicBezTo>
                  <a:pt x="7997" y="992"/>
                  <a:pt x="8089" y="961"/>
                  <a:pt x="8089" y="961"/>
                </a:cubicBezTo>
                <a:cubicBezTo>
                  <a:pt x="8121" y="961"/>
                  <a:pt x="8121" y="961"/>
                  <a:pt x="8121" y="961"/>
                </a:cubicBezTo>
                <a:lnTo>
                  <a:pt x="8121" y="961"/>
                </a:lnTo>
                <a:lnTo>
                  <a:pt x="8121" y="961"/>
                </a:lnTo>
                <a:cubicBezTo>
                  <a:pt x="8152" y="961"/>
                  <a:pt x="8152" y="961"/>
                  <a:pt x="8152" y="961"/>
                </a:cubicBezTo>
                <a:cubicBezTo>
                  <a:pt x="8183" y="961"/>
                  <a:pt x="8213" y="930"/>
                  <a:pt x="8213" y="930"/>
                </a:cubicBezTo>
                <a:lnTo>
                  <a:pt x="8245" y="898"/>
                </a:lnTo>
                <a:cubicBezTo>
                  <a:pt x="8276" y="898"/>
                  <a:pt x="8276" y="930"/>
                  <a:pt x="8307" y="930"/>
                </a:cubicBezTo>
                <a:lnTo>
                  <a:pt x="8307" y="930"/>
                </a:lnTo>
                <a:lnTo>
                  <a:pt x="8307" y="930"/>
                </a:lnTo>
                <a:lnTo>
                  <a:pt x="8337" y="930"/>
                </a:lnTo>
                <a:lnTo>
                  <a:pt x="8337" y="930"/>
                </a:lnTo>
                <a:lnTo>
                  <a:pt x="8337" y="898"/>
                </a:lnTo>
                <a:cubicBezTo>
                  <a:pt x="8337" y="868"/>
                  <a:pt x="8337" y="868"/>
                  <a:pt x="8307" y="837"/>
                </a:cubicBezTo>
                <a:cubicBezTo>
                  <a:pt x="8276" y="837"/>
                  <a:pt x="8276" y="837"/>
                  <a:pt x="8276" y="837"/>
                </a:cubicBezTo>
                <a:cubicBezTo>
                  <a:pt x="8276" y="837"/>
                  <a:pt x="8276" y="837"/>
                  <a:pt x="8245" y="837"/>
                </a:cubicBezTo>
                <a:lnTo>
                  <a:pt x="8245" y="837"/>
                </a:lnTo>
                <a:cubicBezTo>
                  <a:pt x="8213" y="837"/>
                  <a:pt x="8213" y="837"/>
                  <a:pt x="8183" y="837"/>
                </a:cubicBezTo>
                <a:lnTo>
                  <a:pt x="8183" y="837"/>
                </a:lnTo>
                <a:lnTo>
                  <a:pt x="8152" y="837"/>
                </a:lnTo>
                <a:cubicBezTo>
                  <a:pt x="8152" y="837"/>
                  <a:pt x="8152" y="837"/>
                  <a:pt x="8121" y="837"/>
                </a:cubicBezTo>
                <a:lnTo>
                  <a:pt x="8121" y="806"/>
                </a:lnTo>
                <a:cubicBezTo>
                  <a:pt x="8121" y="775"/>
                  <a:pt x="8121" y="775"/>
                  <a:pt x="8152" y="775"/>
                </a:cubicBezTo>
                <a:lnTo>
                  <a:pt x="8183" y="775"/>
                </a:lnTo>
                <a:cubicBezTo>
                  <a:pt x="8183" y="775"/>
                  <a:pt x="8213" y="744"/>
                  <a:pt x="8245" y="744"/>
                </a:cubicBezTo>
                <a:cubicBezTo>
                  <a:pt x="8276" y="744"/>
                  <a:pt x="8276" y="775"/>
                  <a:pt x="8307" y="775"/>
                </a:cubicBezTo>
                <a:cubicBezTo>
                  <a:pt x="8337" y="775"/>
                  <a:pt x="8369" y="775"/>
                  <a:pt x="8369" y="775"/>
                </a:cubicBezTo>
                <a:cubicBezTo>
                  <a:pt x="8400" y="775"/>
                  <a:pt x="8431" y="775"/>
                  <a:pt x="8431" y="775"/>
                </a:cubicBezTo>
                <a:cubicBezTo>
                  <a:pt x="8431" y="744"/>
                  <a:pt x="8493" y="744"/>
                  <a:pt x="8493" y="744"/>
                </a:cubicBezTo>
                <a:cubicBezTo>
                  <a:pt x="8524" y="744"/>
                  <a:pt x="8524" y="744"/>
                  <a:pt x="8524" y="744"/>
                </a:cubicBezTo>
                <a:cubicBezTo>
                  <a:pt x="8555" y="744"/>
                  <a:pt x="8585" y="744"/>
                  <a:pt x="8648" y="744"/>
                </a:cubicBezTo>
                <a:lnTo>
                  <a:pt x="8648" y="744"/>
                </a:lnTo>
                <a:cubicBezTo>
                  <a:pt x="8679" y="713"/>
                  <a:pt x="8679" y="713"/>
                  <a:pt x="8679" y="713"/>
                </a:cubicBezTo>
                <a:cubicBezTo>
                  <a:pt x="8709" y="713"/>
                  <a:pt x="8803" y="682"/>
                  <a:pt x="8865" y="682"/>
                </a:cubicBezTo>
                <a:lnTo>
                  <a:pt x="8833" y="682"/>
                </a:lnTo>
                <a:cubicBezTo>
                  <a:pt x="8833" y="682"/>
                  <a:pt x="8803" y="682"/>
                  <a:pt x="8772" y="682"/>
                </a:cubicBezTo>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59" name="Google Shape;1259;g627d42fa04_4_49"/>
          <p:cNvSpPr>
            <a:spLocks/>
          </p:cNvSpPr>
          <p:nvPr/>
        </p:nvSpPr>
        <p:spPr>
          <a:xfrm>
            <a:off x="9970517" y="6012988"/>
            <a:ext cx="250943" cy="460891"/>
          </a:xfrm>
          <a:custGeom>
            <a:avLst/>
            <a:gdLst/>
            <a:ahLst/>
            <a:cxnLst/>
            <a:rect l="l" t="t" r="r" b="b"/>
            <a:pathLst>
              <a:path w="404" h="745" extrusionOk="0">
                <a:moveTo>
                  <a:pt x="248" y="588"/>
                </a:moveTo>
                <a:lnTo>
                  <a:pt x="248" y="588"/>
                </a:lnTo>
                <a:lnTo>
                  <a:pt x="248" y="588"/>
                </a:lnTo>
                <a:cubicBezTo>
                  <a:pt x="248" y="557"/>
                  <a:pt x="248" y="557"/>
                  <a:pt x="248" y="557"/>
                </a:cubicBezTo>
                <a:lnTo>
                  <a:pt x="248" y="526"/>
                </a:lnTo>
                <a:lnTo>
                  <a:pt x="248" y="526"/>
                </a:lnTo>
                <a:lnTo>
                  <a:pt x="279" y="526"/>
                </a:lnTo>
                <a:cubicBezTo>
                  <a:pt x="279" y="526"/>
                  <a:pt x="279" y="526"/>
                  <a:pt x="279" y="496"/>
                </a:cubicBezTo>
                <a:lnTo>
                  <a:pt x="279" y="496"/>
                </a:lnTo>
                <a:cubicBezTo>
                  <a:pt x="279" y="496"/>
                  <a:pt x="279" y="496"/>
                  <a:pt x="310" y="496"/>
                </a:cubicBezTo>
                <a:lnTo>
                  <a:pt x="310" y="496"/>
                </a:lnTo>
                <a:lnTo>
                  <a:pt x="310" y="496"/>
                </a:lnTo>
                <a:lnTo>
                  <a:pt x="310" y="496"/>
                </a:lnTo>
                <a:lnTo>
                  <a:pt x="310" y="496"/>
                </a:lnTo>
                <a:cubicBezTo>
                  <a:pt x="342" y="496"/>
                  <a:pt x="342" y="496"/>
                  <a:pt x="342" y="496"/>
                </a:cubicBezTo>
                <a:cubicBezTo>
                  <a:pt x="342" y="464"/>
                  <a:pt x="372" y="464"/>
                  <a:pt x="403" y="464"/>
                </a:cubicBezTo>
                <a:lnTo>
                  <a:pt x="403" y="464"/>
                </a:lnTo>
                <a:lnTo>
                  <a:pt x="403" y="464"/>
                </a:lnTo>
                <a:lnTo>
                  <a:pt x="403" y="464"/>
                </a:lnTo>
                <a:lnTo>
                  <a:pt x="403" y="464"/>
                </a:lnTo>
                <a:lnTo>
                  <a:pt x="403" y="464"/>
                </a:lnTo>
                <a:cubicBezTo>
                  <a:pt x="403" y="464"/>
                  <a:pt x="403" y="464"/>
                  <a:pt x="403" y="433"/>
                </a:cubicBezTo>
                <a:cubicBezTo>
                  <a:pt x="403" y="433"/>
                  <a:pt x="372" y="433"/>
                  <a:pt x="372" y="402"/>
                </a:cubicBezTo>
                <a:lnTo>
                  <a:pt x="372" y="402"/>
                </a:lnTo>
                <a:lnTo>
                  <a:pt x="372" y="402"/>
                </a:lnTo>
                <a:cubicBezTo>
                  <a:pt x="342" y="402"/>
                  <a:pt x="342" y="372"/>
                  <a:pt x="342" y="372"/>
                </a:cubicBezTo>
                <a:lnTo>
                  <a:pt x="342" y="372"/>
                </a:lnTo>
                <a:cubicBezTo>
                  <a:pt x="342" y="340"/>
                  <a:pt x="342" y="340"/>
                  <a:pt x="342" y="340"/>
                </a:cubicBezTo>
                <a:lnTo>
                  <a:pt x="342" y="340"/>
                </a:lnTo>
                <a:lnTo>
                  <a:pt x="310" y="309"/>
                </a:lnTo>
                <a:lnTo>
                  <a:pt x="310" y="278"/>
                </a:lnTo>
                <a:lnTo>
                  <a:pt x="310" y="278"/>
                </a:lnTo>
                <a:lnTo>
                  <a:pt x="310" y="278"/>
                </a:lnTo>
                <a:cubicBezTo>
                  <a:pt x="279" y="278"/>
                  <a:pt x="279" y="278"/>
                  <a:pt x="279" y="278"/>
                </a:cubicBezTo>
                <a:lnTo>
                  <a:pt x="279" y="309"/>
                </a:lnTo>
                <a:lnTo>
                  <a:pt x="279" y="309"/>
                </a:lnTo>
                <a:lnTo>
                  <a:pt x="279" y="309"/>
                </a:lnTo>
                <a:cubicBezTo>
                  <a:pt x="248" y="309"/>
                  <a:pt x="248" y="278"/>
                  <a:pt x="248" y="278"/>
                </a:cubicBezTo>
                <a:lnTo>
                  <a:pt x="248" y="278"/>
                </a:lnTo>
                <a:lnTo>
                  <a:pt x="248" y="278"/>
                </a:lnTo>
                <a:lnTo>
                  <a:pt x="248" y="278"/>
                </a:lnTo>
                <a:lnTo>
                  <a:pt x="248" y="278"/>
                </a:lnTo>
                <a:cubicBezTo>
                  <a:pt x="248" y="248"/>
                  <a:pt x="248" y="248"/>
                  <a:pt x="248" y="248"/>
                </a:cubicBezTo>
                <a:lnTo>
                  <a:pt x="248" y="248"/>
                </a:lnTo>
                <a:cubicBezTo>
                  <a:pt x="248" y="216"/>
                  <a:pt x="248" y="216"/>
                  <a:pt x="248" y="216"/>
                </a:cubicBezTo>
                <a:lnTo>
                  <a:pt x="248" y="216"/>
                </a:lnTo>
                <a:lnTo>
                  <a:pt x="248" y="216"/>
                </a:lnTo>
                <a:lnTo>
                  <a:pt x="248" y="185"/>
                </a:lnTo>
                <a:lnTo>
                  <a:pt x="248" y="185"/>
                </a:lnTo>
                <a:lnTo>
                  <a:pt x="248" y="185"/>
                </a:lnTo>
                <a:lnTo>
                  <a:pt x="248" y="155"/>
                </a:lnTo>
                <a:cubicBezTo>
                  <a:pt x="279" y="155"/>
                  <a:pt x="279" y="155"/>
                  <a:pt x="279" y="155"/>
                </a:cubicBezTo>
                <a:lnTo>
                  <a:pt x="279" y="155"/>
                </a:lnTo>
                <a:lnTo>
                  <a:pt x="279" y="155"/>
                </a:lnTo>
                <a:lnTo>
                  <a:pt x="279" y="155"/>
                </a:lnTo>
                <a:lnTo>
                  <a:pt x="279" y="155"/>
                </a:lnTo>
                <a:lnTo>
                  <a:pt x="310" y="124"/>
                </a:lnTo>
                <a:lnTo>
                  <a:pt x="310" y="124"/>
                </a:lnTo>
                <a:cubicBezTo>
                  <a:pt x="310" y="124"/>
                  <a:pt x="310" y="124"/>
                  <a:pt x="310" y="92"/>
                </a:cubicBezTo>
                <a:lnTo>
                  <a:pt x="310" y="92"/>
                </a:lnTo>
                <a:lnTo>
                  <a:pt x="310" y="92"/>
                </a:lnTo>
                <a:lnTo>
                  <a:pt x="310" y="61"/>
                </a:lnTo>
                <a:lnTo>
                  <a:pt x="310" y="61"/>
                </a:lnTo>
                <a:cubicBezTo>
                  <a:pt x="310" y="31"/>
                  <a:pt x="310" y="31"/>
                  <a:pt x="310" y="31"/>
                </a:cubicBezTo>
                <a:lnTo>
                  <a:pt x="279" y="31"/>
                </a:lnTo>
                <a:cubicBezTo>
                  <a:pt x="279" y="31"/>
                  <a:pt x="279" y="31"/>
                  <a:pt x="279" y="0"/>
                </a:cubicBezTo>
                <a:lnTo>
                  <a:pt x="279" y="0"/>
                </a:lnTo>
                <a:cubicBezTo>
                  <a:pt x="248" y="0"/>
                  <a:pt x="248" y="0"/>
                  <a:pt x="248" y="0"/>
                </a:cubicBezTo>
                <a:lnTo>
                  <a:pt x="248" y="0"/>
                </a:lnTo>
                <a:lnTo>
                  <a:pt x="248" y="31"/>
                </a:lnTo>
                <a:lnTo>
                  <a:pt x="248" y="31"/>
                </a:lnTo>
                <a:lnTo>
                  <a:pt x="248" y="31"/>
                </a:lnTo>
                <a:cubicBezTo>
                  <a:pt x="279" y="61"/>
                  <a:pt x="279" y="61"/>
                  <a:pt x="279" y="61"/>
                </a:cubicBezTo>
                <a:lnTo>
                  <a:pt x="279" y="61"/>
                </a:lnTo>
                <a:lnTo>
                  <a:pt x="248" y="92"/>
                </a:lnTo>
                <a:lnTo>
                  <a:pt x="248" y="92"/>
                </a:lnTo>
                <a:lnTo>
                  <a:pt x="248" y="92"/>
                </a:lnTo>
                <a:cubicBezTo>
                  <a:pt x="248" y="92"/>
                  <a:pt x="248" y="92"/>
                  <a:pt x="218" y="92"/>
                </a:cubicBezTo>
                <a:lnTo>
                  <a:pt x="218" y="92"/>
                </a:lnTo>
                <a:lnTo>
                  <a:pt x="187" y="92"/>
                </a:lnTo>
                <a:lnTo>
                  <a:pt x="187" y="92"/>
                </a:lnTo>
                <a:lnTo>
                  <a:pt x="187" y="92"/>
                </a:lnTo>
                <a:cubicBezTo>
                  <a:pt x="187" y="92"/>
                  <a:pt x="187" y="124"/>
                  <a:pt x="155" y="124"/>
                </a:cubicBezTo>
                <a:lnTo>
                  <a:pt x="155" y="124"/>
                </a:lnTo>
                <a:cubicBezTo>
                  <a:pt x="155" y="124"/>
                  <a:pt x="155" y="124"/>
                  <a:pt x="155" y="155"/>
                </a:cubicBezTo>
                <a:cubicBezTo>
                  <a:pt x="155" y="155"/>
                  <a:pt x="155" y="185"/>
                  <a:pt x="124" y="185"/>
                </a:cubicBezTo>
                <a:lnTo>
                  <a:pt x="124" y="185"/>
                </a:lnTo>
                <a:lnTo>
                  <a:pt x="124" y="185"/>
                </a:lnTo>
                <a:lnTo>
                  <a:pt x="124" y="185"/>
                </a:lnTo>
                <a:lnTo>
                  <a:pt x="124" y="216"/>
                </a:lnTo>
                <a:cubicBezTo>
                  <a:pt x="124" y="248"/>
                  <a:pt x="124" y="248"/>
                  <a:pt x="124" y="278"/>
                </a:cubicBezTo>
                <a:lnTo>
                  <a:pt x="124" y="278"/>
                </a:lnTo>
                <a:lnTo>
                  <a:pt x="94" y="309"/>
                </a:lnTo>
                <a:lnTo>
                  <a:pt x="94" y="309"/>
                </a:lnTo>
                <a:lnTo>
                  <a:pt x="94" y="309"/>
                </a:lnTo>
                <a:cubicBezTo>
                  <a:pt x="63" y="309"/>
                  <a:pt x="63" y="309"/>
                  <a:pt x="63" y="278"/>
                </a:cubicBezTo>
                <a:lnTo>
                  <a:pt x="63" y="278"/>
                </a:lnTo>
                <a:cubicBezTo>
                  <a:pt x="63" y="309"/>
                  <a:pt x="63" y="309"/>
                  <a:pt x="63" y="309"/>
                </a:cubicBezTo>
                <a:lnTo>
                  <a:pt x="63" y="309"/>
                </a:lnTo>
                <a:lnTo>
                  <a:pt x="63" y="340"/>
                </a:lnTo>
                <a:lnTo>
                  <a:pt x="63" y="340"/>
                </a:lnTo>
                <a:lnTo>
                  <a:pt x="63" y="340"/>
                </a:lnTo>
                <a:lnTo>
                  <a:pt x="63" y="372"/>
                </a:lnTo>
                <a:lnTo>
                  <a:pt x="63" y="372"/>
                </a:lnTo>
                <a:cubicBezTo>
                  <a:pt x="63" y="372"/>
                  <a:pt x="63" y="372"/>
                  <a:pt x="63" y="402"/>
                </a:cubicBezTo>
                <a:lnTo>
                  <a:pt x="63" y="402"/>
                </a:lnTo>
                <a:cubicBezTo>
                  <a:pt x="63" y="402"/>
                  <a:pt x="63" y="402"/>
                  <a:pt x="31" y="402"/>
                </a:cubicBezTo>
                <a:cubicBezTo>
                  <a:pt x="31" y="433"/>
                  <a:pt x="31" y="433"/>
                  <a:pt x="31" y="433"/>
                </a:cubicBezTo>
                <a:cubicBezTo>
                  <a:pt x="31" y="433"/>
                  <a:pt x="31" y="433"/>
                  <a:pt x="0" y="433"/>
                </a:cubicBezTo>
                <a:cubicBezTo>
                  <a:pt x="0" y="464"/>
                  <a:pt x="0" y="464"/>
                  <a:pt x="0" y="464"/>
                </a:cubicBezTo>
                <a:lnTo>
                  <a:pt x="0" y="464"/>
                </a:lnTo>
                <a:lnTo>
                  <a:pt x="0" y="464"/>
                </a:lnTo>
                <a:lnTo>
                  <a:pt x="31" y="464"/>
                </a:lnTo>
                <a:lnTo>
                  <a:pt x="31" y="464"/>
                </a:lnTo>
                <a:lnTo>
                  <a:pt x="63" y="496"/>
                </a:lnTo>
                <a:lnTo>
                  <a:pt x="63" y="496"/>
                </a:lnTo>
                <a:cubicBezTo>
                  <a:pt x="94" y="496"/>
                  <a:pt x="94" y="526"/>
                  <a:pt x="94" y="526"/>
                </a:cubicBezTo>
                <a:cubicBezTo>
                  <a:pt x="94" y="526"/>
                  <a:pt x="94" y="526"/>
                  <a:pt x="94" y="557"/>
                </a:cubicBezTo>
                <a:lnTo>
                  <a:pt x="94" y="557"/>
                </a:lnTo>
                <a:cubicBezTo>
                  <a:pt x="94" y="588"/>
                  <a:pt x="94" y="588"/>
                  <a:pt x="94" y="588"/>
                </a:cubicBezTo>
                <a:cubicBezTo>
                  <a:pt x="94" y="620"/>
                  <a:pt x="124" y="620"/>
                  <a:pt x="124" y="620"/>
                </a:cubicBezTo>
                <a:cubicBezTo>
                  <a:pt x="124" y="681"/>
                  <a:pt x="124" y="712"/>
                  <a:pt x="94" y="712"/>
                </a:cubicBezTo>
                <a:cubicBezTo>
                  <a:pt x="94" y="744"/>
                  <a:pt x="94" y="744"/>
                  <a:pt x="94" y="744"/>
                </a:cubicBezTo>
                <a:lnTo>
                  <a:pt x="94" y="744"/>
                </a:lnTo>
                <a:lnTo>
                  <a:pt x="124" y="744"/>
                </a:lnTo>
                <a:lnTo>
                  <a:pt x="155" y="744"/>
                </a:lnTo>
                <a:cubicBezTo>
                  <a:pt x="155" y="744"/>
                  <a:pt x="155" y="744"/>
                  <a:pt x="187" y="744"/>
                </a:cubicBezTo>
                <a:cubicBezTo>
                  <a:pt x="187" y="712"/>
                  <a:pt x="187" y="712"/>
                  <a:pt x="218" y="712"/>
                </a:cubicBezTo>
                <a:lnTo>
                  <a:pt x="218" y="712"/>
                </a:lnTo>
                <a:cubicBezTo>
                  <a:pt x="218" y="681"/>
                  <a:pt x="218" y="681"/>
                  <a:pt x="218" y="650"/>
                </a:cubicBezTo>
                <a:cubicBezTo>
                  <a:pt x="218" y="650"/>
                  <a:pt x="218" y="650"/>
                  <a:pt x="248" y="650"/>
                </a:cubicBezTo>
                <a:lnTo>
                  <a:pt x="248" y="650"/>
                </a:lnTo>
                <a:lnTo>
                  <a:pt x="248" y="650"/>
                </a:lnTo>
                <a:lnTo>
                  <a:pt x="248" y="650"/>
                </a:lnTo>
                <a:lnTo>
                  <a:pt x="248" y="620"/>
                </a:lnTo>
                <a:cubicBezTo>
                  <a:pt x="218" y="620"/>
                  <a:pt x="218" y="620"/>
                  <a:pt x="218" y="620"/>
                </a:cubicBezTo>
                <a:lnTo>
                  <a:pt x="218" y="620"/>
                </a:lnTo>
                <a:cubicBezTo>
                  <a:pt x="218" y="588"/>
                  <a:pt x="248" y="588"/>
                  <a:pt x="248" y="588"/>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60" name="Google Shape;1260;g627d42fa04_4_49"/>
          <p:cNvSpPr>
            <a:spLocks/>
          </p:cNvSpPr>
          <p:nvPr/>
        </p:nvSpPr>
        <p:spPr>
          <a:xfrm>
            <a:off x="9970517" y="5974808"/>
            <a:ext cx="76374" cy="59998"/>
          </a:xfrm>
          <a:custGeom>
            <a:avLst/>
            <a:gdLst/>
            <a:ahLst/>
            <a:cxnLst/>
            <a:rect l="l" t="t" r="r" b="b"/>
            <a:pathLst>
              <a:path w="125" h="95" extrusionOk="0">
                <a:moveTo>
                  <a:pt x="94" y="0"/>
                </a:moveTo>
                <a:lnTo>
                  <a:pt x="94" y="0"/>
                </a:lnTo>
                <a:lnTo>
                  <a:pt x="94" y="0"/>
                </a:lnTo>
                <a:lnTo>
                  <a:pt x="94" y="0"/>
                </a:lnTo>
                <a:lnTo>
                  <a:pt x="94" y="0"/>
                </a:lnTo>
                <a:lnTo>
                  <a:pt x="94" y="0"/>
                </a:lnTo>
                <a:cubicBezTo>
                  <a:pt x="94" y="31"/>
                  <a:pt x="94" y="31"/>
                  <a:pt x="94" y="31"/>
                </a:cubicBezTo>
                <a:lnTo>
                  <a:pt x="94" y="31"/>
                </a:lnTo>
                <a:cubicBezTo>
                  <a:pt x="63" y="63"/>
                  <a:pt x="63" y="63"/>
                  <a:pt x="63" y="63"/>
                </a:cubicBezTo>
                <a:lnTo>
                  <a:pt x="31" y="63"/>
                </a:lnTo>
                <a:lnTo>
                  <a:pt x="31" y="63"/>
                </a:lnTo>
                <a:cubicBezTo>
                  <a:pt x="31" y="63"/>
                  <a:pt x="0" y="63"/>
                  <a:pt x="0" y="94"/>
                </a:cubicBezTo>
                <a:lnTo>
                  <a:pt x="0" y="94"/>
                </a:lnTo>
                <a:lnTo>
                  <a:pt x="0" y="94"/>
                </a:lnTo>
                <a:lnTo>
                  <a:pt x="0" y="94"/>
                </a:lnTo>
                <a:lnTo>
                  <a:pt x="0" y="94"/>
                </a:lnTo>
                <a:cubicBezTo>
                  <a:pt x="0" y="94"/>
                  <a:pt x="0" y="94"/>
                  <a:pt x="31" y="94"/>
                </a:cubicBezTo>
                <a:lnTo>
                  <a:pt x="31" y="94"/>
                </a:lnTo>
                <a:cubicBezTo>
                  <a:pt x="31" y="94"/>
                  <a:pt x="31" y="94"/>
                  <a:pt x="63" y="94"/>
                </a:cubicBezTo>
                <a:lnTo>
                  <a:pt x="63" y="94"/>
                </a:lnTo>
                <a:lnTo>
                  <a:pt x="63" y="63"/>
                </a:lnTo>
                <a:cubicBezTo>
                  <a:pt x="63" y="63"/>
                  <a:pt x="63" y="63"/>
                  <a:pt x="94" y="63"/>
                </a:cubicBezTo>
                <a:lnTo>
                  <a:pt x="94" y="31"/>
                </a:lnTo>
                <a:lnTo>
                  <a:pt x="124" y="31"/>
                </a:lnTo>
                <a:lnTo>
                  <a:pt x="94"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61" name="Google Shape;1261;g627d42fa04_4_49"/>
          <p:cNvSpPr>
            <a:spLocks/>
          </p:cNvSpPr>
          <p:nvPr/>
        </p:nvSpPr>
        <p:spPr>
          <a:xfrm>
            <a:off x="10679704" y="7583836"/>
            <a:ext cx="1342000" cy="1074506"/>
          </a:xfrm>
          <a:custGeom>
            <a:avLst/>
            <a:gdLst/>
            <a:ahLst/>
            <a:cxnLst/>
            <a:rect l="l" t="t" r="r" b="b"/>
            <a:pathLst>
              <a:path w="2171" h="1736" extrusionOk="0">
                <a:moveTo>
                  <a:pt x="2170" y="1054"/>
                </a:moveTo>
                <a:lnTo>
                  <a:pt x="2170" y="1054"/>
                </a:lnTo>
                <a:lnTo>
                  <a:pt x="2170" y="1054"/>
                </a:lnTo>
                <a:lnTo>
                  <a:pt x="2170" y="1054"/>
                </a:lnTo>
                <a:cubicBezTo>
                  <a:pt x="2139" y="1022"/>
                  <a:pt x="2139" y="1022"/>
                  <a:pt x="2139" y="992"/>
                </a:cubicBezTo>
                <a:cubicBezTo>
                  <a:pt x="2170" y="992"/>
                  <a:pt x="2170" y="992"/>
                  <a:pt x="2170" y="961"/>
                </a:cubicBezTo>
                <a:lnTo>
                  <a:pt x="2170" y="961"/>
                </a:lnTo>
                <a:cubicBezTo>
                  <a:pt x="2170" y="930"/>
                  <a:pt x="2170" y="930"/>
                  <a:pt x="2170" y="930"/>
                </a:cubicBezTo>
                <a:lnTo>
                  <a:pt x="2170" y="930"/>
                </a:lnTo>
                <a:lnTo>
                  <a:pt x="2170" y="898"/>
                </a:lnTo>
                <a:cubicBezTo>
                  <a:pt x="2139" y="898"/>
                  <a:pt x="2139" y="898"/>
                  <a:pt x="2139" y="898"/>
                </a:cubicBezTo>
                <a:lnTo>
                  <a:pt x="2139" y="868"/>
                </a:lnTo>
                <a:cubicBezTo>
                  <a:pt x="2108" y="868"/>
                  <a:pt x="2108" y="868"/>
                  <a:pt x="2108" y="837"/>
                </a:cubicBezTo>
                <a:lnTo>
                  <a:pt x="2108" y="837"/>
                </a:lnTo>
                <a:cubicBezTo>
                  <a:pt x="2108" y="837"/>
                  <a:pt x="2077" y="837"/>
                  <a:pt x="2077" y="806"/>
                </a:cubicBezTo>
                <a:cubicBezTo>
                  <a:pt x="2046" y="774"/>
                  <a:pt x="2046" y="774"/>
                  <a:pt x="2015" y="744"/>
                </a:cubicBezTo>
                <a:lnTo>
                  <a:pt x="2015" y="744"/>
                </a:lnTo>
                <a:lnTo>
                  <a:pt x="2015" y="744"/>
                </a:lnTo>
                <a:lnTo>
                  <a:pt x="2015" y="744"/>
                </a:lnTo>
                <a:cubicBezTo>
                  <a:pt x="1984" y="744"/>
                  <a:pt x="1984" y="744"/>
                  <a:pt x="1984" y="713"/>
                </a:cubicBezTo>
                <a:cubicBezTo>
                  <a:pt x="1953" y="713"/>
                  <a:pt x="1953" y="713"/>
                  <a:pt x="1953" y="682"/>
                </a:cubicBezTo>
                <a:lnTo>
                  <a:pt x="1953" y="682"/>
                </a:lnTo>
                <a:cubicBezTo>
                  <a:pt x="1953" y="650"/>
                  <a:pt x="1953" y="650"/>
                  <a:pt x="1953" y="650"/>
                </a:cubicBezTo>
                <a:lnTo>
                  <a:pt x="1953" y="650"/>
                </a:lnTo>
                <a:lnTo>
                  <a:pt x="1953" y="620"/>
                </a:lnTo>
                <a:cubicBezTo>
                  <a:pt x="1922" y="620"/>
                  <a:pt x="1922" y="620"/>
                  <a:pt x="1922" y="589"/>
                </a:cubicBezTo>
                <a:cubicBezTo>
                  <a:pt x="1922" y="589"/>
                  <a:pt x="1922" y="589"/>
                  <a:pt x="1891" y="558"/>
                </a:cubicBezTo>
                <a:cubicBezTo>
                  <a:pt x="1891" y="558"/>
                  <a:pt x="1891" y="558"/>
                  <a:pt x="1860" y="558"/>
                </a:cubicBezTo>
                <a:lnTo>
                  <a:pt x="1860" y="526"/>
                </a:lnTo>
                <a:lnTo>
                  <a:pt x="1860" y="526"/>
                </a:lnTo>
                <a:cubicBezTo>
                  <a:pt x="1829" y="526"/>
                  <a:pt x="1798" y="526"/>
                  <a:pt x="1798" y="496"/>
                </a:cubicBezTo>
                <a:cubicBezTo>
                  <a:pt x="1767" y="465"/>
                  <a:pt x="1767" y="434"/>
                  <a:pt x="1767" y="402"/>
                </a:cubicBezTo>
                <a:lnTo>
                  <a:pt x="1767" y="402"/>
                </a:lnTo>
                <a:cubicBezTo>
                  <a:pt x="1767" y="372"/>
                  <a:pt x="1767" y="372"/>
                  <a:pt x="1767" y="372"/>
                </a:cubicBezTo>
                <a:cubicBezTo>
                  <a:pt x="1736" y="341"/>
                  <a:pt x="1736" y="341"/>
                  <a:pt x="1736" y="341"/>
                </a:cubicBezTo>
                <a:cubicBezTo>
                  <a:pt x="1736" y="310"/>
                  <a:pt x="1736" y="310"/>
                  <a:pt x="1736" y="278"/>
                </a:cubicBezTo>
                <a:cubicBezTo>
                  <a:pt x="1736" y="278"/>
                  <a:pt x="1736" y="248"/>
                  <a:pt x="1705" y="217"/>
                </a:cubicBezTo>
                <a:lnTo>
                  <a:pt x="1705" y="217"/>
                </a:lnTo>
                <a:lnTo>
                  <a:pt x="1705" y="186"/>
                </a:lnTo>
                <a:lnTo>
                  <a:pt x="1705" y="186"/>
                </a:lnTo>
                <a:cubicBezTo>
                  <a:pt x="1674" y="217"/>
                  <a:pt x="1674" y="217"/>
                  <a:pt x="1674" y="217"/>
                </a:cubicBezTo>
                <a:cubicBezTo>
                  <a:pt x="1643" y="217"/>
                  <a:pt x="1643" y="186"/>
                  <a:pt x="1643" y="186"/>
                </a:cubicBezTo>
                <a:lnTo>
                  <a:pt x="1643" y="186"/>
                </a:lnTo>
                <a:cubicBezTo>
                  <a:pt x="1612" y="155"/>
                  <a:pt x="1612" y="155"/>
                  <a:pt x="1612" y="124"/>
                </a:cubicBezTo>
                <a:lnTo>
                  <a:pt x="1612" y="93"/>
                </a:lnTo>
                <a:lnTo>
                  <a:pt x="1612" y="93"/>
                </a:lnTo>
                <a:cubicBezTo>
                  <a:pt x="1612" y="93"/>
                  <a:pt x="1612" y="93"/>
                  <a:pt x="1612" y="61"/>
                </a:cubicBezTo>
                <a:cubicBezTo>
                  <a:pt x="1612" y="61"/>
                  <a:pt x="1581" y="31"/>
                  <a:pt x="1581" y="0"/>
                </a:cubicBezTo>
                <a:lnTo>
                  <a:pt x="1581" y="0"/>
                </a:lnTo>
                <a:lnTo>
                  <a:pt x="1581" y="31"/>
                </a:lnTo>
                <a:lnTo>
                  <a:pt x="1581" y="61"/>
                </a:lnTo>
                <a:lnTo>
                  <a:pt x="1581" y="61"/>
                </a:lnTo>
                <a:cubicBezTo>
                  <a:pt x="1581" y="93"/>
                  <a:pt x="1581" y="93"/>
                  <a:pt x="1581" y="93"/>
                </a:cubicBezTo>
                <a:cubicBezTo>
                  <a:pt x="1581" y="93"/>
                  <a:pt x="1581" y="93"/>
                  <a:pt x="1550" y="124"/>
                </a:cubicBezTo>
                <a:cubicBezTo>
                  <a:pt x="1550" y="124"/>
                  <a:pt x="1550" y="186"/>
                  <a:pt x="1581" y="217"/>
                </a:cubicBezTo>
                <a:cubicBezTo>
                  <a:pt x="1581" y="248"/>
                  <a:pt x="1581" y="278"/>
                  <a:pt x="1550" y="278"/>
                </a:cubicBezTo>
                <a:cubicBezTo>
                  <a:pt x="1550" y="278"/>
                  <a:pt x="1550" y="278"/>
                  <a:pt x="1550" y="310"/>
                </a:cubicBezTo>
                <a:cubicBezTo>
                  <a:pt x="1550" y="341"/>
                  <a:pt x="1519" y="372"/>
                  <a:pt x="1519" y="402"/>
                </a:cubicBezTo>
                <a:lnTo>
                  <a:pt x="1519" y="402"/>
                </a:lnTo>
                <a:cubicBezTo>
                  <a:pt x="1488" y="402"/>
                  <a:pt x="1457" y="434"/>
                  <a:pt x="1457" y="434"/>
                </a:cubicBezTo>
                <a:lnTo>
                  <a:pt x="1457" y="434"/>
                </a:lnTo>
                <a:cubicBezTo>
                  <a:pt x="1426" y="402"/>
                  <a:pt x="1395" y="402"/>
                  <a:pt x="1395" y="372"/>
                </a:cubicBezTo>
                <a:lnTo>
                  <a:pt x="1395" y="372"/>
                </a:lnTo>
                <a:cubicBezTo>
                  <a:pt x="1364" y="372"/>
                  <a:pt x="1364" y="372"/>
                  <a:pt x="1364" y="372"/>
                </a:cubicBezTo>
                <a:lnTo>
                  <a:pt x="1333" y="372"/>
                </a:lnTo>
                <a:lnTo>
                  <a:pt x="1302" y="341"/>
                </a:lnTo>
                <a:cubicBezTo>
                  <a:pt x="1271" y="310"/>
                  <a:pt x="1271" y="310"/>
                  <a:pt x="1271" y="310"/>
                </a:cubicBezTo>
                <a:cubicBezTo>
                  <a:pt x="1240" y="278"/>
                  <a:pt x="1209" y="248"/>
                  <a:pt x="1178" y="217"/>
                </a:cubicBezTo>
                <a:lnTo>
                  <a:pt x="1178" y="186"/>
                </a:lnTo>
                <a:cubicBezTo>
                  <a:pt x="1178" y="186"/>
                  <a:pt x="1178" y="186"/>
                  <a:pt x="1178" y="155"/>
                </a:cubicBezTo>
                <a:lnTo>
                  <a:pt x="1209" y="124"/>
                </a:lnTo>
                <a:cubicBezTo>
                  <a:pt x="1209" y="93"/>
                  <a:pt x="1209" y="93"/>
                  <a:pt x="1240" y="93"/>
                </a:cubicBezTo>
                <a:lnTo>
                  <a:pt x="1240" y="93"/>
                </a:lnTo>
                <a:cubicBezTo>
                  <a:pt x="1240" y="93"/>
                  <a:pt x="1240" y="93"/>
                  <a:pt x="1271" y="93"/>
                </a:cubicBezTo>
                <a:lnTo>
                  <a:pt x="1271" y="93"/>
                </a:lnTo>
                <a:lnTo>
                  <a:pt x="1271" y="61"/>
                </a:lnTo>
                <a:cubicBezTo>
                  <a:pt x="1240" y="61"/>
                  <a:pt x="1240" y="61"/>
                  <a:pt x="1240" y="61"/>
                </a:cubicBezTo>
                <a:lnTo>
                  <a:pt x="1209" y="61"/>
                </a:lnTo>
                <a:cubicBezTo>
                  <a:pt x="1178" y="61"/>
                  <a:pt x="1178" y="61"/>
                  <a:pt x="1178" y="61"/>
                </a:cubicBezTo>
                <a:lnTo>
                  <a:pt x="1147" y="61"/>
                </a:lnTo>
                <a:cubicBezTo>
                  <a:pt x="1147" y="61"/>
                  <a:pt x="1116" y="61"/>
                  <a:pt x="1116" y="31"/>
                </a:cubicBezTo>
                <a:cubicBezTo>
                  <a:pt x="1116" y="61"/>
                  <a:pt x="1116" y="61"/>
                  <a:pt x="1085" y="61"/>
                </a:cubicBezTo>
                <a:cubicBezTo>
                  <a:pt x="1085" y="61"/>
                  <a:pt x="1085" y="31"/>
                  <a:pt x="1054" y="31"/>
                </a:cubicBezTo>
                <a:lnTo>
                  <a:pt x="1054" y="61"/>
                </a:lnTo>
                <a:lnTo>
                  <a:pt x="1023" y="93"/>
                </a:lnTo>
                <a:cubicBezTo>
                  <a:pt x="1023" y="93"/>
                  <a:pt x="1023" y="61"/>
                  <a:pt x="992" y="61"/>
                </a:cubicBezTo>
                <a:cubicBezTo>
                  <a:pt x="992" y="61"/>
                  <a:pt x="992" y="61"/>
                  <a:pt x="961" y="61"/>
                </a:cubicBezTo>
                <a:lnTo>
                  <a:pt x="961" y="93"/>
                </a:lnTo>
                <a:cubicBezTo>
                  <a:pt x="961" y="93"/>
                  <a:pt x="961" y="124"/>
                  <a:pt x="930" y="124"/>
                </a:cubicBezTo>
                <a:cubicBezTo>
                  <a:pt x="930" y="155"/>
                  <a:pt x="930" y="155"/>
                  <a:pt x="900" y="155"/>
                </a:cubicBezTo>
                <a:lnTo>
                  <a:pt x="900" y="155"/>
                </a:lnTo>
                <a:lnTo>
                  <a:pt x="900" y="186"/>
                </a:lnTo>
                <a:cubicBezTo>
                  <a:pt x="900" y="217"/>
                  <a:pt x="900" y="217"/>
                  <a:pt x="900" y="217"/>
                </a:cubicBezTo>
                <a:cubicBezTo>
                  <a:pt x="900" y="278"/>
                  <a:pt x="900" y="278"/>
                  <a:pt x="900" y="278"/>
                </a:cubicBezTo>
                <a:cubicBezTo>
                  <a:pt x="868" y="248"/>
                  <a:pt x="868" y="248"/>
                  <a:pt x="868" y="248"/>
                </a:cubicBezTo>
                <a:lnTo>
                  <a:pt x="868" y="248"/>
                </a:lnTo>
                <a:cubicBezTo>
                  <a:pt x="837" y="248"/>
                  <a:pt x="837" y="248"/>
                  <a:pt x="837" y="248"/>
                </a:cubicBezTo>
                <a:lnTo>
                  <a:pt x="837" y="248"/>
                </a:lnTo>
                <a:lnTo>
                  <a:pt x="806" y="248"/>
                </a:lnTo>
                <a:lnTo>
                  <a:pt x="806" y="248"/>
                </a:lnTo>
                <a:lnTo>
                  <a:pt x="806" y="248"/>
                </a:lnTo>
                <a:cubicBezTo>
                  <a:pt x="775" y="248"/>
                  <a:pt x="775" y="248"/>
                  <a:pt x="775" y="248"/>
                </a:cubicBezTo>
                <a:lnTo>
                  <a:pt x="775" y="217"/>
                </a:lnTo>
                <a:lnTo>
                  <a:pt x="775" y="217"/>
                </a:lnTo>
                <a:cubicBezTo>
                  <a:pt x="775" y="186"/>
                  <a:pt x="744" y="186"/>
                  <a:pt x="744" y="186"/>
                </a:cubicBezTo>
                <a:cubicBezTo>
                  <a:pt x="744" y="186"/>
                  <a:pt x="744" y="186"/>
                  <a:pt x="713" y="186"/>
                </a:cubicBezTo>
                <a:cubicBezTo>
                  <a:pt x="713" y="186"/>
                  <a:pt x="713" y="186"/>
                  <a:pt x="682" y="186"/>
                </a:cubicBezTo>
                <a:cubicBezTo>
                  <a:pt x="682" y="186"/>
                  <a:pt x="682" y="217"/>
                  <a:pt x="682" y="248"/>
                </a:cubicBezTo>
                <a:cubicBezTo>
                  <a:pt x="682" y="248"/>
                  <a:pt x="652" y="248"/>
                  <a:pt x="652" y="278"/>
                </a:cubicBezTo>
                <a:lnTo>
                  <a:pt x="652" y="278"/>
                </a:lnTo>
                <a:cubicBezTo>
                  <a:pt x="652" y="278"/>
                  <a:pt x="652" y="278"/>
                  <a:pt x="620" y="310"/>
                </a:cubicBezTo>
                <a:lnTo>
                  <a:pt x="620" y="310"/>
                </a:lnTo>
                <a:cubicBezTo>
                  <a:pt x="620" y="310"/>
                  <a:pt x="620" y="310"/>
                  <a:pt x="589" y="310"/>
                </a:cubicBezTo>
                <a:lnTo>
                  <a:pt x="589" y="310"/>
                </a:lnTo>
                <a:cubicBezTo>
                  <a:pt x="589" y="310"/>
                  <a:pt x="589" y="310"/>
                  <a:pt x="558" y="310"/>
                </a:cubicBezTo>
                <a:cubicBezTo>
                  <a:pt x="558" y="341"/>
                  <a:pt x="558" y="372"/>
                  <a:pt x="558" y="372"/>
                </a:cubicBezTo>
                <a:cubicBezTo>
                  <a:pt x="558" y="526"/>
                  <a:pt x="558" y="526"/>
                  <a:pt x="558" y="526"/>
                </a:cubicBezTo>
                <a:cubicBezTo>
                  <a:pt x="528" y="402"/>
                  <a:pt x="528" y="402"/>
                  <a:pt x="528" y="402"/>
                </a:cubicBezTo>
                <a:cubicBezTo>
                  <a:pt x="528" y="372"/>
                  <a:pt x="528" y="372"/>
                  <a:pt x="496" y="372"/>
                </a:cubicBezTo>
                <a:lnTo>
                  <a:pt x="496" y="372"/>
                </a:lnTo>
                <a:lnTo>
                  <a:pt x="496" y="372"/>
                </a:lnTo>
                <a:lnTo>
                  <a:pt x="496" y="372"/>
                </a:lnTo>
                <a:lnTo>
                  <a:pt x="496" y="372"/>
                </a:lnTo>
                <a:lnTo>
                  <a:pt x="496" y="402"/>
                </a:lnTo>
                <a:cubicBezTo>
                  <a:pt x="496" y="434"/>
                  <a:pt x="496" y="434"/>
                  <a:pt x="465" y="465"/>
                </a:cubicBezTo>
                <a:lnTo>
                  <a:pt x="465" y="465"/>
                </a:lnTo>
                <a:cubicBezTo>
                  <a:pt x="465" y="465"/>
                  <a:pt x="434" y="496"/>
                  <a:pt x="404" y="526"/>
                </a:cubicBezTo>
                <a:cubicBezTo>
                  <a:pt x="404" y="558"/>
                  <a:pt x="404" y="558"/>
                  <a:pt x="372" y="558"/>
                </a:cubicBezTo>
                <a:lnTo>
                  <a:pt x="372" y="558"/>
                </a:lnTo>
                <a:lnTo>
                  <a:pt x="372" y="558"/>
                </a:lnTo>
                <a:cubicBezTo>
                  <a:pt x="341" y="558"/>
                  <a:pt x="341" y="558"/>
                  <a:pt x="341" y="558"/>
                </a:cubicBezTo>
                <a:cubicBezTo>
                  <a:pt x="310" y="558"/>
                  <a:pt x="310" y="558"/>
                  <a:pt x="310" y="558"/>
                </a:cubicBezTo>
                <a:cubicBezTo>
                  <a:pt x="280" y="558"/>
                  <a:pt x="280" y="589"/>
                  <a:pt x="248" y="589"/>
                </a:cubicBezTo>
                <a:cubicBezTo>
                  <a:pt x="248" y="620"/>
                  <a:pt x="217" y="620"/>
                  <a:pt x="217" y="620"/>
                </a:cubicBezTo>
                <a:cubicBezTo>
                  <a:pt x="186" y="620"/>
                  <a:pt x="186" y="620"/>
                  <a:pt x="186" y="620"/>
                </a:cubicBezTo>
                <a:lnTo>
                  <a:pt x="186" y="620"/>
                </a:lnTo>
                <a:lnTo>
                  <a:pt x="156" y="620"/>
                </a:lnTo>
                <a:lnTo>
                  <a:pt x="156" y="620"/>
                </a:lnTo>
                <a:cubicBezTo>
                  <a:pt x="124" y="650"/>
                  <a:pt x="93" y="682"/>
                  <a:pt x="62" y="682"/>
                </a:cubicBezTo>
                <a:cubicBezTo>
                  <a:pt x="62" y="682"/>
                  <a:pt x="62" y="682"/>
                  <a:pt x="62" y="713"/>
                </a:cubicBezTo>
                <a:cubicBezTo>
                  <a:pt x="62" y="713"/>
                  <a:pt x="62" y="713"/>
                  <a:pt x="32" y="713"/>
                </a:cubicBezTo>
                <a:lnTo>
                  <a:pt x="32" y="713"/>
                </a:lnTo>
                <a:cubicBezTo>
                  <a:pt x="32" y="744"/>
                  <a:pt x="32" y="744"/>
                  <a:pt x="32" y="744"/>
                </a:cubicBezTo>
                <a:cubicBezTo>
                  <a:pt x="32" y="774"/>
                  <a:pt x="32" y="774"/>
                  <a:pt x="0" y="806"/>
                </a:cubicBezTo>
                <a:lnTo>
                  <a:pt x="0" y="806"/>
                </a:lnTo>
                <a:cubicBezTo>
                  <a:pt x="0" y="837"/>
                  <a:pt x="0" y="837"/>
                  <a:pt x="32" y="868"/>
                </a:cubicBezTo>
                <a:cubicBezTo>
                  <a:pt x="32" y="868"/>
                  <a:pt x="62" y="898"/>
                  <a:pt x="62" y="930"/>
                </a:cubicBezTo>
                <a:cubicBezTo>
                  <a:pt x="32" y="930"/>
                  <a:pt x="32" y="961"/>
                  <a:pt x="32" y="961"/>
                </a:cubicBezTo>
                <a:cubicBezTo>
                  <a:pt x="32" y="961"/>
                  <a:pt x="32" y="961"/>
                  <a:pt x="0" y="961"/>
                </a:cubicBezTo>
                <a:cubicBezTo>
                  <a:pt x="0" y="992"/>
                  <a:pt x="32" y="992"/>
                  <a:pt x="32" y="992"/>
                </a:cubicBezTo>
                <a:cubicBezTo>
                  <a:pt x="32" y="992"/>
                  <a:pt x="32" y="1022"/>
                  <a:pt x="32" y="1054"/>
                </a:cubicBezTo>
                <a:lnTo>
                  <a:pt x="62" y="1085"/>
                </a:lnTo>
                <a:cubicBezTo>
                  <a:pt x="62" y="1116"/>
                  <a:pt x="93" y="1116"/>
                  <a:pt x="93" y="1146"/>
                </a:cubicBezTo>
                <a:lnTo>
                  <a:pt x="93" y="1209"/>
                </a:lnTo>
                <a:cubicBezTo>
                  <a:pt x="93" y="1209"/>
                  <a:pt x="93" y="1240"/>
                  <a:pt x="124" y="1302"/>
                </a:cubicBezTo>
                <a:lnTo>
                  <a:pt x="124" y="1302"/>
                </a:lnTo>
                <a:cubicBezTo>
                  <a:pt x="124" y="1333"/>
                  <a:pt x="124" y="1364"/>
                  <a:pt x="124" y="1364"/>
                </a:cubicBezTo>
                <a:cubicBezTo>
                  <a:pt x="124" y="1394"/>
                  <a:pt x="124" y="1394"/>
                  <a:pt x="124" y="1394"/>
                </a:cubicBezTo>
                <a:cubicBezTo>
                  <a:pt x="124" y="1426"/>
                  <a:pt x="124" y="1426"/>
                  <a:pt x="93" y="1426"/>
                </a:cubicBezTo>
                <a:cubicBezTo>
                  <a:pt x="93" y="1457"/>
                  <a:pt x="124" y="1457"/>
                  <a:pt x="124" y="1457"/>
                </a:cubicBezTo>
                <a:lnTo>
                  <a:pt x="124" y="1487"/>
                </a:lnTo>
                <a:cubicBezTo>
                  <a:pt x="156" y="1487"/>
                  <a:pt x="186" y="1487"/>
                  <a:pt x="186" y="1487"/>
                </a:cubicBezTo>
                <a:cubicBezTo>
                  <a:pt x="186" y="1487"/>
                  <a:pt x="186" y="1487"/>
                  <a:pt x="217" y="1487"/>
                </a:cubicBezTo>
                <a:lnTo>
                  <a:pt x="217" y="1487"/>
                </a:lnTo>
                <a:lnTo>
                  <a:pt x="248" y="1487"/>
                </a:lnTo>
                <a:lnTo>
                  <a:pt x="248" y="1487"/>
                </a:lnTo>
                <a:cubicBezTo>
                  <a:pt x="248" y="1457"/>
                  <a:pt x="310" y="1426"/>
                  <a:pt x="372" y="1426"/>
                </a:cubicBezTo>
                <a:cubicBezTo>
                  <a:pt x="372" y="1426"/>
                  <a:pt x="372" y="1426"/>
                  <a:pt x="404" y="1426"/>
                </a:cubicBezTo>
                <a:cubicBezTo>
                  <a:pt x="434" y="1426"/>
                  <a:pt x="465" y="1426"/>
                  <a:pt x="465" y="1426"/>
                </a:cubicBezTo>
                <a:lnTo>
                  <a:pt x="465" y="1426"/>
                </a:lnTo>
                <a:cubicBezTo>
                  <a:pt x="465" y="1426"/>
                  <a:pt x="496" y="1426"/>
                  <a:pt x="528" y="1426"/>
                </a:cubicBezTo>
                <a:lnTo>
                  <a:pt x="528" y="1426"/>
                </a:lnTo>
                <a:cubicBezTo>
                  <a:pt x="528" y="1426"/>
                  <a:pt x="528" y="1426"/>
                  <a:pt x="558" y="1426"/>
                </a:cubicBezTo>
                <a:cubicBezTo>
                  <a:pt x="558" y="1394"/>
                  <a:pt x="558" y="1394"/>
                  <a:pt x="558" y="1394"/>
                </a:cubicBezTo>
                <a:cubicBezTo>
                  <a:pt x="558" y="1394"/>
                  <a:pt x="558" y="1394"/>
                  <a:pt x="558" y="1364"/>
                </a:cubicBezTo>
                <a:cubicBezTo>
                  <a:pt x="558" y="1364"/>
                  <a:pt x="589" y="1333"/>
                  <a:pt x="652" y="1333"/>
                </a:cubicBezTo>
                <a:lnTo>
                  <a:pt x="652" y="1333"/>
                </a:lnTo>
                <a:cubicBezTo>
                  <a:pt x="682" y="1333"/>
                  <a:pt x="713" y="1302"/>
                  <a:pt x="775" y="1302"/>
                </a:cubicBezTo>
                <a:lnTo>
                  <a:pt x="806" y="1302"/>
                </a:lnTo>
                <a:cubicBezTo>
                  <a:pt x="806" y="1270"/>
                  <a:pt x="837" y="1270"/>
                  <a:pt x="837" y="1270"/>
                </a:cubicBezTo>
                <a:cubicBezTo>
                  <a:pt x="868" y="1270"/>
                  <a:pt x="868" y="1270"/>
                  <a:pt x="868" y="1270"/>
                </a:cubicBezTo>
                <a:lnTo>
                  <a:pt x="900" y="1270"/>
                </a:lnTo>
                <a:lnTo>
                  <a:pt x="900" y="1270"/>
                </a:lnTo>
                <a:lnTo>
                  <a:pt x="930" y="1270"/>
                </a:lnTo>
                <a:lnTo>
                  <a:pt x="961" y="1270"/>
                </a:lnTo>
                <a:cubicBezTo>
                  <a:pt x="992" y="1270"/>
                  <a:pt x="992" y="1270"/>
                  <a:pt x="1023" y="1270"/>
                </a:cubicBezTo>
                <a:cubicBezTo>
                  <a:pt x="1023" y="1302"/>
                  <a:pt x="1054" y="1302"/>
                  <a:pt x="1085" y="1302"/>
                </a:cubicBezTo>
                <a:cubicBezTo>
                  <a:pt x="1116" y="1302"/>
                  <a:pt x="1147" y="1333"/>
                  <a:pt x="1147" y="1364"/>
                </a:cubicBezTo>
                <a:lnTo>
                  <a:pt x="1178" y="1364"/>
                </a:lnTo>
                <a:cubicBezTo>
                  <a:pt x="1178" y="1394"/>
                  <a:pt x="1209" y="1426"/>
                  <a:pt x="1209" y="1457"/>
                </a:cubicBezTo>
                <a:cubicBezTo>
                  <a:pt x="1209" y="1457"/>
                  <a:pt x="1209" y="1457"/>
                  <a:pt x="1240" y="1457"/>
                </a:cubicBezTo>
                <a:cubicBezTo>
                  <a:pt x="1240" y="1426"/>
                  <a:pt x="1271" y="1394"/>
                  <a:pt x="1302" y="1394"/>
                </a:cubicBezTo>
                <a:lnTo>
                  <a:pt x="1302" y="1364"/>
                </a:lnTo>
                <a:cubicBezTo>
                  <a:pt x="1302" y="1333"/>
                  <a:pt x="1302" y="1333"/>
                  <a:pt x="1302" y="1333"/>
                </a:cubicBezTo>
                <a:cubicBezTo>
                  <a:pt x="1364" y="1333"/>
                  <a:pt x="1364" y="1333"/>
                  <a:pt x="1364" y="1333"/>
                </a:cubicBezTo>
                <a:cubicBezTo>
                  <a:pt x="1364" y="1364"/>
                  <a:pt x="1364" y="1364"/>
                  <a:pt x="1364" y="1364"/>
                </a:cubicBezTo>
                <a:cubicBezTo>
                  <a:pt x="1364" y="1394"/>
                  <a:pt x="1364" y="1394"/>
                  <a:pt x="1364" y="1426"/>
                </a:cubicBezTo>
                <a:lnTo>
                  <a:pt x="1364" y="1426"/>
                </a:lnTo>
                <a:cubicBezTo>
                  <a:pt x="1364" y="1457"/>
                  <a:pt x="1395" y="1487"/>
                  <a:pt x="1395" y="1487"/>
                </a:cubicBezTo>
                <a:cubicBezTo>
                  <a:pt x="1395" y="1518"/>
                  <a:pt x="1395" y="1518"/>
                  <a:pt x="1395" y="1518"/>
                </a:cubicBezTo>
                <a:lnTo>
                  <a:pt x="1426" y="1550"/>
                </a:lnTo>
                <a:cubicBezTo>
                  <a:pt x="1457" y="1581"/>
                  <a:pt x="1457" y="1611"/>
                  <a:pt x="1457" y="1642"/>
                </a:cubicBezTo>
                <a:lnTo>
                  <a:pt x="1457" y="1642"/>
                </a:lnTo>
                <a:lnTo>
                  <a:pt x="1488" y="1674"/>
                </a:lnTo>
                <a:cubicBezTo>
                  <a:pt x="1488" y="1674"/>
                  <a:pt x="1488" y="1705"/>
                  <a:pt x="1519" y="1705"/>
                </a:cubicBezTo>
                <a:cubicBezTo>
                  <a:pt x="1519" y="1705"/>
                  <a:pt x="1519" y="1705"/>
                  <a:pt x="1550" y="1705"/>
                </a:cubicBezTo>
                <a:cubicBezTo>
                  <a:pt x="1581" y="1705"/>
                  <a:pt x="1581" y="1705"/>
                  <a:pt x="1581" y="1705"/>
                </a:cubicBezTo>
                <a:lnTo>
                  <a:pt x="1581" y="1705"/>
                </a:lnTo>
                <a:cubicBezTo>
                  <a:pt x="1612" y="1705"/>
                  <a:pt x="1612" y="1705"/>
                  <a:pt x="1643" y="1735"/>
                </a:cubicBezTo>
                <a:lnTo>
                  <a:pt x="1643" y="1735"/>
                </a:lnTo>
                <a:cubicBezTo>
                  <a:pt x="1643" y="1735"/>
                  <a:pt x="1643" y="1735"/>
                  <a:pt x="1674" y="1735"/>
                </a:cubicBezTo>
                <a:lnTo>
                  <a:pt x="1674" y="1705"/>
                </a:lnTo>
                <a:cubicBezTo>
                  <a:pt x="1705" y="1705"/>
                  <a:pt x="1705" y="1705"/>
                  <a:pt x="1736" y="1705"/>
                </a:cubicBezTo>
                <a:lnTo>
                  <a:pt x="1736" y="1705"/>
                </a:lnTo>
                <a:lnTo>
                  <a:pt x="1736" y="1705"/>
                </a:lnTo>
                <a:cubicBezTo>
                  <a:pt x="1767" y="1705"/>
                  <a:pt x="1767" y="1705"/>
                  <a:pt x="1798" y="1735"/>
                </a:cubicBezTo>
                <a:lnTo>
                  <a:pt x="1798" y="1735"/>
                </a:lnTo>
                <a:cubicBezTo>
                  <a:pt x="1829" y="1735"/>
                  <a:pt x="1829" y="1705"/>
                  <a:pt x="1860" y="1705"/>
                </a:cubicBezTo>
                <a:lnTo>
                  <a:pt x="1860" y="1705"/>
                </a:lnTo>
                <a:cubicBezTo>
                  <a:pt x="1860" y="1674"/>
                  <a:pt x="1891" y="1674"/>
                  <a:pt x="1922" y="1674"/>
                </a:cubicBezTo>
                <a:lnTo>
                  <a:pt x="1922" y="1674"/>
                </a:lnTo>
                <a:lnTo>
                  <a:pt x="1922" y="1674"/>
                </a:lnTo>
                <a:cubicBezTo>
                  <a:pt x="1953" y="1674"/>
                  <a:pt x="1953" y="1674"/>
                  <a:pt x="1953" y="1674"/>
                </a:cubicBezTo>
                <a:cubicBezTo>
                  <a:pt x="1984" y="1674"/>
                  <a:pt x="1984" y="1674"/>
                  <a:pt x="1984" y="1674"/>
                </a:cubicBezTo>
                <a:cubicBezTo>
                  <a:pt x="1984" y="1674"/>
                  <a:pt x="1984" y="1674"/>
                  <a:pt x="1984" y="1642"/>
                </a:cubicBezTo>
                <a:lnTo>
                  <a:pt x="1984" y="1642"/>
                </a:lnTo>
                <a:cubicBezTo>
                  <a:pt x="1984" y="1642"/>
                  <a:pt x="1984" y="1611"/>
                  <a:pt x="1984" y="1581"/>
                </a:cubicBezTo>
                <a:cubicBezTo>
                  <a:pt x="2015" y="1518"/>
                  <a:pt x="2046" y="1487"/>
                  <a:pt x="2046" y="1457"/>
                </a:cubicBezTo>
                <a:lnTo>
                  <a:pt x="2046" y="1426"/>
                </a:lnTo>
                <a:lnTo>
                  <a:pt x="2046" y="1426"/>
                </a:lnTo>
                <a:cubicBezTo>
                  <a:pt x="2046" y="1394"/>
                  <a:pt x="2077" y="1364"/>
                  <a:pt x="2108" y="1364"/>
                </a:cubicBezTo>
                <a:cubicBezTo>
                  <a:pt x="2108" y="1333"/>
                  <a:pt x="2108" y="1333"/>
                  <a:pt x="2139" y="1333"/>
                </a:cubicBezTo>
                <a:cubicBezTo>
                  <a:pt x="2139" y="1302"/>
                  <a:pt x="2139" y="1270"/>
                  <a:pt x="2139" y="1270"/>
                </a:cubicBezTo>
                <a:cubicBezTo>
                  <a:pt x="2170" y="1240"/>
                  <a:pt x="2170" y="1209"/>
                  <a:pt x="2170" y="1209"/>
                </a:cubicBezTo>
                <a:cubicBezTo>
                  <a:pt x="2170" y="1209"/>
                  <a:pt x="2170" y="1146"/>
                  <a:pt x="2170" y="1116"/>
                </a:cubicBezTo>
                <a:lnTo>
                  <a:pt x="2170" y="1116"/>
                </a:lnTo>
                <a:lnTo>
                  <a:pt x="2170" y="1085"/>
                </a:lnTo>
                <a:cubicBezTo>
                  <a:pt x="2170" y="1085"/>
                  <a:pt x="2170" y="1085"/>
                  <a:pt x="2170" y="105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62" name="Google Shape;1262;g627d42fa04_4_49"/>
          <p:cNvSpPr>
            <a:spLocks/>
          </p:cNvSpPr>
          <p:nvPr/>
        </p:nvSpPr>
        <p:spPr>
          <a:xfrm>
            <a:off x="10065984" y="6932044"/>
            <a:ext cx="346412" cy="422711"/>
          </a:xfrm>
          <a:custGeom>
            <a:avLst/>
            <a:gdLst/>
            <a:ahLst/>
            <a:cxnLst/>
            <a:rect l="l" t="t" r="r" b="b"/>
            <a:pathLst>
              <a:path w="559" h="683" extrusionOk="0">
                <a:moveTo>
                  <a:pt x="465" y="403"/>
                </a:moveTo>
                <a:lnTo>
                  <a:pt x="465" y="403"/>
                </a:lnTo>
                <a:lnTo>
                  <a:pt x="465" y="403"/>
                </a:lnTo>
                <a:cubicBezTo>
                  <a:pt x="465" y="403"/>
                  <a:pt x="434" y="403"/>
                  <a:pt x="434" y="372"/>
                </a:cubicBezTo>
                <a:cubicBezTo>
                  <a:pt x="434" y="372"/>
                  <a:pt x="434" y="372"/>
                  <a:pt x="434" y="341"/>
                </a:cubicBezTo>
                <a:cubicBezTo>
                  <a:pt x="434" y="341"/>
                  <a:pt x="404" y="341"/>
                  <a:pt x="434" y="310"/>
                </a:cubicBezTo>
                <a:lnTo>
                  <a:pt x="434" y="310"/>
                </a:lnTo>
                <a:cubicBezTo>
                  <a:pt x="404" y="310"/>
                  <a:pt x="404" y="310"/>
                  <a:pt x="404" y="279"/>
                </a:cubicBezTo>
                <a:lnTo>
                  <a:pt x="404" y="279"/>
                </a:lnTo>
                <a:lnTo>
                  <a:pt x="372" y="279"/>
                </a:lnTo>
                <a:lnTo>
                  <a:pt x="372" y="279"/>
                </a:lnTo>
                <a:cubicBezTo>
                  <a:pt x="341" y="248"/>
                  <a:pt x="341" y="248"/>
                  <a:pt x="341" y="248"/>
                </a:cubicBezTo>
                <a:lnTo>
                  <a:pt x="341" y="248"/>
                </a:lnTo>
                <a:lnTo>
                  <a:pt x="341" y="217"/>
                </a:lnTo>
                <a:lnTo>
                  <a:pt x="341" y="217"/>
                </a:lnTo>
                <a:lnTo>
                  <a:pt x="341" y="217"/>
                </a:lnTo>
                <a:cubicBezTo>
                  <a:pt x="310" y="217"/>
                  <a:pt x="310" y="186"/>
                  <a:pt x="310" y="186"/>
                </a:cubicBezTo>
                <a:cubicBezTo>
                  <a:pt x="280" y="186"/>
                  <a:pt x="280" y="186"/>
                  <a:pt x="280" y="186"/>
                </a:cubicBezTo>
                <a:cubicBezTo>
                  <a:pt x="280" y="186"/>
                  <a:pt x="248" y="186"/>
                  <a:pt x="217" y="186"/>
                </a:cubicBezTo>
                <a:cubicBezTo>
                  <a:pt x="217" y="155"/>
                  <a:pt x="217" y="155"/>
                  <a:pt x="217" y="124"/>
                </a:cubicBezTo>
                <a:lnTo>
                  <a:pt x="217" y="124"/>
                </a:lnTo>
                <a:cubicBezTo>
                  <a:pt x="187" y="124"/>
                  <a:pt x="155" y="93"/>
                  <a:pt x="155" y="62"/>
                </a:cubicBezTo>
                <a:cubicBezTo>
                  <a:pt x="124" y="62"/>
                  <a:pt x="124" y="62"/>
                  <a:pt x="124" y="31"/>
                </a:cubicBezTo>
                <a:lnTo>
                  <a:pt x="124" y="31"/>
                </a:lnTo>
                <a:cubicBezTo>
                  <a:pt x="124" y="31"/>
                  <a:pt x="124" y="31"/>
                  <a:pt x="93" y="0"/>
                </a:cubicBezTo>
                <a:lnTo>
                  <a:pt x="93" y="0"/>
                </a:lnTo>
                <a:lnTo>
                  <a:pt x="93" y="0"/>
                </a:lnTo>
                <a:lnTo>
                  <a:pt x="93" y="0"/>
                </a:lnTo>
                <a:cubicBezTo>
                  <a:pt x="93" y="0"/>
                  <a:pt x="93" y="0"/>
                  <a:pt x="63" y="0"/>
                </a:cubicBezTo>
                <a:cubicBezTo>
                  <a:pt x="63" y="0"/>
                  <a:pt x="63" y="0"/>
                  <a:pt x="32" y="0"/>
                </a:cubicBezTo>
                <a:lnTo>
                  <a:pt x="0" y="0"/>
                </a:lnTo>
                <a:lnTo>
                  <a:pt x="0" y="0"/>
                </a:lnTo>
                <a:lnTo>
                  <a:pt x="0" y="0"/>
                </a:lnTo>
                <a:cubicBezTo>
                  <a:pt x="32" y="0"/>
                  <a:pt x="32" y="0"/>
                  <a:pt x="32" y="31"/>
                </a:cubicBezTo>
                <a:cubicBezTo>
                  <a:pt x="32" y="31"/>
                  <a:pt x="32" y="62"/>
                  <a:pt x="63" y="62"/>
                </a:cubicBezTo>
                <a:lnTo>
                  <a:pt x="63" y="62"/>
                </a:lnTo>
                <a:lnTo>
                  <a:pt x="93" y="62"/>
                </a:lnTo>
                <a:lnTo>
                  <a:pt x="93" y="93"/>
                </a:lnTo>
                <a:cubicBezTo>
                  <a:pt x="124" y="124"/>
                  <a:pt x="124" y="124"/>
                  <a:pt x="124" y="155"/>
                </a:cubicBezTo>
                <a:lnTo>
                  <a:pt x="124" y="155"/>
                </a:lnTo>
                <a:lnTo>
                  <a:pt x="155" y="155"/>
                </a:lnTo>
                <a:lnTo>
                  <a:pt x="187" y="186"/>
                </a:lnTo>
                <a:lnTo>
                  <a:pt x="187" y="186"/>
                </a:lnTo>
                <a:cubicBezTo>
                  <a:pt x="187" y="217"/>
                  <a:pt x="217" y="217"/>
                  <a:pt x="217" y="248"/>
                </a:cubicBezTo>
                <a:lnTo>
                  <a:pt x="217" y="248"/>
                </a:lnTo>
                <a:lnTo>
                  <a:pt x="217" y="279"/>
                </a:lnTo>
                <a:cubicBezTo>
                  <a:pt x="217" y="279"/>
                  <a:pt x="217" y="279"/>
                  <a:pt x="248" y="310"/>
                </a:cubicBezTo>
                <a:cubicBezTo>
                  <a:pt x="248" y="310"/>
                  <a:pt x="280" y="372"/>
                  <a:pt x="310" y="403"/>
                </a:cubicBezTo>
                <a:cubicBezTo>
                  <a:pt x="310" y="434"/>
                  <a:pt x="310" y="465"/>
                  <a:pt x="310" y="465"/>
                </a:cubicBezTo>
                <a:cubicBezTo>
                  <a:pt x="310" y="465"/>
                  <a:pt x="341" y="496"/>
                  <a:pt x="372" y="527"/>
                </a:cubicBezTo>
                <a:lnTo>
                  <a:pt x="404" y="589"/>
                </a:lnTo>
                <a:cubicBezTo>
                  <a:pt x="434" y="589"/>
                  <a:pt x="434" y="589"/>
                  <a:pt x="434" y="589"/>
                </a:cubicBezTo>
                <a:lnTo>
                  <a:pt x="465" y="620"/>
                </a:lnTo>
                <a:lnTo>
                  <a:pt x="465" y="620"/>
                </a:lnTo>
                <a:lnTo>
                  <a:pt x="465" y="620"/>
                </a:lnTo>
                <a:cubicBezTo>
                  <a:pt x="465" y="651"/>
                  <a:pt x="496" y="651"/>
                  <a:pt x="496" y="651"/>
                </a:cubicBezTo>
                <a:lnTo>
                  <a:pt x="496" y="682"/>
                </a:lnTo>
                <a:cubicBezTo>
                  <a:pt x="528" y="682"/>
                  <a:pt x="528" y="651"/>
                  <a:pt x="528" y="651"/>
                </a:cubicBezTo>
                <a:cubicBezTo>
                  <a:pt x="528" y="651"/>
                  <a:pt x="528" y="651"/>
                  <a:pt x="558" y="651"/>
                </a:cubicBezTo>
                <a:lnTo>
                  <a:pt x="558" y="651"/>
                </a:lnTo>
                <a:lnTo>
                  <a:pt x="558" y="651"/>
                </a:lnTo>
                <a:cubicBezTo>
                  <a:pt x="558" y="651"/>
                  <a:pt x="558" y="620"/>
                  <a:pt x="558" y="589"/>
                </a:cubicBezTo>
                <a:lnTo>
                  <a:pt x="558" y="589"/>
                </a:lnTo>
                <a:lnTo>
                  <a:pt x="558" y="558"/>
                </a:lnTo>
                <a:lnTo>
                  <a:pt x="558" y="558"/>
                </a:lnTo>
                <a:cubicBezTo>
                  <a:pt x="528" y="527"/>
                  <a:pt x="528" y="527"/>
                  <a:pt x="528" y="527"/>
                </a:cubicBezTo>
                <a:cubicBezTo>
                  <a:pt x="558" y="527"/>
                  <a:pt x="558" y="527"/>
                  <a:pt x="558" y="527"/>
                </a:cubicBezTo>
                <a:cubicBezTo>
                  <a:pt x="528" y="527"/>
                  <a:pt x="528" y="496"/>
                  <a:pt x="528" y="496"/>
                </a:cubicBezTo>
                <a:lnTo>
                  <a:pt x="528" y="496"/>
                </a:lnTo>
                <a:cubicBezTo>
                  <a:pt x="528" y="496"/>
                  <a:pt x="496" y="496"/>
                  <a:pt x="496" y="465"/>
                </a:cubicBezTo>
                <a:cubicBezTo>
                  <a:pt x="465" y="465"/>
                  <a:pt x="465" y="434"/>
                  <a:pt x="465" y="403"/>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63" name="Google Shape;1263;g627d42fa04_4_49"/>
          <p:cNvSpPr>
            <a:spLocks/>
          </p:cNvSpPr>
          <p:nvPr/>
        </p:nvSpPr>
        <p:spPr>
          <a:xfrm>
            <a:off x="6539143" y="4938485"/>
            <a:ext cx="57280" cy="19091"/>
          </a:xfrm>
          <a:custGeom>
            <a:avLst/>
            <a:gdLst/>
            <a:ahLst/>
            <a:cxnLst/>
            <a:rect l="l" t="t" r="r" b="b"/>
            <a:pathLst>
              <a:path w="94" h="33" extrusionOk="0">
                <a:moveTo>
                  <a:pt x="62" y="0"/>
                </a:moveTo>
                <a:lnTo>
                  <a:pt x="62" y="0"/>
                </a:lnTo>
                <a:lnTo>
                  <a:pt x="62" y="0"/>
                </a:lnTo>
                <a:lnTo>
                  <a:pt x="32" y="0"/>
                </a:lnTo>
                <a:lnTo>
                  <a:pt x="32" y="0"/>
                </a:lnTo>
                <a:lnTo>
                  <a:pt x="32" y="0"/>
                </a:lnTo>
                <a:lnTo>
                  <a:pt x="0" y="0"/>
                </a:lnTo>
                <a:lnTo>
                  <a:pt x="0" y="0"/>
                </a:lnTo>
                <a:lnTo>
                  <a:pt x="0" y="0"/>
                </a:lnTo>
                <a:lnTo>
                  <a:pt x="0" y="32"/>
                </a:lnTo>
                <a:lnTo>
                  <a:pt x="0" y="32"/>
                </a:lnTo>
                <a:lnTo>
                  <a:pt x="0" y="32"/>
                </a:lnTo>
                <a:lnTo>
                  <a:pt x="0" y="32"/>
                </a:lnTo>
                <a:cubicBezTo>
                  <a:pt x="32" y="32"/>
                  <a:pt x="32" y="32"/>
                  <a:pt x="32" y="32"/>
                </a:cubicBezTo>
                <a:cubicBezTo>
                  <a:pt x="62" y="32"/>
                  <a:pt x="62" y="32"/>
                  <a:pt x="62" y="32"/>
                </a:cubicBezTo>
                <a:lnTo>
                  <a:pt x="62" y="32"/>
                </a:lnTo>
                <a:lnTo>
                  <a:pt x="93" y="32"/>
                </a:lnTo>
                <a:lnTo>
                  <a:pt x="93" y="32"/>
                </a:lnTo>
                <a:cubicBezTo>
                  <a:pt x="93" y="32"/>
                  <a:pt x="62" y="32"/>
                  <a:pt x="62"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64" name="Google Shape;1264;g627d42fa04_4_49"/>
          <p:cNvSpPr>
            <a:spLocks/>
          </p:cNvSpPr>
          <p:nvPr/>
        </p:nvSpPr>
        <p:spPr>
          <a:xfrm>
            <a:off x="6460041" y="4979393"/>
            <a:ext cx="114561" cy="95450"/>
          </a:xfrm>
          <a:custGeom>
            <a:avLst/>
            <a:gdLst/>
            <a:ahLst/>
            <a:cxnLst/>
            <a:rect l="l" t="t" r="r" b="b"/>
            <a:pathLst>
              <a:path w="187" h="155" extrusionOk="0">
                <a:moveTo>
                  <a:pt x="186" y="62"/>
                </a:moveTo>
                <a:lnTo>
                  <a:pt x="186" y="62"/>
                </a:lnTo>
                <a:lnTo>
                  <a:pt x="186" y="30"/>
                </a:lnTo>
                <a:lnTo>
                  <a:pt x="156" y="30"/>
                </a:lnTo>
                <a:lnTo>
                  <a:pt x="124" y="30"/>
                </a:lnTo>
                <a:cubicBezTo>
                  <a:pt x="124" y="30"/>
                  <a:pt x="93" y="30"/>
                  <a:pt x="93" y="0"/>
                </a:cubicBezTo>
                <a:cubicBezTo>
                  <a:pt x="62" y="0"/>
                  <a:pt x="62" y="0"/>
                  <a:pt x="32" y="0"/>
                </a:cubicBezTo>
                <a:lnTo>
                  <a:pt x="32" y="0"/>
                </a:lnTo>
                <a:lnTo>
                  <a:pt x="32" y="0"/>
                </a:lnTo>
                <a:cubicBezTo>
                  <a:pt x="32" y="0"/>
                  <a:pt x="32" y="0"/>
                  <a:pt x="0" y="0"/>
                </a:cubicBezTo>
                <a:lnTo>
                  <a:pt x="0" y="0"/>
                </a:lnTo>
                <a:lnTo>
                  <a:pt x="0" y="0"/>
                </a:lnTo>
                <a:lnTo>
                  <a:pt x="0" y="0"/>
                </a:lnTo>
                <a:cubicBezTo>
                  <a:pt x="0" y="30"/>
                  <a:pt x="0" y="30"/>
                  <a:pt x="0" y="30"/>
                </a:cubicBezTo>
                <a:cubicBezTo>
                  <a:pt x="0" y="30"/>
                  <a:pt x="0" y="30"/>
                  <a:pt x="32" y="30"/>
                </a:cubicBezTo>
                <a:lnTo>
                  <a:pt x="32" y="30"/>
                </a:lnTo>
                <a:cubicBezTo>
                  <a:pt x="32" y="62"/>
                  <a:pt x="62" y="62"/>
                  <a:pt x="62" y="62"/>
                </a:cubicBezTo>
                <a:cubicBezTo>
                  <a:pt x="32" y="93"/>
                  <a:pt x="32" y="93"/>
                  <a:pt x="32" y="93"/>
                </a:cubicBezTo>
                <a:cubicBezTo>
                  <a:pt x="32" y="124"/>
                  <a:pt x="32" y="124"/>
                  <a:pt x="32" y="124"/>
                </a:cubicBezTo>
                <a:cubicBezTo>
                  <a:pt x="0" y="124"/>
                  <a:pt x="0" y="124"/>
                  <a:pt x="0" y="124"/>
                </a:cubicBezTo>
                <a:cubicBezTo>
                  <a:pt x="0" y="124"/>
                  <a:pt x="0" y="124"/>
                  <a:pt x="0" y="154"/>
                </a:cubicBezTo>
                <a:lnTo>
                  <a:pt x="0" y="154"/>
                </a:lnTo>
                <a:lnTo>
                  <a:pt x="32" y="154"/>
                </a:lnTo>
                <a:lnTo>
                  <a:pt x="32" y="154"/>
                </a:lnTo>
                <a:lnTo>
                  <a:pt x="32" y="154"/>
                </a:lnTo>
                <a:lnTo>
                  <a:pt x="62" y="154"/>
                </a:lnTo>
                <a:cubicBezTo>
                  <a:pt x="62" y="124"/>
                  <a:pt x="62" y="124"/>
                  <a:pt x="93" y="124"/>
                </a:cubicBezTo>
                <a:lnTo>
                  <a:pt x="93" y="124"/>
                </a:lnTo>
                <a:lnTo>
                  <a:pt x="93" y="124"/>
                </a:lnTo>
                <a:cubicBezTo>
                  <a:pt x="124" y="93"/>
                  <a:pt x="124" y="93"/>
                  <a:pt x="156" y="93"/>
                </a:cubicBezTo>
                <a:lnTo>
                  <a:pt x="156" y="93"/>
                </a:lnTo>
                <a:lnTo>
                  <a:pt x="156" y="93"/>
                </a:lnTo>
                <a:lnTo>
                  <a:pt x="186" y="93"/>
                </a:lnTo>
                <a:lnTo>
                  <a:pt x="186" y="93"/>
                </a:lnTo>
                <a:lnTo>
                  <a:pt x="186" y="93"/>
                </a:lnTo>
                <a:lnTo>
                  <a:pt x="186" y="6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65" name="Google Shape;1265;g627d42fa04_4_49"/>
          <p:cNvSpPr>
            <a:spLocks/>
          </p:cNvSpPr>
          <p:nvPr/>
        </p:nvSpPr>
        <p:spPr>
          <a:xfrm>
            <a:off x="6615517" y="4823944"/>
            <a:ext cx="231849" cy="289080"/>
          </a:xfrm>
          <a:custGeom>
            <a:avLst/>
            <a:gdLst/>
            <a:ahLst/>
            <a:cxnLst/>
            <a:rect l="l" t="t" r="r" b="b"/>
            <a:pathLst>
              <a:path w="373" h="466" extrusionOk="0">
                <a:moveTo>
                  <a:pt x="248" y="434"/>
                </a:moveTo>
                <a:lnTo>
                  <a:pt x="248" y="434"/>
                </a:lnTo>
                <a:lnTo>
                  <a:pt x="280" y="434"/>
                </a:lnTo>
                <a:cubicBezTo>
                  <a:pt x="310" y="434"/>
                  <a:pt x="310" y="434"/>
                  <a:pt x="310" y="434"/>
                </a:cubicBezTo>
                <a:lnTo>
                  <a:pt x="341" y="434"/>
                </a:lnTo>
                <a:lnTo>
                  <a:pt x="341" y="434"/>
                </a:lnTo>
                <a:lnTo>
                  <a:pt x="341" y="402"/>
                </a:lnTo>
                <a:lnTo>
                  <a:pt x="341" y="372"/>
                </a:lnTo>
                <a:cubicBezTo>
                  <a:pt x="372" y="372"/>
                  <a:pt x="372" y="372"/>
                  <a:pt x="372" y="341"/>
                </a:cubicBezTo>
                <a:lnTo>
                  <a:pt x="372" y="341"/>
                </a:lnTo>
                <a:lnTo>
                  <a:pt x="372" y="341"/>
                </a:lnTo>
                <a:cubicBezTo>
                  <a:pt x="341" y="341"/>
                  <a:pt x="341" y="341"/>
                  <a:pt x="341" y="341"/>
                </a:cubicBezTo>
                <a:cubicBezTo>
                  <a:pt x="310" y="341"/>
                  <a:pt x="310" y="341"/>
                  <a:pt x="310" y="341"/>
                </a:cubicBezTo>
                <a:lnTo>
                  <a:pt x="310" y="341"/>
                </a:lnTo>
                <a:cubicBezTo>
                  <a:pt x="280" y="341"/>
                  <a:pt x="280" y="341"/>
                  <a:pt x="280" y="341"/>
                </a:cubicBezTo>
                <a:cubicBezTo>
                  <a:pt x="280" y="310"/>
                  <a:pt x="280" y="310"/>
                  <a:pt x="280" y="310"/>
                </a:cubicBezTo>
                <a:lnTo>
                  <a:pt x="280" y="310"/>
                </a:lnTo>
                <a:cubicBezTo>
                  <a:pt x="280" y="310"/>
                  <a:pt x="280" y="310"/>
                  <a:pt x="280" y="278"/>
                </a:cubicBezTo>
                <a:lnTo>
                  <a:pt x="280" y="278"/>
                </a:lnTo>
                <a:lnTo>
                  <a:pt x="280" y="248"/>
                </a:lnTo>
                <a:cubicBezTo>
                  <a:pt x="280" y="248"/>
                  <a:pt x="280" y="248"/>
                  <a:pt x="248" y="248"/>
                </a:cubicBezTo>
                <a:cubicBezTo>
                  <a:pt x="248" y="248"/>
                  <a:pt x="248" y="217"/>
                  <a:pt x="217" y="217"/>
                </a:cubicBezTo>
                <a:lnTo>
                  <a:pt x="186" y="185"/>
                </a:lnTo>
                <a:lnTo>
                  <a:pt x="186" y="185"/>
                </a:lnTo>
                <a:cubicBezTo>
                  <a:pt x="186" y="154"/>
                  <a:pt x="186" y="154"/>
                  <a:pt x="156" y="154"/>
                </a:cubicBezTo>
                <a:lnTo>
                  <a:pt x="156" y="154"/>
                </a:lnTo>
                <a:lnTo>
                  <a:pt x="124" y="154"/>
                </a:lnTo>
                <a:lnTo>
                  <a:pt x="124" y="154"/>
                </a:lnTo>
                <a:lnTo>
                  <a:pt x="93" y="154"/>
                </a:lnTo>
                <a:cubicBezTo>
                  <a:pt x="93" y="124"/>
                  <a:pt x="93" y="124"/>
                  <a:pt x="93" y="124"/>
                </a:cubicBezTo>
                <a:cubicBezTo>
                  <a:pt x="93" y="93"/>
                  <a:pt x="93" y="93"/>
                  <a:pt x="124" y="93"/>
                </a:cubicBezTo>
                <a:lnTo>
                  <a:pt x="124" y="93"/>
                </a:lnTo>
                <a:lnTo>
                  <a:pt x="124" y="93"/>
                </a:lnTo>
                <a:cubicBezTo>
                  <a:pt x="156" y="93"/>
                  <a:pt x="156" y="93"/>
                  <a:pt x="156" y="93"/>
                </a:cubicBezTo>
                <a:cubicBezTo>
                  <a:pt x="156" y="62"/>
                  <a:pt x="156" y="62"/>
                  <a:pt x="156" y="62"/>
                </a:cubicBezTo>
                <a:lnTo>
                  <a:pt x="156" y="30"/>
                </a:lnTo>
                <a:cubicBezTo>
                  <a:pt x="156" y="30"/>
                  <a:pt x="124" y="30"/>
                  <a:pt x="93" y="30"/>
                </a:cubicBezTo>
                <a:lnTo>
                  <a:pt x="93" y="30"/>
                </a:lnTo>
                <a:cubicBezTo>
                  <a:pt x="62" y="30"/>
                  <a:pt x="62" y="30"/>
                  <a:pt x="62" y="0"/>
                </a:cubicBezTo>
                <a:lnTo>
                  <a:pt x="62" y="0"/>
                </a:lnTo>
                <a:lnTo>
                  <a:pt x="62" y="0"/>
                </a:lnTo>
                <a:cubicBezTo>
                  <a:pt x="31" y="0"/>
                  <a:pt x="31" y="0"/>
                  <a:pt x="31" y="0"/>
                </a:cubicBezTo>
                <a:lnTo>
                  <a:pt x="31" y="0"/>
                </a:lnTo>
                <a:lnTo>
                  <a:pt x="31" y="30"/>
                </a:lnTo>
                <a:cubicBezTo>
                  <a:pt x="31" y="30"/>
                  <a:pt x="31" y="62"/>
                  <a:pt x="0" y="62"/>
                </a:cubicBezTo>
                <a:lnTo>
                  <a:pt x="0" y="62"/>
                </a:lnTo>
                <a:cubicBezTo>
                  <a:pt x="0" y="62"/>
                  <a:pt x="0" y="62"/>
                  <a:pt x="0" y="93"/>
                </a:cubicBezTo>
                <a:lnTo>
                  <a:pt x="0" y="93"/>
                </a:lnTo>
                <a:lnTo>
                  <a:pt x="0" y="93"/>
                </a:lnTo>
                <a:lnTo>
                  <a:pt x="0" y="93"/>
                </a:lnTo>
                <a:cubicBezTo>
                  <a:pt x="0" y="93"/>
                  <a:pt x="0" y="93"/>
                  <a:pt x="31" y="93"/>
                </a:cubicBezTo>
                <a:lnTo>
                  <a:pt x="31" y="93"/>
                </a:lnTo>
                <a:cubicBezTo>
                  <a:pt x="31" y="93"/>
                  <a:pt x="62" y="124"/>
                  <a:pt x="31" y="124"/>
                </a:cubicBezTo>
                <a:cubicBezTo>
                  <a:pt x="31" y="124"/>
                  <a:pt x="31" y="124"/>
                  <a:pt x="31" y="154"/>
                </a:cubicBezTo>
                <a:lnTo>
                  <a:pt x="31" y="154"/>
                </a:lnTo>
                <a:lnTo>
                  <a:pt x="31" y="185"/>
                </a:lnTo>
                <a:lnTo>
                  <a:pt x="31" y="185"/>
                </a:lnTo>
                <a:cubicBezTo>
                  <a:pt x="31" y="185"/>
                  <a:pt x="31" y="185"/>
                  <a:pt x="62" y="185"/>
                </a:cubicBezTo>
                <a:lnTo>
                  <a:pt x="62" y="185"/>
                </a:lnTo>
                <a:lnTo>
                  <a:pt x="62" y="185"/>
                </a:lnTo>
                <a:cubicBezTo>
                  <a:pt x="62" y="185"/>
                  <a:pt x="93" y="154"/>
                  <a:pt x="124" y="154"/>
                </a:cubicBezTo>
                <a:cubicBezTo>
                  <a:pt x="124" y="154"/>
                  <a:pt x="124" y="154"/>
                  <a:pt x="124" y="185"/>
                </a:cubicBezTo>
                <a:lnTo>
                  <a:pt x="124" y="217"/>
                </a:lnTo>
                <a:lnTo>
                  <a:pt x="124" y="217"/>
                </a:lnTo>
                <a:cubicBezTo>
                  <a:pt x="156" y="217"/>
                  <a:pt x="156" y="217"/>
                  <a:pt x="156" y="248"/>
                </a:cubicBezTo>
                <a:lnTo>
                  <a:pt x="156" y="278"/>
                </a:lnTo>
                <a:cubicBezTo>
                  <a:pt x="156" y="310"/>
                  <a:pt x="124" y="341"/>
                  <a:pt x="93" y="341"/>
                </a:cubicBezTo>
                <a:lnTo>
                  <a:pt x="93" y="341"/>
                </a:lnTo>
                <a:lnTo>
                  <a:pt x="93" y="341"/>
                </a:lnTo>
                <a:cubicBezTo>
                  <a:pt x="93" y="372"/>
                  <a:pt x="93" y="372"/>
                  <a:pt x="62" y="372"/>
                </a:cubicBezTo>
                <a:cubicBezTo>
                  <a:pt x="93" y="372"/>
                  <a:pt x="93" y="372"/>
                  <a:pt x="93" y="372"/>
                </a:cubicBezTo>
                <a:cubicBezTo>
                  <a:pt x="93" y="372"/>
                  <a:pt x="93" y="372"/>
                  <a:pt x="124" y="402"/>
                </a:cubicBezTo>
                <a:lnTo>
                  <a:pt x="124" y="372"/>
                </a:lnTo>
                <a:lnTo>
                  <a:pt x="156" y="372"/>
                </a:lnTo>
                <a:cubicBezTo>
                  <a:pt x="156" y="372"/>
                  <a:pt x="186" y="372"/>
                  <a:pt x="186" y="402"/>
                </a:cubicBezTo>
                <a:cubicBezTo>
                  <a:pt x="186" y="402"/>
                  <a:pt x="186" y="402"/>
                  <a:pt x="156" y="434"/>
                </a:cubicBezTo>
                <a:lnTo>
                  <a:pt x="156" y="434"/>
                </a:lnTo>
                <a:lnTo>
                  <a:pt x="156" y="434"/>
                </a:lnTo>
                <a:cubicBezTo>
                  <a:pt x="156" y="434"/>
                  <a:pt x="156" y="465"/>
                  <a:pt x="186" y="465"/>
                </a:cubicBezTo>
                <a:lnTo>
                  <a:pt x="186" y="434"/>
                </a:lnTo>
                <a:lnTo>
                  <a:pt x="217" y="434"/>
                </a:lnTo>
                <a:lnTo>
                  <a:pt x="248" y="434"/>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66" name="Google Shape;1266;g627d42fa04_4_49"/>
          <p:cNvSpPr>
            <a:spLocks/>
          </p:cNvSpPr>
          <p:nvPr/>
        </p:nvSpPr>
        <p:spPr>
          <a:xfrm>
            <a:off x="4294293" y="6951133"/>
            <a:ext cx="1303817" cy="1459039"/>
          </a:xfrm>
          <a:custGeom>
            <a:avLst/>
            <a:gdLst/>
            <a:ahLst/>
            <a:cxnLst/>
            <a:rect l="l" t="t" r="r" b="b"/>
            <a:pathLst>
              <a:path w="2108" h="2357" extrusionOk="0">
                <a:moveTo>
                  <a:pt x="1178" y="93"/>
                </a:moveTo>
                <a:lnTo>
                  <a:pt x="1178" y="93"/>
                </a:lnTo>
                <a:lnTo>
                  <a:pt x="1178" y="93"/>
                </a:lnTo>
                <a:cubicBezTo>
                  <a:pt x="1178" y="124"/>
                  <a:pt x="1178" y="124"/>
                  <a:pt x="1146" y="155"/>
                </a:cubicBezTo>
                <a:lnTo>
                  <a:pt x="1146" y="155"/>
                </a:lnTo>
                <a:lnTo>
                  <a:pt x="1116" y="155"/>
                </a:lnTo>
                <a:cubicBezTo>
                  <a:pt x="1085" y="155"/>
                  <a:pt x="1085" y="155"/>
                  <a:pt x="1085" y="155"/>
                </a:cubicBezTo>
                <a:lnTo>
                  <a:pt x="1085" y="155"/>
                </a:lnTo>
                <a:lnTo>
                  <a:pt x="1085" y="155"/>
                </a:lnTo>
                <a:cubicBezTo>
                  <a:pt x="1054" y="155"/>
                  <a:pt x="1054" y="155"/>
                  <a:pt x="1054" y="155"/>
                </a:cubicBezTo>
                <a:lnTo>
                  <a:pt x="1054" y="155"/>
                </a:lnTo>
                <a:cubicBezTo>
                  <a:pt x="1054" y="155"/>
                  <a:pt x="1054" y="155"/>
                  <a:pt x="1022" y="155"/>
                </a:cubicBezTo>
                <a:cubicBezTo>
                  <a:pt x="1022" y="155"/>
                  <a:pt x="1022" y="155"/>
                  <a:pt x="992" y="155"/>
                </a:cubicBezTo>
                <a:lnTo>
                  <a:pt x="992" y="155"/>
                </a:lnTo>
                <a:lnTo>
                  <a:pt x="992" y="155"/>
                </a:lnTo>
                <a:lnTo>
                  <a:pt x="992" y="155"/>
                </a:lnTo>
                <a:cubicBezTo>
                  <a:pt x="961" y="155"/>
                  <a:pt x="961" y="186"/>
                  <a:pt x="961" y="186"/>
                </a:cubicBezTo>
                <a:cubicBezTo>
                  <a:pt x="930" y="186"/>
                  <a:pt x="930" y="186"/>
                  <a:pt x="930" y="186"/>
                </a:cubicBezTo>
                <a:lnTo>
                  <a:pt x="930" y="186"/>
                </a:lnTo>
                <a:cubicBezTo>
                  <a:pt x="930" y="186"/>
                  <a:pt x="930" y="186"/>
                  <a:pt x="898" y="186"/>
                </a:cubicBezTo>
                <a:lnTo>
                  <a:pt x="898" y="186"/>
                </a:lnTo>
                <a:cubicBezTo>
                  <a:pt x="898" y="186"/>
                  <a:pt x="898" y="186"/>
                  <a:pt x="868" y="186"/>
                </a:cubicBezTo>
                <a:lnTo>
                  <a:pt x="868" y="186"/>
                </a:lnTo>
                <a:cubicBezTo>
                  <a:pt x="868" y="217"/>
                  <a:pt x="868" y="217"/>
                  <a:pt x="837" y="217"/>
                </a:cubicBezTo>
                <a:lnTo>
                  <a:pt x="837" y="217"/>
                </a:lnTo>
                <a:cubicBezTo>
                  <a:pt x="837" y="217"/>
                  <a:pt x="837" y="217"/>
                  <a:pt x="806" y="217"/>
                </a:cubicBezTo>
                <a:lnTo>
                  <a:pt x="806" y="217"/>
                </a:lnTo>
                <a:cubicBezTo>
                  <a:pt x="806" y="217"/>
                  <a:pt x="806" y="217"/>
                  <a:pt x="774" y="217"/>
                </a:cubicBezTo>
                <a:cubicBezTo>
                  <a:pt x="774" y="217"/>
                  <a:pt x="774" y="217"/>
                  <a:pt x="744" y="217"/>
                </a:cubicBezTo>
                <a:lnTo>
                  <a:pt x="744" y="217"/>
                </a:lnTo>
                <a:lnTo>
                  <a:pt x="744" y="217"/>
                </a:lnTo>
                <a:cubicBezTo>
                  <a:pt x="713" y="186"/>
                  <a:pt x="713" y="186"/>
                  <a:pt x="713" y="155"/>
                </a:cubicBezTo>
                <a:lnTo>
                  <a:pt x="713" y="155"/>
                </a:lnTo>
                <a:lnTo>
                  <a:pt x="713" y="155"/>
                </a:lnTo>
                <a:lnTo>
                  <a:pt x="713" y="124"/>
                </a:lnTo>
                <a:lnTo>
                  <a:pt x="713" y="124"/>
                </a:lnTo>
                <a:lnTo>
                  <a:pt x="713" y="93"/>
                </a:lnTo>
                <a:lnTo>
                  <a:pt x="713" y="93"/>
                </a:lnTo>
                <a:lnTo>
                  <a:pt x="713" y="93"/>
                </a:lnTo>
                <a:lnTo>
                  <a:pt x="713" y="62"/>
                </a:lnTo>
                <a:lnTo>
                  <a:pt x="713" y="31"/>
                </a:lnTo>
                <a:cubicBezTo>
                  <a:pt x="713" y="31"/>
                  <a:pt x="713" y="31"/>
                  <a:pt x="682" y="0"/>
                </a:cubicBezTo>
                <a:cubicBezTo>
                  <a:pt x="682" y="31"/>
                  <a:pt x="682" y="31"/>
                  <a:pt x="682" y="31"/>
                </a:cubicBezTo>
                <a:lnTo>
                  <a:pt x="650" y="31"/>
                </a:lnTo>
                <a:lnTo>
                  <a:pt x="650" y="31"/>
                </a:lnTo>
                <a:lnTo>
                  <a:pt x="650" y="31"/>
                </a:lnTo>
                <a:lnTo>
                  <a:pt x="620" y="62"/>
                </a:lnTo>
                <a:lnTo>
                  <a:pt x="620" y="62"/>
                </a:lnTo>
                <a:lnTo>
                  <a:pt x="620" y="62"/>
                </a:lnTo>
                <a:cubicBezTo>
                  <a:pt x="589" y="62"/>
                  <a:pt x="589" y="62"/>
                  <a:pt x="589" y="62"/>
                </a:cubicBezTo>
                <a:lnTo>
                  <a:pt x="589" y="62"/>
                </a:lnTo>
                <a:lnTo>
                  <a:pt x="589" y="62"/>
                </a:lnTo>
                <a:lnTo>
                  <a:pt x="589" y="93"/>
                </a:lnTo>
                <a:lnTo>
                  <a:pt x="589" y="93"/>
                </a:lnTo>
                <a:cubicBezTo>
                  <a:pt x="558" y="93"/>
                  <a:pt x="558" y="93"/>
                  <a:pt x="558" y="93"/>
                </a:cubicBezTo>
                <a:lnTo>
                  <a:pt x="558" y="62"/>
                </a:lnTo>
                <a:lnTo>
                  <a:pt x="558" y="62"/>
                </a:lnTo>
                <a:cubicBezTo>
                  <a:pt x="558" y="62"/>
                  <a:pt x="558" y="62"/>
                  <a:pt x="526" y="62"/>
                </a:cubicBezTo>
                <a:lnTo>
                  <a:pt x="526" y="62"/>
                </a:lnTo>
                <a:lnTo>
                  <a:pt x="526" y="62"/>
                </a:lnTo>
                <a:lnTo>
                  <a:pt x="526" y="62"/>
                </a:lnTo>
                <a:lnTo>
                  <a:pt x="526" y="62"/>
                </a:lnTo>
                <a:lnTo>
                  <a:pt x="526" y="93"/>
                </a:lnTo>
                <a:lnTo>
                  <a:pt x="526" y="93"/>
                </a:lnTo>
                <a:lnTo>
                  <a:pt x="558" y="93"/>
                </a:lnTo>
                <a:lnTo>
                  <a:pt x="558" y="93"/>
                </a:lnTo>
                <a:lnTo>
                  <a:pt x="589" y="124"/>
                </a:lnTo>
                <a:lnTo>
                  <a:pt x="589" y="124"/>
                </a:lnTo>
                <a:lnTo>
                  <a:pt x="589" y="124"/>
                </a:lnTo>
                <a:lnTo>
                  <a:pt x="558" y="155"/>
                </a:lnTo>
                <a:lnTo>
                  <a:pt x="558" y="155"/>
                </a:lnTo>
                <a:lnTo>
                  <a:pt x="526" y="155"/>
                </a:lnTo>
                <a:lnTo>
                  <a:pt x="526" y="155"/>
                </a:lnTo>
                <a:cubicBezTo>
                  <a:pt x="526" y="186"/>
                  <a:pt x="526" y="186"/>
                  <a:pt x="526" y="186"/>
                </a:cubicBezTo>
                <a:cubicBezTo>
                  <a:pt x="526" y="186"/>
                  <a:pt x="526" y="186"/>
                  <a:pt x="526" y="217"/>
                </a:cubicBezTo>
                <a:cubicBezTo>
                  <a:pt x="496" y="217"/>
                  <a:pt x="496" y="217"/>
                  <a:pt x="496" y="217"/>
                </a:cubicBezTo>
                <a:lnTo>
                  <a:pt x="496" y="217"/>
                </a:lnTo>
                <a:cubicBezTo>
                  <a:pt x="465" y="217"/>
                  <a:pt x="465" y="217"/>
                  <a:pt x="465" y="248"/>
                </a:cubicBezTo>
                <a:lnTo>
                  <a:pt x="465" y="248"/>
                </a:lnTo>
                <a:lnTo>
                  <a:pt x="434" y="248"/>
                </a:lnTo>
                <a:lnTo>
                  <a:pt x="434" y="248"/>
                </a:lnTo>
                <a:lnTo>
                  <a:pt x="402" y="248"/>
                </a:lnTo>
                <a:cubicBezTo>
                  <a:pt x="402" y="248"/>
                  <a:pt x="402" y="248"/>
                  <a:pt x="372" y="248"/>
                </a:cubicBezTo>
                <a:lnTo>
                  <a:pt x="372" y="248"/>
                </a:lnTo>
                <a:cubicBezTo>
                  <a:pt x="372" y="248"/>
                  <a:pt x="372" y="248"/>
                  <a:pt x="341" y="248"/>
                </a:cubicBezTo>
                <a:lnTo>
                  <a:pt x="341" y="248"/>
                </a:lnTo>
                <a:lnTo>
                  <a:pt x="341" y="248"/>
                </a:lnTo>
                <a:cubicBezTo>
                  <a:pt x="341" y="248"/>
                  <a:pt x="341" y="248"/>
                  <a:pt x="310" y="217"/>
                </a:cubicBezTo>
                <a:lnTo>
                  <a:pt x="310" y="217"/>
                </a:lnTo>
                <a:cubicBezTo>
                  <a:pt x="310" y="186"/>
                  <a:pt x="310" y="186"/>
                  <a:pt x="310" y="186"/>
                </a:cubicBezTo>
                <a:lnTo>
                  <a:pt x="310" y="186"/>
                </a:lnTo>
                <a:lnTo>
                  <a:pt x="310" y="186"/>
                </a:lnTo>
                <a:lnTo>
                  <a:pt x="310" y="186"/>
                </a:lnTo>
                <a:cubicBezTo>
                  <a:pt x="310" y="186"/>
                  <a:pt x="310" y="186"/>
                  <a:pt x="278" y="186"/>
                </a:cubicBezTo>
                <a:lnTo>
                  <a:pt x="278" y="186"/>
                </a:lnTo>
                <a:lnTo>
                  <a:pt x="278" y="186"/>
                </a:lnTo>
                <a:lnTo>
                  <a:pt x="248" y="186"/>
                </a:lnTo>
                <a:lnTo>
                  <a:pt x="248" y="186"/>
                </a:lnTo>
                <a:cubicBezTo>
                  <a:pt x="248" y="217"/>
                  <a:pt x="248" y="217"/>
                  <a:pt x="248" y="217"/>
                </a:cubicBezTo>
                <a:lnTo>
                  <a:pt x="248" y="248"/>
                </a:lnTo>
                <a:lnTo>
                  <a:pt x="248" y="248"/>
                </a:lnTo>
                <a:lnTo>
                  <a:pt x="217" y="248"/>
                </a:lnTo>
                <a:lnTo>
                  <a:pt x="217" y="248"/>
                </a:lnTo>
                <a:lnTo>
                  <a:pt x="217" y="248"/>
                </a:lnTo>
                <a:lnTo>
                  <a:pt x="217" y="248"/>
                </a:lnTo>
                <a:cubicBezTo>
                  <a:pt x="217" y="279"/>
                  <a:pt x="186" y="279"/>
                  <a:pt x="186" y="279"/>
                </a:cubicBezTo>
                <a:lnTo>
                  <a:pt x="186" y="279"/>
                </a:lnTo>
                <a:lnTo>
                  <a:pt x="186" y="279"/>
                </a:lnTo>
                <a:lnTo>
                  <a:pt x="186" y="279"/>
                </a:lnTo>
                <a:cubicBezTo>
                  <a:pt x="217" y="279"/>
                  <a:pt x="217" y="310"/>
                  <a:pt x="217" y="341"/>
                </a:cubicBezTo>
                <a:lnTo>
                  <a:pt x="217" y="341"/>
                </a:lnTo>
                <a:lnTo>
                  <a:pt x="217" y="341"/>
                </a:lnTo>
                <a:cubicBezTo>
                  <a:pt x="217" y="372"/>
                  <a:pt x="217" y="434"/>
                  <a:pt x="217" y="527"/>
                </a:cubicBezTo>
                <a:lnTo>
                  <a:pt x="217" y="527"/>
                </a:lnTo>
                <a:cubicBezTo>
                  <a:pt x="217" y="527"/>
                  <a:pt x="217" y="527"/>
                  <a:pt x="217" y="558"/>
                </a:cubicBezTo>
                <a:cubicBezTo>
                  <a:pt x="248" y="558"/>
                  <a:pt x="248" y="558"/>
                  <a:pt x="248" y="558"/>
                </a:cubicBezTo>
                <a:cubicBezTo>
                  <a:pt x="186" y="558"/>
                  <a:pt x="186" y="558"/>
                  <a:pt x="186" y="558"/>
                </a:cubicBezTo>
                <a:cubicBezTo>
                  <a:pt x="186" y="558"/>
                  <a:pt x="186" y="558"/>
                  <a:pt x="186" y="589"/>
                </a:cubicBezTo>
                <a:lnTo>
                  <a:pt x="186" y="589"/>
                </a:lnTo>
                <a:lnTo>
                  <a:pt x="154" y="589"/>
                </a:lnTo>
                <a:lnTo>
                  <a:pt x="154" y="589"/>
                </a:lnTo>
                <a:lnTo>
                  <a:pt x="154" y="589"/>
                </a:lnTo>
                <a:lnTo>
                  <a:pt x="154" y="589"/>
                </a:lnTo>
                <a:lnTo>
                  <a:pt x="154" y="589"/>
                </a:lnTo>
                <a:cubicBezTo>
                  <a:pt x="124" y="589"/>
                  <a:pt x="124" y="589"/>
                  <a:pt x="93" y="589"/>
                </a:cubicBezTo>
                <a:lnTo>
                  <a:pt x="93" y="589"/>
                </a:lnTo>
                <a:lnTo>
                  <a:pt x="93" y="589"/>
                </a:lnTo>
                <a:cubicBezTo>
                  <a:pt x="62" y="589"/>
                  <a:pt x="62" y="589"/>
                  <a:pt x="62" y="589"/>
                </a:cubicBezTo>
                <a:lnTo>
                  <a:pt x="62" y="589"/>
                </a:lnTo>
                <a:cubicBezTo>
                  <a:pt x="62" y="620"/>
                  <a:pt x="30" y="620"/>
                  <a:pt x="30" y="620"/>
                </a:cubicBezTo>
                <a:lnTo>
                  <a:pt x="30" y="620"/>
                </a:lnTo>
                <a:cubicBezTo>
                  <a:pt x="30" y="651"/>
                  <a:pt x="30" y="651"/>
                  <a:pt x="30" y="651"/>
                </a:cubicBezTo>
                <a:lnTo>
                  <a:pt x="30" y="651"/>
                </a:lnTo>
                <a:cubicBezTo>
                  <a:pt x="30" y="651"/>
                  <a:pt x="30" y="651"/>
                  <a:pt x="30" y="682"/>
                </a:cubicBezTo>
                <a:lnTo>
                  <a:pt x="30" y="682"/>
                </a:lnTo>
                <a:lnTo>
                  <a:pt x="30" y="682"/>
                </a:lnTo>
                <a:lnTo>
                  <a:pt x="30" y="682"/>
                </a:lnTo>
                <a:lnTo>
                  <a:pt x="30" y="682"/>
                </a:lnTo>
                <a:cubicBezTo>
                  <a:pt x="30" y="713"/>
                  <a:pt x="30" y="713"/>
                  <a:pt x="0" y="744"/>
                </a:cubicBezTo>
                <a:lnTo>
                  <a:pt x="0" y="744"/>
                </a:lnTo>
                <a:lnTo>
                  <a:pt x="0" y="744"/>
                </a:lnTo>
                <a:lnTo>
                  <a:pt x="0" y="744"/>
                </a:lnTo>
                <a:lnTo>
                  <a:pt x="0" y="775"/>
                </a:lnTo>
                <a:lnTo>
                  <a:pt x="0" y="775"/>
                </a:lnTo>
                <a:lnTo>
                  <a:pt x="0" y="806"/>
                </a:lnTo>
                <a:lnTo>
                  <a:pt x="0" y="806"/>
                </a:lnTo>
                <a:lnTo>
                  <a:pt x="0" y="806"/>
                </a:lnTo>
                <a:lnTo>
                  <a:pt x="0" y="806"/>
                </a:lnTo>
                <a:cubicBezTo>
                  <a:pt x="30" y="837"/>
                  <a:pt x="30" y="837"/>
                  <a:pt x="30" y="868"/>
                </a:cubicBezTo>
                <a:lnTo>
                  <a:pt x="30" y="868"/>
                </a:lnTo>
                <a:lnTo>
                  <a:pt x="30" y="868"/>
                </a:lnTo>
                <a:lnTo>
                  <a:pt x="62" y="868"/>
                </a:lnTo>
                <a:cubicBezTo>
                  <a:pt x="62" y="899"/>
                  <a:pt x="62" y="899"/>
                  <a:pt x="62" y="899"/>
                </a:cubicBezTo>
                <a:lnTo>
                  <a:pt x="62" y="899"/>
                </a:lnTo>
                <a:lnTo>
                  <a:pt x="62" y="899"/>
                </a:lnTo>
                <a:cubicBezTo>
                  <a:pt x="93" y="899"/>
                  <a:pt x="93" y="899"/>
                  <a:pt x="93" y="899"/>
                </a:cubicBezTo>
                <a:lnTo>
                  <a:pt x="93" y="899"/>
                </a:lnTo>
                <a:lnTo>
                  <a:pt x="93" y="899"/>
                </a:lnTo>
                <a:cubicBezTo>
                  <a:pt x="93" y="899"/>
                  <a:pt x="93" y="899"/>
                  <a:pt x="124" y="868"/>
                </a:cubicBezTo>
                <a:lnTo>
                  <a:pt x="124" y="868"/>
                </a:lnTo>
                <a:cubicBezTo>
                  <a:pt x="154" y="775"/>
                  <a:pt x="154" y="775"/>
                  <a:pt x="154" y="775"/>
                </a:cubicBezTo>
                <a:cubicBezTo>
                  <a:pt x="154" y="899"/>
                  <a:pt x="154" y="899"/>
                  <a:pt x="154" y="899"/>
                </a:cubicBezTo>
                <a:cubicBezTo>
                  <a:pt x="154" y="899"/>
                  <a:pt x="154" y="930"/>
                  <a:pt x="154" y="961"/>
                </a:cubicBezTo>
                <a:lnTo>
                  <a:pt x="186" y="961"/>
                </a:lnTo>
                <a:lnTo>
                  <a:pt x="186" y="961"/>
                </a:lnTo>
                <a:lnTo>
                  <a:pt x="186" y="961"/>
                </a:lnTo>
                <a:cubicBezTo>
                  <a:pt x="217" y="961"/>
                  <a:pt x="217" y="961"/>
                  <a:pt x="217" y="961"/>
                </a:cubicBezTo>
                <a:lnTo>
                  <a:pt x="217" y="961"/>
                </a:lnTo>
                <a:lnTo>
                  <a:pt x="217" y="961"/>
                </a:lnTo>
                <a:lnTo>
                  <a:pt x="217" y="961"/>
                </a:lnTo>
                <a:cubicBezTo>
                  <a:pt x="217" y="961"/>
                  <a:pt x="217" y="961"/>
                  <a:pt x="248" y="961"/>
                </a:cubicBezTo>
                <a:lnTo>
                  <a:pt x="248" y="961"/>
                </a:lnTo>
                <a:lnTo>
                  <a:pt x="248" y="961"/>
                </a:lnTo>
                <a:lnTo>
                  <a:pt x="248" y="961"/>
                </a:lnTo>
                <a:lnTo>
                  <a:pt x="248" y="961"/>
                </a:lnTo>
                <a:lnTo>
                  <a:pt x="248" y="961"/>
                </a:lnTo>
                <a:cubicBezTo>
                  <a:pt x="278" y="961"/>
                  <a:pt x="278" y="930"/>
                  <a:pt x="278" y="930"/>
                </a:cubicBezTo>
                <a:lnTo>
                  <a:pt x="278" y="930"/>
                </a:lnTo>
                <a:cubicBezTo>
                  <a:pt x="310" y="930"/>
                  <a:pt x="310" y="899"/>
                  <a:pt x="341" y="899"/>
                </a:cubicBezTo>
                <a:lnTo>
                  <a:pt x="341" y="899"/>
                </a:lnTo>
                <a:cubicBezTo>
                  <a:pt x="341" y="868"/>
                  <a:pt x="372" y="868"/>
                  <a:pt x="372" y="868"/>
                </a:cubicBezTo>
                <a:cubicBezTo>
                  <a:pt x="372" y="868"/>
                  <a:pt x="402" y="868"/>
                  <a:pt x="402" y="899"/>
                </a:cubicBezTo>
                <a:lnTo>
                  <a:pt x="402" y="899"/>
                </a:lnTo>
                <a:cubicBezTo>
                  <a:pt x="402" y="868"/>
                  <a:pt x="402" y="868"/>
                  <a:pt x="434" y="868"/>
                </a:cubicBezTo>
                <a:lnTo>
                  <a:pt x="434" y="868"/>
                </a:lnTo>
                <a:cubicBezTo>
                  <a:pt x="434" y="868"/>
                  <a:pt x="434" y="868"/>
                  <a:pt x="465" y="899"/>
                </a:cubicBezTo>
                <a:lnTo>
                  <a:pt x="465" y="899"/>
                </a:lnTo>
                <a:lnTo>
                  <a:pt x="465" y="899"/>
                </a:lnTo>
                <a:cubicBezTo>
                  <a:pt x="465" y="930"/>
                  <a:pt x="465" y="930"/>
                  <a:pt x="465" y="930"/>
                </a:cubicBezTo>
                <a:lnTo>
                  <a:pt x="465" y="930"/>
                </a:lnTo>
                <a:lnTo>
                  <a:pt x="465" y="961"/>
                </a:lnTo>
                <a:cubicBezTo>
                  <a:pt x="465" y="961"/>
                  <a:pt x="465" y="961"/>
                  <a:pt x="465" y="992"/>
                </a:cubicBezTo>
                <a:lnTo>
                  <a:pt x="465" y="992"/>
                </a:lnTo>
                <a:lnTo>
                  <a:pt x="465" y="992"/>
                </a:lnTo>
                <a:lnTo>
                  <a:pt x="465" y="992"/>
                </a:lnTo>
                <a:lnTo>
                  <a:pt x="465" y="992"/>
                </a:lnTo>
                <a:cubicBezTo>
                  <a:pt x="465" y="1023"/>
                  <a:pt x="465" y="1023"/>
                  <a:pt x="465" y="1023"/>
                </a:cubicBezTo>
                <a:lnTo>
                  <a:pt x="465" y="1023"/>
                </a:lnTo>
                <a:lnTo>
                  <a:pt x="465" y="1023"/>
                </a:lnTo>
                <a:lnTo>
                  <a:pt x="465" y="1023"/>
                </a:lnTo>
                <a:lnTo>
                  <a:pt x="496" y="1023"/>
                </a:lnTo>
                <a:lnTo>
                  <a:pt x="496" y="1054"/>
                </a:lnTo>
                <a:lnTo>
                  <a:pt x="496" y="1054"/>
                </a:lnTo>
                <a:lnTo>
                  <a:pt x="496" y="1054"/>
                </a:lnTo>
                <a:cubicBezTo>
                  <a:pt x="526" y="1054"/>
                  <a:pt x="526" y="1054"/>
                  <a:pt x="526" y="1054"/>
                </a:cubicBezTo>
                <a:lnTo>
                  <a:pt x="526" y="1054"/>
                </a:lnTo>
                <a:cubicBezTo>
                  <a:pt x="526" y="1084"/>
                  <a:pt x="558" y="1084"/>
                  <a:pt x="558" y="1084"/>
                </a:cubicBezTo>
                <a:lnTo>
                  <a:pt x="558" y="1084"/>
                </a:lnTo>
                <a:lnTo>
                  <a:pt x="589" y="1084"/>
                </a:lnTo>
                <a:lnTo>
                  <a:pt x="589" y="1084"/>
                </a:lnTo>
                <a:cubicBezTo>
                  <a:pt x="620" y="1084"/>
                  <a:pt x="620" y="1084"/>
                  <a:pt x="620" y="1084"/>
                </a:cubicBezTo>
                <a:lnTo>
                  <a:pt x="620" y="1084"/>
                </a:lnTo>
                <a:cubicBezTo>
                  <a:pt x="620" y="1084"/>
                  <a:pt x="620" y="1116"/>
                  <a:pt x="650" y="1116"/>
                </a:cubicBezTo>
                <a:lnTo>
                  <a:pt x="650" y="1116"/>
                </a:lnTo>
                <a:lnTo>
                  <a:pt x="650" y="1116"/>
                </a:lnTo>
                <a:cubicBezTo>
                  <a:pt x="682" y="1116"/>
                  <a:pt x="682" y="1116"/>
                  <a:pt x="682" y="1116"/>
                </a:cubicBezTo>
                <a:cubicBezTo>
                  <a:pt x="713" y="1116"/>
                  <a:pt x="713" y="1147"/>
                  <a:pt x="713" y="1178"/>
                </a:cubicBezTo>
                <a:lnTo>
                  <a:pt x="713" y="1178"/>
                </a:lnTo>
                <a:cubicBezTo>
                  <a:pt x="744" y="1178"/>
                  <a:pt x="744" y="1178"/>
                  <a:pt x="744" y="1209"/>
                </a:cubicBezTo>
                <a:lnTo>
                  <a:pt x="744" y="1209"/>
                </a:lnTo>
                <a:cubicBezTo>
                  <a:pt x="744" y="1209"/>
                  <a:pt x="713" y="1209"/>
                  <a:pt x="713" y="1240"/>
                </a:cubicBezTo>
                <a:lnTo>
                  <a:pt x="713" y="1240"/>
                </a:lnTo>
                <a:cubicBezTo>
                  <a:pt x="744" y="1240"/>
                  <a:pt x="744" y="1240"/>
                  <a:pt x="744" y="1240"/>
                </a:cubicBezTo>
                <a:cubicBezTo>
                  <a:pt x="744" y="1271"/>
                  <a:pt x="744" y="1271"/>
                  <a:pt x="744" y="1271"/>
                </a:cubicBezTo>
                <a:lnTo>
                  <a:pt x="744" y="1271"/>
                </a:lnTo>
                <a:lnTo>
                  <a:pt x="744" y="1301"/>
                </a:lnTo>
                <a:lnTo>
                  <a:pt x="744" y="1301"/>
                </a:lnTo>
                <a:lnTo>
                  <a:pt x="744" y="1301"/>
                </a:lnTo>
                <a:lnTo>
                  <a:pt x="744" y="1301"/>
                </a:lnTo>
                <a:lnTo>
                  <a:pt x="774" y="1301"/>
                </a:lnTo>
                <a:cubicBezTo>
                  <a:pt x="806" y="1301"/>
                  <a:pt x="806" y="1301"/>
                  <a:pt x="806" y="1301"/>
                </a:cubicBezTo>
                <a:cubicBezTo>
                  <a:pt x="837" y="1301"/>
                  <a:pt x="837" y="1301"/>
                  <a:pt x="837" y="1301"/>
                </a:cubicBezTo>
                <a:lnTo>
                  <a:pt x="837" y="1333"/>
                </a:lnTo>
                <a:lnTo>
                  <a:pt x="837" y="1333"/>
                </a:lnTo>
                <a:lnTo>
                  <a:pt x="837" y="1364"/>
                </a:lnTo>
                <a:lnTo>
                  <a:pt x="837" y="1364"/>
                </a:lnTo>
                <a:lnTo>
                  <a:pt x="837" y="1364"/>
                </a:lnTo>
                <a:lnTo>
                  <a:pt x="837" y="1364"/>
                </a:lnTo>
                <a:lnTo>
                  <a:pt x="837" y="1364"/>
                </a:lnTo>
                <a:lnTo>
                  <a:pt x="837" y="1364"/>
                </a:lnTo>
                <a:lnTo>
                  <a:pt x="837" y="1364"/>
                </a:lnTo>
                <a:lnTo>
                  <a:pt x="837" y="1364"/>
                </a:lnTo>
                <a:lnTo>
                  <a:pt x="868" y="1364"/>
                </a:lnTo>
                <a:cubicBezTo>
                  <a:pt x="868" y="1395"/>
                  <a:pt x="868" y="1395"/>
                  <a:pt x="868" y="1425"/>
                </a:cubicBezTo>
                <a:lnTo>
                  <a:pt x="868" y="1425"/>
                </a:lnTo>
                <a:lnTo>
                  <a:pt x="898" y="1457"/>
                </a:lnTo>
                <a:lnTo>
                  <a:pt x="898" y="1457"/>
                </a:lnTo>
                <a:lnTo>
                  <a:pt x="898" y="1457"/>
                </a:lnTo>
                <a:cubicBezTo>
                  <a:pt x="898" y="1488"/>
                  <a:pt x="898" y="1488"/>
                  <a:pt x="868" y="1488"/>
                </a:cubicBezTo>
                <a:lnTo>
                  <a:pt x="868" y="1519"/>
                </a:lnTo>
                <a:cubicBezTo>
                  <a:pt x="868" y="1549"/>
                  <a:pt x="868" y="1549"/>
                  <a:pt x="868" y="1549"/>
                </a:cubicBezTo>
                <a:lnTo>
                  <a:pt x="868" y="1549"/>
                </a:lnTo>
                <a:lnTo>
                  <a:pt x="868" y="1549"/>
                </a:lnTo>
                <a:lnTo>
                  <a:pt x="868" y="1549"/>
                </a:lnTo>
                <a:lnTo>
                  <a:pt x="868" y="1549"/>
                </a:lnTo>
                <a:cubicBezTo>
                  <a:pt x="868" y="1581"/>
                  <a:pt x="868" y="1581"/>
                  <a:pt x="868" y="1612"/>
                </a:cubicBezTo>
                <a:lnTo>
                  <a:pt x="868" y="1612"/>
                </a:lnTo>
                <a:lnTo>
                  <a:pt x="868" y="1643"/>
                </a:lnTo>
                <a:lnTo>
                  <a:pt x="868" y="1673"/>
                </a:lnTo>
                <a:lnTo>
                  <a:pt x="868" y="1673"/>
                </a:lnTo>
                <a:lnTo>
                  <a:pt x="868" y="1673"/>
                </a:lnTo>
                <a:lnTo>
                  <a:pt x="868" y="1673"/>
                </a:lnTo>
                <a:lnTo>
                  <a:pt x="868" y="1673"/>
                </a:lnTo>
                <a:cubicBezTo>
                  <a:pt x="898" y="1673"/>
                  <a:pt x="898" y="1673"/>
                  <a:pt x="898" y="1673"/>
                </a:cubicBezTo>
                <a:lnTo>
                  <a:pt x="898" y="1673"/>
                </a:lnTo>
                <a:lnTo>
                  <a:pt x="898" y="1673"/>
                </a:lnTo>
                <a:lnTo>
                  <a:pt x="898" y="1673"/>
                </a:lnTo>
                <a:lnTo>
                  <a:pt x="898" y="1673"/>
                </a:lnTo>
                <a:cubicBezTo>
                  <a:pt x="898" y="1673"/>
                  <a:pt x="898" y="1673"/>
                  <a:pt x="930" y="1673"/>
                </a:cubicBezTo>
                <a:lnTo>
                  <a:pt x="930" y="1673"/>
                </a:lnTo>
                <a:lnTo>
                  <a:pt x="930" y="1673"/>
                </a:lnTo>
                <a:lnTo>
                  <a:pt x="930" y="1673"/>
                </a:lnTo>
                <a:cubicBezTo>
                  <a:pt x="930" y="1673"/>
                  <a:pt x="930" y="1673"/>
                  <a:pt x="961" y="1673"/>
                </a:cubicBezTo>
                <a:lnTo>
                  <a:pt x="961" y="1705"/>
                </a:lnTo>
                <a:lnTo>
                  <a:pt x="961" y="1705"/>
                </a:lnTo>
                <a:lnTo>
                  <a:pt x="992" y="1705"/>
                </a:lnTo>
                <a:cubicBezTo>
                  <a:pt x="992" y="1736"/>
                  <a:pt x="992" y="1767"/>
                  <a:pt x="992" y="1767"/>
                </a:cubicBezTo>
                <a:cubicBezTo>
                  <a:pt x="992" y="1767"/>
                  <a:pt x="992" y="1767"/>
                  <a:pt x="992" y="1797"/>
                </a:cubicBezTo>
                <a:cubicBezTo>
                  <a:pt x="992" y="1797"/>
                  <a:pt x="992" y="1797"/>
                  <a:pt x="992" y="1767"/>
                </a:cubicBezTo>
                <a:cubicBezTo>
                  <a:pt x="1022" y="1767"/>
                  <a:pt x="1022" y="1767"/>
                  <a:pt x="1022" y="1767"/>
                </a:cubicBezTo>
                <a:lnTo>
                  <a:pt x="1022" y="1767"/>
                </a:lnTo>
                <a:cubicBezTo>
                  <a:pt x="1054" y="1767"/>
                  <a:pt x="1085" y="1797"/>
                  <a:pt x="1085" y="1829"/>
                </a:cubicBezTo>
                <a:lnTo>
                  <a:pt x="1085" y="1829"/>
                </a:lnTo>
                <a:cubicBezTo>
                  <a:pt x="1085" y="1860"/>
                  <a:pt x="1054" y="1860"/>
                  <a:pt x="1054" y="1860"/>
                </a:cubicBezTo>
                <a:lnTo>
                  <a:pt x="1054" y="1860"/>
                </a:lnTo>
                <a:lnTo>
                  <a:pt x="1054" y="1860"/>
                </a:lnTo>
                <a:lnTo>
                  <a:pt x="1054" y="1860"/>
                </a:lnTo>
                <a:cubicBezTo>
                  <a:pt x="1054" y="1891"/>
                  <a:pt x="1054" y="1891"/>
                  <a:pt x="1054" y="1891"/>
                </a:cubicBezTo>
                <a:cubicBezTo>
                  <a:pt x="1085" y="1891"/>
                  <a:pt x="1085" y="1891"/>
                  <a:pt x="1085" y="1921"/>
                </a:cubicBezTo>
                <a:lnTo>
                  <a:pt x="1085" y="1953"/>
                </a:lnTo>
                <a:lnTo>
                  <a:pt x="1085" y="1953"/>
                </a:lnTo>
                <a:cubicBezTo>
                  <a:pt x="1085" y="1953"/>
                  <a:pt x="1085" y="1953"/>
                  <a:pt x="1085" y="1984"/>
                </a:cubicBezTo>
                <a:lnTo>
                  <a:pt x="1116" y="1984"/>
                </a:lnTo>
                <a:lnTo>
                  <a:pt x="1116" y="1984"/>
                </a:lnTo>
                <a:cubicBezTo>
                  <a:pt x="1116" y="2015"/>
                  <a:pt x="1085" y="2015"/>
                  <a:pt x="1085" y="2015"/>
                </a:cubicBezTo>
                <a:lnTo>
                  <a:pt x="1085" y="2015"/>
                </a:lnTo>
                <a:lnTo>
                  <a:pt x="1085" y="2015"/>
                </a:lnTo>
                <a:cubicBezTo>
                  <a:pt x="1085" y="2045"/>
                  <a:pt x="1054" y="2077"/>
                  <a:pt x="1054" y="2077"/>
                </a:cubicBezTo>
                <a:lnTo>
                  <a:pt x="1022" y="2077"/>
                </a:lnTo>
                <a:lnTo>
                  <a:pt x="1022" y="2077"/>
                </a:lnTo>
                <a:lnTo>
                  <a:pt x="1022" y="2077"/>
                </a:lnTo>
                <a:cubicBezTo>
                  <a:pt x="1022" y="2077"/>
                  <a:pt x="1022" y="2077"/>
                  <a:pt x="992" y="2108"/>
                </a:cubicBezTo>
                <a:cubicBezTo>
                  <a:pt x="961" y="2108"/>
                  <a:pt x="961" y="2139"/>
                  <a:pt x="961" y="2139"/>
                </a:cubicBezTo>
                <a:lnTo>
                  <a:pt x="930" y="2169"/>
                </a:lnTo>
                <a:lnTo>
                  <a:pt x="930" y="2169"/>
                </a:lnTo>
                <a:cubicBezTo>
                  <a:pt x="930" y="2169"/>
                  <a:pt x="930" y="2169"/>
                  <a:pt x="930" y="2201"/>
                </a:cubicBezTo>
                <a:lnTo>
                  <a:pt x="930" y="2201"/>
                </a:lnTo>
                <a:lnTo>
                  <a:pt x="930" y="2201"/>
                </a:lnTo>
                <a:cubicBezTo>
                  <a:pt x="961" y="2201"/>
                  <a:pt x="961" y="2232"/>
                  <a:pt x="961" y="2232"/>
                </a:cubicBezTo>
                <a:lnTo>
                  <a:pt x="961" y="2232"/>
                </a:lnTo>
                <a:lnTo>
                  <a:pt x="961" y="2232"/>
                </a:lnTo>
                <a:lnTo>
                  <a:pt x="961" y="2232"/>
                </a:lnTo>
                <a:cubicBezTo>
                  <a:pt x="992" y="2232"/>
                  <a:pt x="992" y="2232"/>
                  <a:pt x="992" y="2263"/>
                </a:cubicBezTo>
                <a:lnTo>
                  <a:pt x="992" y="2263"/>
                </a:lnTo>
                <a:lnTo>
                  <a:pt x="992" y="2263"/>
                </a:lnTo>
                <a:cubicBezTo>
                  <a:pt x="1022" y="2263"/>
                  <a:pt x="1054" y="2293"/>
                  <a:pt x="1054" y="2293"/>
                </a:cubicBezTo>
                <a:lnTo>
                  <a:pt x="1054" y="2325"/>
                </a:lnTo>
                <a:cubicBezTo>
                  <a:pt x="1085" y="2325"/>
                  <a:pt x="1085" y="2325"/>
                  <a:pt x="1085" y="2325"/>
                </a:cubicBezTo>
                <a:cubicBezTo>
                  <a:pt x="1085" y="2325"/>
                  <a:pt x="1116" y="2325"/>
                  <a:pt x="1116" y="2356"/>
                </a:cubicBezTo>
                <a:lnTo>
                  <a:pt x="1116" y="2356"/>
                </a:lnTo>
                <a:lnTo>
                  <a:pt x="1116" y="2356"/>
                </a:lnTo>
                <a:lnTo>
                  <a:pt x="1116" y="2356"/>
                </a:lnTo>
                <a:cubicBezTo>
                  <a:pt x="1146" y="2325"/>
                  <a:pt x="1178" y="2325"/>
                  <a:pt x="1178" y="2293"/>
                </a:cubicBezTo>
                <a:lnTo>
                  <a:pt x="1178" y="2293"/>
                </a:lnTo>
                <a:cubicBezTo>
                  <a:pt x="1209" y="2293"/>
                  <a:pt x="1240" y="2232"/>
                  <a:pt x="1240" y="2232"/>
                </a:cubicBezTo>
                <a:lnTo>
                  <a:pt x="1240" y="2232"/>
                </a:lnTo>
                <a:cubicBezTo>
                  <a:pt x="1270" y="2169"/>
                  <a:pt x="1270" y="2139"/>
                  <a:pt x="1301" y="2139"/>
                </a:cubicBezTo>
                <a:lnTo>
                  <a:pt x="1333" y="2108"/>
                </a:lnTo>
                <a:cubicBezTo>
                  <a:pt x="1333" y="2077"/>
                  <a:pt x="1333" y="2045"/>
                  <a:pt x="1364" y="2045"/>
                </a:cubicBezTo>
                <a:cubicBezTo>
                  <a:pt x="1364" y="2045"/>
                  <a:pt x="1333" y="2045"/>
                  <a:pt x="1333" y="2015"/>
                </a:cubicBezTo>
                <a:lnTo>
                  <a:pt x="1333" y="2015"/>
                </a:lnTo>
                <a:cubicBezTo>
                  <a:pt x="1333" y="1984"/>
                  <a:pt x="1333" y="1984"/>
                  <a:pt x="1333" y="1984"/>
                </a:cubicBezTo>
                <a:lnTo>
                  <a:pt x="1333" y="1953"/>
                </a:lnTo>
                <a:cubicBezTo>
                  <a:pt x="1333" y="1921"/>
                  <a:pt x="1333" y="1921"/>
                  <a:pt x="1333" y="1921"/>
                </a:cubicBezTo>
                <a:cubicBezTo>
                  <a:pt x="1333" y="1921"/>
                  <a:pt x="1333" y="1891"/>
                  <a:pt x="1364" y="1891"/>
                </a:cubicBezTo>
                <a:cubicBezTo>
                  <a:pt x="1364" y="1891"/>
                  <a:pt x="1364" y="1891"/>
                  <a:pt x="1394" y="1891"/>
                </a:cubicBezTo>
                <a:cubicBezTo>
                  <a:pt x="1394" y="1891"/>
                  <a:pt x="1426" y="1860"/>
                  <a:pt x="1426" y="1829"/>
                </a:cubicBezTo>
                <a:lnTo>
                  <a:pt x="1426" y="1829"/>
                </a:lnTo>
                <a:cubicBezTo>
                  <a:pt x="1457" y="1829"/>
                  <a:pt x="1457" y="1797"/>
                  <a:pt x="1487" y="1797"/>
                </a:cubicBezTo>
                <a:lnTo>
                  <a:pt x="1487" y="1797"/>
                </a:lnTo>
                <a:lnTo>
                  <a:pt x="1487" y="1797"/>
                </a:lnTo>
                <a:cubicBezTo>
                  <a:pt x="1518" y="1797"/>
                  <a:pt x="1518" y="1797"/>
                  <a:pt x="1518" y="1797"/>
                </a:cubicBezTo>
                <a:lnTo>
                  <a:pt x="1518" y="1797"/>
                </a:lnTo>
                <a:lnTo>
                  <a:pt x="1518" y="1797"/>
                </a:lnTo>
                <a:lnTo>
                  <a:pt x="1550" y="1767"/>
                </a:lnTo>
                <a:lnTo>
                  <a:pt x="1550" y="1767"/>
                </a:lnTo>
                <a:cubicBezTo>
                  <a:pt x="1581" y="1736"/>
                  <a:pt x="1581" y="1736"/>
                  <a:pt x="1611" y="1736"/>
                </a:cubicBezTo>
                <a:cubicBezTo>
                  <a:pt x="1611" y="1736"/>
                  <a:pt x="1642" y="1736"/>
                  <a:pt x="1642" y="1705"/>
                </a:cubicBezTo>
                <a:cubicBezTo>
                  <a:pt x="1674" y="1705"/>
                  <a:pt x="1674" y="1705"/>
                  <a:pt x="1674" y="1705"/>
                </a:cubicBezTo>
                <a:cubicBezTo>
                  <a:pt x="1674" y="1736"/>
                  <a:pt x="1674" y="1736"/>
                  <a:pt x="1674" y="1736"/>
                </a:cubicBezTo>
                <a:lnTo>
                  <a:pt x="1674" y="1736"/>
                </a:lnTo>
                <a:lnTo>
                  <a:pt x="1705" y="1736"/>
                </a:lnTo>
                <a:cubicBezTo>
                  <a:pt x="1705" y="1705"/>
                  <a:pt x="1735" y="1705"/>
                  <a:pt x="1735" y="1705"/>
                </a:cubicBezTo>
                <a:cubicBezTo>
                  <a:pt x="1735" y="1673"/>
                  <a:pt x="1735" y="1673"/>
                  <a:pt x="1766" y="1673"/>
                </a:cubicBezTo>
                <a:cubicBezTo>
                  <a:pt x="1766" y="1643"/>
                  <a:pt x="1766" y="1612"/>
                  <a:pt x="1798" y="1581"/>
                </a:cubicBezTo>
                <a:cubicBezTo>
                  <a:pt x="1798" y="1581"/>
                  <a:pt x="1798" y="1581"/>
                  <a:pt x="1798" y="1549"/>
                </a:cubicBezTo>
                <a:lnTo>
                  <a:pt x="1798" y="1549"/>
                </a:lnTo>
                <a:cubicBezTo>
                  <a:pt x="1829" y="1549"/>
                  <a:pt x="1829" y="1519"/>
                  <a:pt x="1829" y="1519"/>
                </a:cubicBezTo>
                <a:lnTo>
                  <a:pt x="1829" y="1519"/>
                </a:lnTo>
                <a:cubicBezTo>
                  <a:pt x="1829" y="1488"/>
                  <a:pt x="1829" y="1457"/>
                  <a:pt x="1829" y="1425"/>
                </a:cubicBezTo>
                <a:lnTo>
                  <a:pt x="1859" y="1395"/>
                </a:lnTo>
                <a:cubicBezTo>
                  <a:pt x="1859" y="1395"/>
                  <a:pt x="1859" y="1364"/>
                  <a:pt x="1859" y="1333"/>
                </a:cubicBezTo>
                <a:cubicBezTo>
                  <a:pt x="1859" y="1333"/>
                  <a:pt x="1859" y="1333"/>
                  <a:pt x="1859" y="1301"/>
                </a:cubicBezTo>
                <a:cubicBezTo>
                  <a:pt x="1859" y="1301"/>
                  <a:pt x="1890" y="1301"/>
                  <a:pt x="1890" y="1271"/>
                </a:cubicBezTo>
                <a:cubicBezTo>
                  <a:pt x="1890" y="1271"/>
                  <a:pt x="1890" y="1240"/>
                  <a:pt x="1859" y="1240"/>
                </a:cubicBezTo>
                <a:cubicBezTo>
                  <a:pt x="1859" y="1240"/>
                  <a:pt x="1859" y="1209"/>
                  <a:pt x="1859" y="1147"/>
                </a:cubicBezTo>
                <a:cubicBezTo>
                  <a:pt x="1859" y="1116"/>
                  <a:pt x="1859" y="1116"/>
                  <a:pt x="1859" y="1116"/>
                </a:cubicBezTo>
                <a:cubicBezTo>
                  <a:pt x="1859" y="1084"/>
                  <a:pt x="1859" y="1084"/>
                  <a:pt x="1859" y="1084"/>
                </a:cubicBezTo>
                <a:cubicBezTo>
                  <a:pt x="1890" y="1084"/>
                  <a:pt x="1890" y="1084"/>
                  <a:pt x="1890" y="1084"/>
                </a:cubicBezTo>
                <a:cubicBezTo>
                  <a:pt x="1890" y="1084"/>
                  <a:pt x="1890" y="1084"/>
                  <a:pt x="1922" y="1084"/>
                </a:cubicBezTo>
                <a:cubicBezTo>
                  <a:pt x="1922" y="1084"/>
                  <a:pt x="1922" y="1084"/>
                  <a:pt x="1922" y="1054"/>
                </a:cubicBezTo>
                <a:cubicBezTo>
                  <a:pt x="1953" y="1054"/>
                  <a:pt x="1953" y="1054"/>
                  <a:pt x="1953" y="1054"/>
                </a:cubicBezTo>
                <a:cubicBezTo>
                  <a:pt x="1953" y="1054"/>
                  <a:pt x="1953" y="1054"/>
                  <a:pt x="1953" y="1023"/>
                </a:cubicBezTo>
                <a:lnTo>
                  <a:pt x="1953" y="1023"/>
                </a:lnTo>
                <a:lnTo>
                  <a:pt x="1953" y="992"/>
                </a:lnTo>
                <a:cubicBezTo>
                  <a:pt x="1953" y="961"/>
                  <a:pt x="1983" y="961"/>
                  <a:pt x="2014" y="930"/>
                </a:cubicBezTo>
                <a:lnTo>
                  <a:pt x="2014" y="930"/>
                </a:lnTo>
                <a:cubicBezTo>
                  <a:pt x="2046" y="930"/>
                  <a:pt x="2046" y="899"/>
                  <a:pt x="2046" y="899"/>
                </a:cubicBezTo>
                <a:cubicBezTo>
                  <a:pt x="2046" y="868"/>
                  <a:pt x="2046" y="868"/>
                  <a:pt x="2077" y="868"/>
                </a:cubicBezTo>
                <a:lnTo>
                  <a:pt x="2077" y="868"/>
                </a:lnTo>
                <a:lnTo>
                  <a:pt x="2077" y="837"/>
                </a:lnTo>
                <a:cubicBezTo>
                  <a:pt x="2107" y="837"/>
                  <a:pt x="2107" y="806"/>
                  <a:pt x="2107" y="806"/>
                </a:cubicBezTo>
                <a:cubicBezTo>
                  <a:pt x="2107" y="806"/>
                  <a:pt x="2107" y="806"/>
                  <a:pt x="2107" y="775"/>
                </a:cubicBezTo>
                <a:cubicBezTo>
                  <a:pt x="2107" y="775"/>
                  <a:pt x="2107" y="744"/>
                  <a:pt x="2107" y="713"/>
                </a:cubicBezTo>
                <a:lnTo>
                  <a:pt x="2107" y="682"/>
                </a:lnTo>
                <a:lnTo>
                  <a:pt x="2107" y="682"/>
                </a:lnTo>
                <a:cubicBezTo>
                  <a:pt x="2077" y="682"/>
                  <a:pt x="2077" y="682"/>
                  <a:pt x="2077" y="682"/>
                </a:cubicBezTo>
                <a:cubicBezTo>
                  <a:pt x="2077" y="651"/>
                  <a:pt x="2077" y="651"/>
                  <a:pt x="2077" y="651"/>
                </a:cubicBezTo>
                <a:lnTo>
                  <a:pt x="2046" y="651"/>
                </a:lnTo>
                <a:cubicBezTo>
                  <a:pt x="2046" y="651"/>
                  <a:pt x="2014" y="620"/>
                  <a:pt x="1983" y="620"/>
                </a:cubicBezTo>
                <a:cubicBezTo>
                  <a:pt x="1953" y="589"/>
                  <a:pt x="1922" y="589"/>
                  <a:pt x="1922" y="558"/>
                </a:cubicBezTo>
                <a:cubicBezTo>
                  <a:pt x="1890" y="527"/>
                  <a:pt x="1890" y="527"/>
                  <a:pt x="1890" y="527"/>
                </a:cubicBezTo>
                <a:cubicBezTo>
                  <a:pt x="1890" y="527"/>
                  <a:pt x="1890" y="527"/>
                  <a:pt x="1859" y="527"/>
                </a:cubicBezTo>
                <a:cubicBezTo>
                  <a:pt x="1859" y="496"/>
                  <a:pt x="1829" y="496"/>
                  <a:pt x="1829" y="496"/>
                </a:cubicBezTo>
                <a:lnTo>
                  <a:pt x="1798" y="496"/>
                </a:lnTo>
                <a:cubicBezTo>
                  <a:pt x="1766" y="496"/>
                  <a:pt x="1766" y="496"/>
                  <a:pt x="1766" y="496"/>
                </a:cubicBezTo>
                <a:lnTo>
                  <a:pt x="1735" y="496"/>
                </a:lnTo>
                <a:lnTo>
                  <a:pt x="1735" y="465"/>
                </a:lnTo>
                <a:lnTo>
                  <a:pt x="1735" y="465"/>
                </a:lnTo>
                <a:lnTo>
                  <a:pt x="1735" y="465"/>
                </a:lnTo>
                <a:cubicBezTo>
                  <a:pt x="1735" y="496"/>
                  <a:pt x="1705" y="496"/>
                  <a:pt x="1705" y="496"/>
                </a:cubicBezTo>
                <a:lnTo>
                  <a:pt x="1705" y="496"/>
                </a:lnTo>
                <a:cubicBezTo>
                  <a:pt x="1674" y="496"/>
                  <a:pt x="1674" y="496"/>
                  <a:pt x="1674" y="465"/>
                </a:cubicBezTo>
                <a:cubicBezTo>
                  <a:pt x="1674" y="465"/>
                  <a:pt x="1674" y="465"/>
                  <a:pt x="1642" y="465"/>
                </a:cubicBezTo>
                <a:cubicBezTo>
                  <a:pt x="1642" y="465"/>
                  <a:pt x="1642" y="465"/>
                  <a:pt x="1611" y="465"/>
                </a:cubicBezTo>
                <a:lnTo>
                  <a:pt x="1611" y="465"/>
                </a:lnTo>
                <a:cubicBezTo>
                  <a:pt x="1518" y="589"/>
                  <a:pt x="1518" y="589"/>
                  <a:pt x="1518" y="589"/>
                </a:cubicBezTo>
                <a:cubicBezTo>
                  <a:pt x="1550" y="496"/>
                  <a:pt x="1550" y="496"/>
                  <a:pt x="1550" y="496"/>
                </a:cubicBezTo>
                <a:cubicBezTo>
                  <a:pt x="1550" y="496"/>
                  <a:pt x="1550" y="465"/>
                  <a:pt x="1550" y="434"/>
                </a:cubicBezTo>
                <a:cubicBezTo>
                  <a:pt x="1550" y="434"/>
                  <a:pt x="1550" y="434"/>
                  <a:pt x="1550" y="403"/>
                </a:cubicBezTo>
                <a:lnTo>
                  <a:pt x="1550" y="403"/>
                </a:lnTo>
                <a:lnTo>
                  <a:pt x="1518" y="403"/>
                </a:lnTo>
                <a:cubicBezTo>
                  <a:pt x="1487" y="403"/>
                  <a:pt x="1487" y="372"/>
                  <a:pt x="1487" y="372"/>
                </a:cubicBezTo>
                <a:cubicBezTo>
                  <a:pt x="1457" y="372"/>
                  <a:pt x="1457" y="372"/>
                  <a:pt x="1457" y="372"/>
                </a:cubicBezTo>
                <a:lnTo>
                  <a:pt x="1457" y="372"/>
                </a:lnTo>
                <a:lnTo>
                  <a:pt x="1457" y="341"/>
                </a:lnTo>
                <a:cubicBezTo>
                  <a:pt x="1457" y="341"/>
                  <a:pt x="1457" y="341"/>
                  <a:pt x="1426" y="341"/>
                </a:cubicBezTo>
                <a:lnTo>
                  <a:pt x="1394" y="341"/>
                </a:lnTo>
                <a:cubicBezTo>
                  <a:pt x="1394" y="372"/>
                  <a:pt x="1394" y="372"/>
                  <a:pt x="1394" y="372"/>
                </a:cubicBezTo>
                <a:cubicBezTo>
                  <a:pt x="1333" y="372"/>
                  <a:pt x="1333" y="372"/>
                  <a:pt x="1333" y="372"/>
                </a:cubicBezTo>
                <a:cubicBezTo>
                  <a:pt x="1333" y="310"/>
                  <a:pt x="1333" y="310"/>
                  <a:pt x="1333" y="310"/>
                </a:cubicBezTo>
                <a:lnTo>
                  <a:pt x="1333" y="310"/>
                </a:lnTo>
                <a:cubicBezTo>
                  <a:pt x="1301" y="341"/>
                  <a:pt x="1301" y="341"/>
                  <a:pt x="1301" y="341"/>
                </a:cubicBezTo>
                <a:cubicBezTo>
                  <a:pt x="1270" y="341"/>
                  <a:pt x="1270" y="310"/>
                  <a:pt x="1270" y="310"/>
                </a:cubicBezTo>
                <a:lnTo>
                  <a:pt x="1270" y="310"/>
                </a:lnTo>
                <a:lnTo>
                  <a:pt x="1270" y="310"/>
                </a:lnTo>
                <a:lnTo>
                  <a:pt x="1270" y="310"/>
                </a:lnTo>
                <a:lnTo>
                  <a:pt x="1240" y="310"/>
                </a:lnTo>
                <a:cubicBezTo>
                  <a:pt x="1240" y="310"/>
                  <a:pt x="1240" y="310"/>
                  <a:pt x="1209" y="279"/>
                </a:cubicBezTo>
                <a:lnTo>
                  <a:pt x="1240" y="248"/>
                </a:lnTo>
                <a:lnTo>
                  <a:pt x="1240" y="248"/>
                </a:lnTo>
                <a:cubicBezTo>
                  <a:pt x="1240" y="217"/>
                  <a:pt x="1240" y="217"/>
                  <a:pt x="1270" y="217"/>
                </a:cubicBezTo>
                <a:cubicBezTo>
                  <a:pt x="1240" y="186"/>
                  <a:pt x="1240" y="186"/>
                  <a:pt x="1240" y="186"/>
                </a:cubicBezTo>
                <a:cubicBezTo>
                  <a:pt x="1240" y="186"/>
                  <a:pt x="1209" y="155"/>
                  <a:pt x="1209" y="124"/>
                </a:cubicBezTo>
                <a:cubicBezTo>
                  <a:pt x="1209" y="93"/>
                  <a:pt x="1209" y="93"/>
                  <a:pt x="1209" y="62"/>
                </a:cubicBezTo>
                <a:lnTo>
                  <a:pt x="1209" y="62"/>
                </a:lnTo>
                <a:lnTo>
                  <a:pt x="1209" y="62"/>
                </a:lnTo>
                <a:lnTo>
                  <a:pt x="1178" y="62"/>
                </a:lnTo>
                <a:lnTo>
                  <a:pt x="1178" y="62"/>
                </a:lnTo>
                <a:lnTo>
                  <a:pt x="1178" y="62"/>
                </a:lnTo>
                <a:cubicBezTo>
                  <a:pt x="1178" y="93"/>
                  <a:pt x="1178" y="93"/>
                  <a:pt x="1178" y="93"/>
                </a:cubicBezTo>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67" name="Google Shape;1267;g627d42fa04_4_49"/>
          <p:cNvSpPr>
            <a:spLocks/>
          </p:cNvSpPr>
          <p:nvPr/>
        </p:nvSpPr>
        <p:spPr>
          <a:xfrm>
            <a:off x="4927106" y="8178358"/>
            <a:ext cx="19094" cy="19091"/>
          </a:xfrm>
          <a:custGeom>
            <a:avLst/>
            <a:gdLst/>
            <a:ahLst/>
            <a:cxnLst/>
            <a:rect l="l" t="t" r="r" b="b"/>
            <a:pathLst>
              <a:path w="33" h="32" extrusionOk="0">
                <a:moveTo>
                  <a:pt x="0" y="31"/>
                </a:moveTo>
                <a:lnTo>
                  <a:pt x="0" y="31"/>
                </a:lnTo>
                <a:lnTo>
                  <a:pt x="0" y="31"/>
                </a:lnTo>
                <a:lnTo>
                  <a:pt x="0" y="31"/>
                </a:lnTo>
                <a:cubicBezTo>
                  <a:pt x="32" y="31"/>
                  <a:pt x="32" y="31"/>
                  <a:pt x="32" y="31"/>
                </a:cubicBezTo>
                <a:lnTo>
                  <a:pt x="32" y="0"/>
                </a:lnTo>
                <a:lnTo>
                  <a:pt x="32" y="0"/>
                </a:lnTo>
                <a:lnTo>
                  <a:pt x="32" y="0"/>
                </a:lnTo>
                <a:cubicBezTo>
                  <a:pt x="32" y="0"/>
                  <a:pt x="32" y="0"/>
                  <a:pt x="0"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68" name="Google Shape;1268;g627d42fa04_4_49"/>
          <p:cNvSpPr>
            <a:spLocks/>
          </p:cNvSpPr>
          <p:nvPr/>
        </p:nvSpPr>
        <p:spPr>
          <a:xfrm>
            <a:off x="4294293" y="8025637"/>
            <a:ext cx="594626" cy="1150860"/>
          </a:xfrm>
          <a:custGeom>
            <a:avLst/>
            <a:gdLst/>
            <a:ahLst/>
            <a:cxnLst/>
            <a:rect l="l" t="t" r="r" b="b"/>
            <a:pathLst>
              <a:path w="962" h="1861" extrusionOk="0">
                <a:moveTo>
                  <a:pt x="868" y="898"/>
                </a:moveTo>
                <a:lnTo>
                  <a:pt x="868" y="898"/>
                </a:lnTo>
                <a:cubicBezTo>
                  <a:pt x="837" y="868"/>
                  <a:pt x="837" y="868"/>
                  <a:pt x="868" y="837"/>
                </a:cubicBezTo>
                <a:lnTo>
                  <a:pt x="868" y="837"/>
                </a:lnTo>
                <a:cubicBezTo>
                  <a:pt x="868" y="837"/>
                  <a:pt x="868" y="837"/>
                  <a:pt x="837" y="837"/>
                </a:cubicBezTo>
                <a:cubicBezTo>
                  <a:pt x="837" y="805"/>
                  <a:pt x="837" y="805"/>
                  <a:pt x="837" y="805"/>
                </a:cubicBezTo>
                <a:cubicBezTo>
                  <a:pt x="837" y="805"/>
                  <a:pt x="806" y="805"/>
                  <a:pt x="806" y="774"/>
                </a:cubicBezTo>
                <a:lnTo>
                  <a:pt x="806" y="744"/>
                </a:lnTo>
                <a:lnTo>
                  <a:pt x="774" y="713"/>
                </a:lnTo>
                <a:cubicBezTo>
                  <a:pt x="774" y="713"/>
                  <a:pt x="774" y="713"/>
                  <a:pt x="806" y="713"/>
                </a:cubicBezTo>
                <a:cubicBezTo>
                  <a:pt x="806" y="681"/>
                  <a:pt x="806" y="681"/>
                  <a:pt x="806" y="681"/>
                </a:cubicBezTo>
                <a:lnTo>
                  <a:pt x="806" y="681"/>
                </a:lnTo>
                <a:lnTo>
                  <a:pt x="806" y="681"/>
                </a:lnTo>
                <a:cubicBezTo>
                  <a:pt x="806" y="651"/>
                  <a:pt x="806" y="620"/>
                  <a:pt x="806" y="589"/>
                </a:cubicBezTo>
                <a:cubicBezTo>
                  <a:pt x="806" y="589"/>
                  <a:pt x="806" y="589"/>
                  <a:pt x="806" y="557"/>
                </a:cubicBezTo>
                <a:cubicBezTo>
                  <a:pt x="806" y="589"/>
                  <a:pt x="806" y="589"/>
                  <a:pt x="806" y="589"/>
                </a:cubicBezTo>
                <a:cubicBezTo>
                  <a:pt x="806" y="496"/>
                  <a:pt x="806" y="496"/>
                  <a:pt x="806" y="496"/>
                </a:cubicBezTo>
                <a:lnTo>
                  <a:pt x="806" y="496"/>
                </a:lnTo>
                <a:lnTo>
                  <a:pt x="806" y="496"/>
                </a:lnTo>
                <a:lnTo>
                  <a:pt x="806" y="496"/>
                </a:lnTo>
                <a:lnTo>
                  <a:pt x="806" y="496"/>
                </a:lnTo>
                <a:cubicBezTo>
                  <a:pt x="837" y="496"/>
                  <a:pt x="837" y="496"/>
                  <a:pt x="837" y="496"/>
                </a:cubicBezTo>
                <a:cubicBezTo>
                  <a:pt x="837" y="465"/>
                  <a:pt x="837" y="465"/>
                  <a:pt x="837" y="465"/>
                </a:cubicBezTo>
                <a:lnTo>
                  <a:pt x="837" y="465"/>
                </a:lnTo>
                <a:lnTo>
                  <a:pt x="837" y="465"/>
                </a:lnTo>
                <a:cubicBezTo>
                  <a:pt x="868" y="433"/>
                  <a:pt x="868" y="433"/>
                  <a:pt x="868" y="433"/>
                </a:cubicBezTo>
                <a:lnTo>
                  <a:pt x="868" y="403"/>
                </a:lnTo>
                <a:cubicBezTo>
                  <a:pt x="898" y="403"/>
                  <a:pt x="898" y="372"/>
                  <a:pt x="898" y="372"/>
                </a:cubicBezTo>
                <a:lnTo>
                  <a:pt x="898" y="372"/>
                </a:lnTo>
                <a:cubicBezTo>
                  <a:pt x="930" y="372"/>
                  <a:pt x="930" y="372"/>
                  <a:pt x="930" y="372"/>
                </a:cubicBezTo>
                <a:cubicBezTo>
                  <a:pt x="930" y="341"/>
                  <a:pt x="930" y="341"/>
                  <a:pt x="961" y="341"/>
                </a:cubicBezTo>
                <a:cubicBezTo>
                  <a:pt x="961" y="341"/>
                  <a:pt x="961" y="341"/>
                  <a:pt x="930" y="341"/>
                </a:cubicBezTo>
                <a:cubicBezTo>
                  <a:pt x="930" y="341"/>
                  <a:pt x="930" y="341"/>
                  <a:pt x="898" y="341"/>
                </a:cubicBezTo>
                <a:cubicBezTo>
                  <a:pt x="898" y="341"/>
                  <a:pt x="868" y="341"/>
                  <a:pt x="868" y="309"/>
                </a:cubicBezTo>
                <a:lnTo>
                  <a:pt x="868" y="341"/>
                </a:lnTo>
                <a:lnTo>
                  <a:pt x="837" y="341"/>
                </a:lnTo>
                <a:lnTo>
                  <a:pt x="806" y="309"/>
                </a:lnTo>
                <a:lnTo>
                  <a:pt x="806" y="309"/>
                </a:lnTo>
                <a:lnTo>
                  <a:pt x="806" y="309"/>
                </a:lnTo>
                <a:lnTo>
                  <a:pt x="806" y="309"/>
                </a:lnTo>
                <a:cubicBezTo>
                  <a:pt x="774" y="309"/>
                  <a:pt x="774" y="309"/>
                  <a:pt x="774" y="279"/>
                </a:cubicBezTo>
                <a:lnTo>
                  <a:pt x="774" y="279"/>
                </a:lnTo>
                <a:lnTo>
                  <a:pt x="774" y="279"/>
                </a:lnTo>
                <a:lnTo>
                  <a:pt x="774" y="279"/>
                </a:lnTo>
                <a:lnTo>
                  <a:pt x="774" y="279"/>
                </a:lnTo>
                <a:lnTo>
                  <a:pt x="774" y="279"/>
                </a:lnTo>
                <a:cubicBezTo>
                  <a:pt x="774" y="279"/>
                  <a:pt x="774" y="248"/>
                  <a:pt x="806" y="248"/>
                </a:cubicBezTo>
                <a:lnTo>
                  <a:pt x="806" y="248"/>
                </a:lnTo>
                <a:lnTo>
                  <a:pt x="806" y="248"/>
                </a:lnTo>
                <a:lnTo>
                  <a:pt x="806" y="248"/>
                </a:lnTo>
                <a:lnTo>
                  <a:pt x="806" y="217"/>
                </a:lnTo>
                <a:lnTo>
                  <a:pt x="806" y="217"/>
                </a:lnTo>
                <a:lnTo>
                  <a:pt x="806" y="217"/>
                </a:lnTo>
                <a:cubicBezTo>
                  <a:pt x="806" y="217"/>
                  <a:pt x="806" y="217"/>
                  <a:pt x="837" y="217"/>
                </a:cubicBezTo>
                <a:cubicBezTo>
                  <a:pt x="837" y="217"/>
                  <a:pt x="837" y="217"/>
                  <a:pt x="837" y="185"/>
                </a:cubicBezTo>
                <a:lnTo>
                  <a:pt x="837" y="185"/>
                </a:lnTo>
                <a:cubicBezTo>
                  <a:pt x="806" y="185"/>
                  <a:pt x="806" y="155"/>
                  <a:pt x="806" y="155"/>
                </a:cubicBezTo>
                <a:cubicBezTo>
                  <a:pt x="806" y="155"/>
                  <a:pt x="806" y="155"/>
                  <a:pt x="774" y="155"/>
                </a:cubicBezTo>
                <a:cubicBezTo>
                  <a:pt x="774" y="155"/>
                  <a:pt x="774" y="155"/>
                  <a:pt x="744" y="155"/>
                </a:cubicBezTo>
                <a:cubicBezTo>
                  <a:pt x="744" y="124"/>
                  <a:pt x="713" y="124"/>
                  <a:pt x="713" y="124"/>
                </a:cubicBezTo>
                <a:lnTo>
                  <a:pt x="713" y="124"/>
                </a:lnTo>
                <a:cubicBezTo>
                  <a:pt x="682" y="93"/>
                  <a:pt x="682" y="93"/>
                  <a:pt x="682" y="93"/>
                </a:cubicBezTo>
                <a:lnTo>
                  <a:pt x="682" y="93"/>
                </a:lnTo>
                <a:lnTo>
                  <a:pt x="650" y="93"/>
                </a:lnTo>
                <a:cubicBezTo>
                  <a:pt x="650" y="93"/>
                  <a:pt x="650" y="93"/>
                  <a:pt x="620" y="61"/>
                </a:cubicBezTo>
                <a:lnTo>
                  <a:pt x="620" y="61"/>
                </a:lnTo>
                <a:lnTo>
                  <a:pt x="620" y="61"/>
                </a:lnTo>
                <a:cubicBezTo>
                  <a:pt x="589" y="31"/>
                  <a:pt x="589" y="31"/>
                  <a:pt x="589" y="31"/>
                </a:cubicBezTo>
                <a:lnTo>
                  <a:pt x="589" y="31"/>
                </a:lnTo>
                <a:lnTo>
                  <a:pt x="589" y="31"/>
                </a:lnTo>
                <a:lnTo>
                  <a:pt x="589" y="31"/>
                </a:lnTo>
                <a:cubicBezTo>
                  <a:pt x="589" y="0"/>
                  <a:pt x="558" y="0"/>
                  <a:pt x="558" y="0"/>
                </a:cubicBezTo>
                <a:cubicBezTo>
                  <a:pt x="526" y="0"/>
                  <a:pt x="526" y="0"/>
                  <a:pt x="526" y="0"/>
                </a:cubicBezTo>
                <a:lnTo>
                  <a:pt x="526" y="0"/>
                </a:lnTo>
                <a:lnTo>
                  <a:pt x="526" y="0"/>
                </a:lnTo>
                <a:cubicBezTo>
                  <a:pt x="526" y="31"/>
                  <a:pt x="496" y="31"/>
                  <a:pt x="496" y="31"/>
                </a:cubicBezTo>
                <a:lnTo>
                  <a:pt x="496" y="31"/>
                </a:lnTo>
                <a:cubicBezTo>
                  <a:pt x="465" y="31"/>
                  <a:pt x="465" y="31"/>
                  <a:pt x="465" y="31"/>
                </a:cubicBezTo>
                <a:lnTo>
                  <a:pt x="465" y="31"/>
                </a:lnTo>
                <a:cubicBezTo>
                  <a:pt x="465" y="0"/>
                  <a:pt x="434" y="0"/>
                  <a:pt x="434" y="0"/>
                </a:cubicBezTo>
                <a:lnTo>
                  <a:pt x="434" y="0"/>
                </a:lnTo>
                <a:lnTo>
                  <a:pt x="434" y="0"/>
                </a:lnTo>
                <a:lnTo>
                  <a:pt x="402" y="0"/>
                </a:lnTo>
                <a:lnTo>
                  <a:pt x="402" y="0"/>
                </a:lnTo>
                <a:lnTo>
                  <a:pt x="372" y="0"/>
                </a:lnTo>
                <a:lnTo>
                  <a:pt x="372" y="0"/>
                </a:lnTo>
                <a:lnTo>
                  <a:pt x="372" y="0"/>
                </a:lnTo>
                <a:cubicBezTo>
                  <a:pt x="372" y="0"/>
                  <a:pt x="372" y="0"/>
                  <a:pt x="372" y="31"/>
                </a:cubicBezTo>
                <a:cubicBezTo>
                  <a:pt x="372" y="31"/>
                  <a:pt x="372" y="61"/>
                  <a:pt x="341" y="93"/>
                </a:cubicBezTo>
                <a:cubicBezTo>
                  <a:pt x="341" y="93"/>
                  <a:pt x="341" y="93"/>
                  <a:pt x="341" y="124"/>
                </a:cubicBezTo>
                <a:cubicBezTo>
                  <a:pt x="341" y="124"/>
                  <a:pt x="341" y="124"/>
                  <a:pt x="310" y="124"/>
                </a:cubicBezTo>
                <a:lnTo>
                  <a:pt x="310" y="124"/>
                </a:lnTo>
                <a:lnTo>
                  <a:pt x="310" y="124"/>
                </a:lnTo>
                <a:lnTo>
                  <a:pt x="310" y="124"/>
                </a:lnTo>
                <a:lnTo>
                  <a:pt x="310" y="124"/>
                </a:lnTo>
                <a:lnTo>
                  <a:pt x="278" y="124"/>
                </a:lnTo>
                <a:lnTo>
                  <a:pt x="278" y="124"/>
                </a:lnTo>
                <a:cubicBezTo>
                  <a:pt x="278" y="155"/>
                  <a:pt x="278" y="155"/>
                  <a:pt x="278" y="155"/>
                </a:cubicBezTo>
                <a:lnTo>
                  <a:pt x="278" y="155"/>
                </a:lnTo>
                <a:cubicBezTo>
                  <a:pt x="278" y="155"/>
                  <a:pt x="278" y="155"/>
                  <a:pt x="278" y="185"/>
                </a:cubicBezTo>
                <a:lnTo>
                  <a:pt x="278" y="185"/>
                </a:lnTo>
                <a:lnTo>
                  <a:pt x="278" y="185"/>
                </a:lnTo>
                <a:lnTo>
                  <a:pt x="278" y="185"/>
                </a:lnTo>
                <a:cubicBezTo>
                  <a:pt x="278" y="185"/>
                  <a:pt x="278" y="185"/>
                  <a:pt x="278" y="217"/>
                </a:cubicBezTo>
                <a:lnTo>
                  <a:pt x="278" y="217"/>
                </a:lnTo>
                <a:lnTo>
                  <a:pt x="278" y="217"/>
                </a:lnTo>
                <a:lnTo>
                  <a:pt x="278" y="217"/>
                </a:lnTo>
                <a:cubicBezTo>
                  <a:pt x="278" y="248"/>
                  <a:pt x="278" y="248"/>
                  <a:pt x="278" y="248"/>
                </a:cubicBezTo>
                <a:cubicBezTo>
                  <a:pt x="278" y="248"/>
                  <a:pt x="310" y="248"/>
                  <a:pt x="310" y="279"/>
                </a:cubicBezTo>
                <a:lnTo>
                  <a:pt x="310" y="279"/>
                </a:lnTo>
                <a:lnTo>
                  <a:pt x="310" y="279"/>
                </a:lnTo>
                <a:cubicBezTo>
                  <a:pt x="278" y="309"/>
                  <a:pt x="278" y="309"/>
                  <a:pt x="278" y="309"/>
                </a:cubicBezTo>
                <a:cubicBezTo>
                  <a:pt x="278" y="309"/>
                  <a:pt x="278" y="309"/>
                  <a:pt x="248" y="309"/>
                </a:cubicBezTo>
                <a:lnTo>
                  <a:pt x="248" y="341"/>
                </a:lnTo>
                <a:cubicBezTo>
                  <a:pt x="217" y="372"/>
                  <a:pt x="217" y="372"/>
                  <a:pt x="217" y="403"/>
                </a:cubicBezTo>
                <a:cubicBezTo>
                  <a:pt x="217" y="403"/>
                  <a:pt x="217" y="403"/>
                  <a:pt x="217" y="433"/>
                </a:cubicBezTo>
                <a:lnTo>
                  <a:pt x="217" y="433"/>
                </a:lnTo>
                <a:lnTo>
                  <a:pt x="217" y="433"/>
                </a:lnTo>
                <a:lnTo>
                  <a:pt x="217" y="433"/>
                </a:lnTo>
                <a:lnTo>
                  <a:pt x="217" y="433"/>
                </a:lnTo>
                <a:lnTo>
                  <a:pt x="217" y="433"/>
                </a:lnTo>
                <a:cubicBezTo>
                  <a:pt x="217" y="465"/>
                  <a:pt x="217" y="465"/>
                  <a:pt x="217" y="465"/>
                </a:cubicBezTo>
                <a:cubicBezTo>
                  <a:pt x="217" y="465"/>
                  <a:pt x="217" y="465"/>
                  <a:pt x="217" y="496"/>
                </a:cubicBezTo>
                <a:lnTo>
                  <a:pt x="217" y="496"/>
                </a:lnTo>
                <a:lnTo>
                  <a:pt x="186" y="527"/>
                </a:lnTo>
                <a:lnTo>
                  <a:pt x="186" y="527"/>
                </a:lnTo>
                <a:cubicBezTo>
                  <a:pt x="186" y="557"/>
                  <a:pt x="186" y="557"/>
                  <a:pt x="154" y="557"/>
                </a:cubicBezTo>
                <a:cubicBezTo>
                  <a:pt x="154" y="557"/>
                  <a:pt x="186" y="557"/>
                  <a:pt x="186" y="589"/>
                </a:cubicBezTo>
                <a:lnTo>
                  <a:pt x="186" y="589"/>
                </a:lnTo>
                <a:cubicBezTo>
                  <a:pt x="186" y="589"/>
                  <a:pt x="186" y="589"/>
                  <a:pt x="186" y="620"/>
                </a:cubicBezTo>
                <a:lnTo>
                  <a:pt x="186" y="651"/>
                </a:lnTo>
                <a:lnTo>
                  <a:pt x="186" y="651"/>
                </a:lnTo>
                <a:lnTo>
                  <a:pt x="186" y="651"/>
                </a:lnTo>
                <a:cubicBezTo>
                  <a:pt x="217" y="651"/>
                  <a:pt x="217" y="681"/>
                  <a:pt x="217" y="713"/>
                </a:cubicBezTo>
                <a:cubicBezTo>
                  <a:pt x="217" y="713"/>
                  <a:pt x="217" y="713"/>
                  <a:pt x="217" y="744"/>
                </a:cubicBezTo>
                <a:cubicBezTo>
                  <a:pt x="217" y="744"/>
                  <a:pt x="186" y="774"/>
                  <a:pt x="186" y="805"/>
                </a:cubicBezTo>
                <a:lnTo>
                  <a:pt x="186" y="805"/>
                </a:lnTo>
                <a:lnTo>
                  <a:pt x="186" y="837"/>
                </a:lnTo>
                <a:lnTo>
                  <a:pt x="186" y="837"/>
                </a:lnTo>
                <a:cubicBezTo>
                  <a:pt x="186" y="868"/>
                  <a:pt x="186" y="868"/>
                  <a:pt x="154" y="898"/>
                </a:cubicBezTo>
                <a:lnTo>
                  <a:pt x="154" y="898"/>
                </a:lnTo>
                <a:lnTo>
                  <a:pt x="154" y="898"/>
                </a:lnTo>
                <a:cubicBezTo>
                  <a:pt x="154" y="898"/>
                  <a:pt x="154" y="898"/>
                  <a:pt x="124" y="898"/>
                </a:cubicBezTo>
                <a:lnTo>
                  <a:pt x="124" y="929"/>
                </a:lnTo>
                <a:lnTo>
                  <a:pt x="124" y="929"/>
                </a:lnTo>
                <a:lnTo>
                  <a:pt x="124" y="929"/>
                </a:lnTo>
                <a:lnTo>
                  <a:pt x="124" y="929"/>
                </a:lnTo>
                <a:lnTo>
                  <a:pt x="124" y="929"/>
                </a:lnTo>
                <a:lnTo>
                  <a:pt x="124" y="961"/>
                </a:lnTo>
                <a:cubicBezTo>
                  <a:pt x="154" y="961"/>
                  <a:pt x="154" y="992"/>
                  <a:pt x="154" y="1022"/>
                </a:cubicBezTo>
                <a:lnTo>
                  <a:pt x="154" y="1022"/>
                </a:lnTo>
                <a:cubicBezTo>
                  <a:pt x="154" y="1053"/>
                  <a:pt x="124" y="1053"/>
                  <a:pt x="124" y="1053"/>
                </a:cubicBezTo>
                <a:cubicBezTo>
                  <a:pt x="124" y="1085"/>
                  <a:pt x="124" y="1085"/>
                  <a:pt x="124" y="1085"/>
                </a:cubicBezTo>
                <a:lnTo>
                  <a:pt x="124" y="1085"/>
                </a:lnTo>
                <a:lnTo>
                  <a:pt x="124" y="1085"/>
                </a:lnTo>
                <a:lnTo>
                  <a:pt x="124" y="1116"/>
                </a:lnTo>
                <a:cubicBezTo>
                  <a:pt x="124" y="1116"/>
                  <a:pt x="93" y="1116"/>
                  <a:pt x="93" y="1146"/>
                </a:cubicBezTo>
                <a:lnTo>
                  <a:pt x="93" y="1146"/>
                </a:lnTo>
                <a:lnTo>
                  <a:pt x="93" y="1146"/>
                </a:lnTo>
                <a:lnTo>
                  <a:pt x="93" y="1146"/>
                </a:lnTo>
                <a:lnTo>
                  <a:pt x="93" y="1146"/>
                </a:lnTo>
                <a:cubicBezTo>
                  <a:pt x="93" y="1177"/>
                  <a:pt x="93" y="1209"/>
                  <a:pt x="93" y="1209"/>
                </a:cubicBezTo>
                <a:cubicBezTo>
                  <a:pt x="93" y="1240"/>
                  <a:pt x="93" y="1240"/>
                  <a:pt x="93" y="1240"/>
                </a:cubicBezTo>
                <a:cubicBezTo>
                  <a:pt x="93" y="1270"/>
                  <a:pt x="93" y="1270"/>
                  <a:pt x="93" y="1270"/>
                </a:cubicBezTo>
                <a:lnTo>
                  <a:pt x="93" y="1270"/>
                </a:lnTo>
                <a:cubicBezTo>
                  <a:pt x="93" y="1301"/>
                  <a:pt x="93" y="1301"/>
                  <a:pt x="93" y="1301"/>
                </a:cubicBezTo>
                <a:lnTo>
                  <a:pt x="93" y="1301"/>
                </a:lnTo>
                <a:cubicBezTo>
                  <a:pt x="93" y="1333"/>
                  <a:pt x="93" y="1333"/>
                  <a:pt x="93" y="1333"/>
                </a:cubicBezTo>
                <a:lnTo>
                  <a:pt x="93" y="1364"/>
                </a:lnTo>
                <a:lnTo>
                  <a:pt x="93" y="1364"/>
                </a:lnTo>
                <a:lnTo>
                  <a:pt x="93" y="1364"/>
                </a:lnTo>
                <a:lnTo>
                  <a:pt x="124" y="1364"/>
                </a:lnTo>
                <a:lnTo>
                  <a:pt x="124" y="1394"/>
                </a:lnTo>
                <a:lnTo>
                  <a:pt x="124" y="1394"/>
                </a:lnTo>
                <a:lnTo>
                  <a:pt x="124" y="1425"/>
                </a:lnTo>
                <a:lnTo>
                  <a:pt x="124" y="1425"/>
                </a:lnTo>
                <a:cubicBezTo>
                  <a:pt x="124" y="1425"/>
                  <a:pt x="124" y="1425"/>
                  <a:pt x="124" y="1457"/>
                </a:cubicBezTo>
                <a:lnTo>
                  <a:pt x="124" y="1457"/>
                </a:lnTo>
                <a:lnTo>
                  <a:pt x="124" y="1457"/>
                </a:lnTo>
                <a:lnTo>
                  <a:pt x="124" y="1488"/>
                </a:lnTo>
                <a:lnTo>
                  <a:pt x="124" y="1488"/>
                </a:lnTo>
                <a:lnTo>
                  <a:pt x="124" y="1488"/>
                </a:lnTo>
                <a:cubicBezTo>
                  <a:pt x="124" y="1518"/>
                  <a:pt x="93" y="1518"/>
                  <a:pt x="93" y="1518"/>
                </a:cubicBezTo>
                <a:lnTo>
                  <a:pt x="93" y="1518"/>
                </a:lnTo>
                <a:lnTo>
                  <a:pt x="93" y="1518"/>
                </a:lnTo>
                <a:cubicBezTo>
                  <a:pt x="93" y="1549"/>
                  <a:pt x="93" y="1549"/>
                  <a:pt x="93" y="1549"/>
                </a:cubicBezTo>
                <a:lnTo>
                  <a:pt x="93" y="1549"/>
                </a:lnTo>
                <a:lnTo>
                  <a:pt x="93" y="1549"/>
                </a:lnTo>
                <a:lnTo>
                  <a:pt x="93" y="1549"/>
                </a:lnTo>
                <a:cubicBezTo>
                  <a:pt x="93" y="1581"/>
                  <a:pt x="93" y="1581"/>
                  <a:pt x="93" y="1581"/>
                </a:cubicBezTo>
                <a:lnTo>
                  <a:pt x="93" y="1581"/>
                </a:lnTo>
                <a:lnTo>
                  <a:pt x="93" y="1581"/>
                </a:lnTo>
                <a:lnTo>
                  <a:pt x="93" y="1612"/>
                </a:lnTo>
                <a:cubicBezTo>
                  <a:pt x="62" y="1612"/>
                  <a:pt x="62" y="1612"/>
                  <a:pt x="62" y="1612"/>
                </a:cubicBezTo>
                <a:lnTo>
                  <a:pt x="62" y="1612"/>
                </a:lnTo>
                <a:cubicBezTo>
                  <a:pt x="93" y="1612"/>
                  <a:pt x="93" y="1642"/>
                  <a:pt x="93" y="1642"/>
                </a:cubicBezTo>
                <a:lnTo>
                  <a:pt x="62" y="1673"/>
                </a:lnTo>
                <a:lnTo>
                  <a:pt x="62" y="1673"/>
                </a:lnTo>
                <a:lnTo>
                  <a:pt x="62" y="1673"/>
                </a:lnTo>
                <a:cubicBezTo>
                  <a:pt x="30" y="1705"/>
                  <a:pt x="30" y="1705"/>
                  <a:pt x="30" y="1705"/>
                </a:cubicBezTo>
                <a:lnTo>
                  <a:pt x="30" y="1705"/>
                </a:lnTo>
                <a:lnTo>
                  <a:pt x="30" y="1705"/>
                </a:lnTo>
                <a:cubicBezTo>
                  <a:pt x="0" y="1705"/>
                  <a:pt x="0" y="1705"/>
                  <a:pt x="0" y="1736"/>
                </a:cubicBezTo>
                <a:lnTo>
                  <a:pt x="0" y="1736"/>
                </a:lnTo>
                <a:cubicBezTo>
                  <a:pt x="0" y="1736"/>
                  <a:pt x="0" y="1736"/>
                  <a:pt x="0" y="1766"/>
                </a:cubicBezTo>
                <a:lnTo>
                  <a:pt x="30" y="1766"/>
                </a:lnTo>
                <a:lnTo>
                  <a:pt x="30" y="1766"/>
                </a:lnTo>
                <a:lnTo>
                  <a:pt x="30" y="1766"/>
                </a:lnTo>
                <a:cubicBezTo>
                  <a:pt x="62" y="1766"/>
                  <a:pt x="62" y="1766"/>
                  <a:pt x="62" y="1766"/>
                </a:cubicBezTo>
                <a:cubicBezTo>
                  <a:pt x="62" y="1766"/>
                  <a:pt x="93" y="1766"/>
                  <a:pt x="93" y="1797"/>
                </a:cubicBezTo>
                <a:lnTo>
                  <a:pt x="93" y="1829"/>
                </a:lnTo>
                <a:cubicBezTo>
                  <a:pt x="62" y="1829"/>
                  <a:pt x="62" y="1829"/>
                  <a:pt x="62" y="1860"/>
                </a:cubicBezTo>
                <a:cubicBezTo>
                  <a:pt x="93" y="1860"/>
                  <a:pt x="93" y="1860"/>
                  <a:pt x="93" y="1860"/>
                </a:cubicBezTo>
                <a:lnTo>
                  <a:pt x="93" y="1860"/>
                </a:lnTo>
                <a:cubicBezTo>
                  <a:pt x="124" y="1860"/>
                  <a:pt x="124" y="1860"/>
                  <a:pt x="124" y="1860"/>
                </a:cubicBezTo>
                <a:cubicBezTo>
                  <a:pt x="154" y="1860"/>
                  <a:pt x="154" y="1860"/>
                  <a:pt x="154" y="1860"/>
                </a:cubicBezTo>
                <a:lnTo>
                  <a:pt x="186" y="1860"/>
                </a:lnTo>
                <a:lnTo>
                  <a:pt x="186" y="1860"/>
                </a:lnTo>
                <a:lnTo>
                  <a:pt x="186" y="1860"/>
                </a:lnTo>
                <a:cubicBezTo>
                  <a:pt x="217" y="1860"/>
                  <a:pt x="217" y="1860"/>
                  <a:pt x="217" y="1860"/>
                </a:cubicBezTo>
                <a:lnTo>
                  <a:pt x="217" y="1860"/>
                </a:lnTo>
                <a:lnTo>
                  <a:pt x="217" y="1860"/>
                </a:lnTo>
                <a:lnTo>
                  <a:pt x="217" y="1860"/>
                </a:lnTo>
                <a:cubicBezTo>
                  <a:pt x="217" y="1860"/>
                  <a:pt x="186" y="1829"/>
                  <a:pt x="186" y="1797"/>
                </a:cubicBezTo>
                <a:cubicBezTo>
                  <a:pt x="186" y="1797"/>
                  <a:pt x="217" y="1797"/>
                  <a:pt x="217" y="1766"/>
                </a:cubicBezTo>
                <a:cubicBezTo>
                  <a:pt x="62" y="1736"/>
                  <a:pt x="62" y="1736"/>
                  <a:pt x="62" y="1736"/>
                </a:cubicBezTo>
                <a:cubicBezTo>
                  <a:pt x="248" y="1736"/>
                  <a:pt x="248" y="1736"/>
                  <a:pt x="248" y="1736"/>
                </a:cubicBezTo>
                <a:lnTo>
                  <a:pt x="278" y="1736"/>
                </a:lnTo>
                <a:lnTo>
                  <a:pt x="278" y="1736"/>
                </a:lnTo>
                <a:cubicBezTo>
                  <a:pt x="278" y="1705"/>
                  <a:pt x="278" y="1705"/>
                  <a:pt x="278" y="1705"/>
                </a:cubicBezTo>
                <a:cubicBezTo>
                  <a:pt x="278" y="1673"/>
                  <a:pt x="278" y="1673"/>
                  <a:pt x="278" y="1673"/>
                </a:cubicBezTo>
                <a:cubicBezTo>
                  <a:pt x="310" y="1673"/>
                  <a:pt x="310" y="1673"/>
                  <a:pt x="310" y="1673"/>
                </a:cubicBezTo>
                <a:cubicBezTo>
                  <a:pt x="310" y="1642"/>
                  <a:pt x="310" y="1642"/>
                  <a:pt x="310" y="1642"/>
                </a:cubicBezTo>
                <a:cubicBezTo>
                  <a:pt x="154" y="1642"/>
                  <a:pt x="154" y="1642"/>
                  <a:pt x="154" y="1642"/>
                </a:cubicBezTo>
                <a:cubicBezTo>
                  <a:pt x="372" y="1581"/>
                  <a:pt x="372" y="1581"/>
                  <a:pt x="372" y="1581"/>
                </a:cubicBezTo>
                <a:cubicBezTo>
                  <a:pt x="372" y="1581"/>
                  <a:pt x="372" y="1581"/>
                  <a:pt x="341" y="1581"/>
                </a:cubicBezTo>
                <a:lnTo>
                  <a:pt x="341" y="1581"/>
                </a:lnTo>
                <a:cubicBezTo>
                  <a:pt x="310" y="1581"/>
                  <a:pt x="310" y="1581"/>
                  <a:pt x="310" y="1581"/>
                </a:cubicBezTo>
                <a:lnTo>
                  <a:pt x="310" y="1549"/>
                </a:lnTo>
                <a:cubicBezTo>
                  <a:pt x="278" y="1518"/>
                  <a:pt x="278" y="1488"/>
                  <a:pt x="278" y="1488"/>
                </a:cubicBezTo>
                <a:cubicBezTo>
                  <a:pt x="278" y="1488"/>
                  <a:pt x="278" y="1488"/>
                  <a:pt x="341" y="1425"/>
                </a:cubicBezTo>
                <a:lnTo>
                  <a:pt x="341" y="1425"/>
                </a:lnTo>
                <a:lnTo>
                  <a:pt x="341" y="1425"/>
                </a:lnTo>
                <a:lnTo>
                  <a:pt x="372" y="1425"/>
                </a:lnTo>
                <a:cubicBezTo>
                  <a:pt x="372" y="1425"/>
                  <a:pt x="372" y="1425"/>
                  <a:pt x="402" y="1425"/>
                </a:cubicBezTo>
                <a:cubicBezTo>
                  <a:pt x="402" y="1394"/>
                  <a:pt x="402" y="1394"/>
                  <a:pt x="402" y="1394"/>
                </a:cubicBezTo>
                <a:lnTo>
                  <a:pt x="402" y="1333"/>
                </a:lnTo>
                <a:cubicBezTo>
                  <a:pt x="402" y="1301"/>
                  <a:pt x="402" y="1301"/>
                  <a:pt x="402" y="1301"/>
                </a:cubicBezTo>
                <a:cubicBezTo>
                  <a:pt x="434" y="1301"/>
                  <a:pt x="434" y="1301"/>
                  <a:pt x="434" y="1301"/>
                </a:cubicBezTo>
                <a:cubicBezTo>
                  <a:pt x="434" y="1301"/>
                  <a:pt x="434" y="1301"/>
                  <a:pt x="465" y="1301"/>
                </a:cubicBezTo>
                <a:cubicBezTo>
                  <a:pt x="465" y="1301"/>
                  <a:pt x="465" y="1301"/>
                  <a:pt x="465" y="1270"/>
                </a:cubicBezTo>
                <a:cubicBezTo>
                  <a:pt x="434" y="1270"/>
                  <a:pt x="434" y="1270"/>
                  <a:pt x="434" y="1270"/>
                </a:cubicBezTo>
                <a:lnTo>
                  <a:pt x="434" y="1270"/>
                </a:lnTo>
                <a:cubicBezTo>
                  <a:pt x="434" y="1240"/>
                  <a:pt x="434" y="1240"/>
                  <a:pt x="434" y="1240"/>
                </a:cubicBezTo>
                <a:cubicBezTo>
                  <a:pt x="434" y="1240"/>
                  <a:pt x="434" y="1240"/>
                  <a:pt x="434" y="1209"/>
                </a:cubicBezTo>
                <a:lnTo>
                  <a:pt x="434" y="1209"/>
                </a:lnTo>
                <a:lnTo>
                  <a:pt x="434" y="1177"/>
                </a:lnTo>
                <a:cubicBezTo>
                  <a:pt x="434" y="1146"/>
                  <a:pt x="465" y="1146"/>
                  <a:pt x="465" y="1146"/>
                </a:cubicBezTo>
                <a:cubicBezTo>
                  <a:pt x="465" y="1146"/>
                  <a:pt x="465" y="1146"/>
                  <a:pt x="496" y="1146"/>
                </a:cubicBezTo>
                <a:cubicBezTo>
                  <a:pt x="496" y="1177"/>
                  <a:pt x="526" y="1177"/>
                  <a:pt x="526" y="1177"/>
                </a:cubicBezTo>
                <a:lnTo>
                  <a:pt x="558" y="1177"/>
                </a:lnTo>
                <a:lnTo>
                  <a:pt x="558" y="1177"/>
                </a:lnTo>
                <a:lnTo>
                  <a:pt x="589" y="1146"/>
                </a:lnTo>
                <a:lnTo>
                  <a:pt x="589" y="1146"/>
                </a:lnTo>
                <a:lnTo>
                  <a:pt x="589" y="1146"/>
                </a:lnTo>
                <a:cubicBezTo>
                  <a:pt x="589" y="1146"/>
                  <a:pt x="589" y="1146"/>
                  <a:pt x="589" y="1116"/>
                </a:cubicBezTo>
                <a:lnTo>
                  <a:pt x="589" y="1116"/>
                </a:lnTo>
                <a:lnTo>
                  <a:pt x="589" y="1085"/>
                </a:lnTo>
                <a:cubicBezTo>
                  <a:pt x="589" y="1085"/>
                  <a:pt x="589" y="1085"/>
                  <a:pt x="589" y="1053"/>
                </a:cubicBezTo>
                <a:cubicBezTo>
                  <a:pt x="434" y="929"/>
                  <a:pt x="434" y="929"/>
                  <a:pt x="434" y="929"/>
                </a:cubicBezTo>
                <a:cubicBezTo>
                  <a:pt x="620" y="1022"/>
                  <a:pt x="620" y="1022"/>
                  <a:pt x="620" y="1022"/>
                </a:cubicBezTo>
                <a:lnTo>
                  <a:pt x="650" y="1022"/>
                </a:lnTo>
                <a:cubicBezTo>
                  <a:pt x="650" y="1022"/>
                  <a:pt x="713" y="1022"/>
                  <a:pt x="744" y="1022"/>
                </a:cubicBezTo>
                <a:lnTo>
                  <a:pt x="774" y="1022"/>
                </a:lnTo>
                <a:cubicBezTo>
                  <a:pt x="806" y="992"/>
                  <a:pt x="837" y="992"/>
                  <a:pt x="837" y="992"/>
                </a:cubicBezTo>
                <a:lnTo>
                  <a:pt x="837" y="992"/>
                </a:lnTo>
                <a:lnTo>
                  <a:pt x="868" y="961"/>
                </a:lnTo>
                <a:cubicBezTo>
                  <a:pt x="868" y="961"/>
                  <a:pt x="868" y="929"/>
                  <a:pt x="898" y="929"/>
                </a:cubicBezTo>
                <a:cubicBezTo>
                  <a:pt x="868" y="929"/>
                  <a:pt x="868" y="898"/>
                  <a:pt x="868" y="898"/>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69" name="Google Shape;1269;g627d42fa04_4_49"/>
          <p:cNvSpPr>
            <a:spLocks/>
          </p:cNvSpPr>
          <p:nvPr/>
        </p:nvSpPr>
        <p:spPr>
          <a:xfrm>
            <a:off x="4812545" y="8331080"/>
            <a:ext cx="133655" cy="171813"/>
          </a:xfrm>
          <a:custGeom>
            <a:avLst/>
            <a:gdLst/>
            <a:ahLst/>
            <a:cxnLst/>
            <a:rect l="l" t="t" r="r" b="b"/>
            <a:pathLst>
              <a:path w="218" h="279" extrusionOk="0">
                <a:moveTo>
                  <a:pt x="217" y="124"/>
                </a:moveTo>
                <a:lnTo>
                  <a:pt x="217" y="124"/>
                </a:lnTo>
                <a:cubicBezTo>
                  <a:pt x="185" y="124"/>
                  <a:pt x="185" y="124"/>
                  <a:pt x="155" y="93"/>
                </a:cubicBezTo>
                <a:lnTo>
                  <a:pt x="155" y="93"/>
                </a:lnTo>
                <a:cubicBezTo>
                  <a:pt x="155" y="93"/>
                  <a:pt x="124" y="93"/>
                  <a:pt x="124" y="61"/>
                </a:cubicBezTo>
                <a:lnTo>
                  <a:pt x="124" y="61"/>
                </a:lnTo>
                <a:lnTo>
                  <a:pt x="124" y="61"/>
                </a:lnTo>
                <a:lnTo>
                  <a:pt x="124" y="61"/>
                </a:lnTo>
                <a:lnTo>
                  <a:pt x="124" y="61"/>
                </a:lnTo>
                <a:lnTo>
                  <a:pt x="124" y="61"/>
                </a:lnTo>
                <a:cubicBezTo>
                  <a:pt x="93" y="61"/>
                  <a:pt x="93" y="61"/>
                  <a:pt x="93" y="61"/>
                </a:cubicBezTo>
                <a:lnTo>
                  <a:pt x="93" y="31"/>
                </a:lnTo>
                <a:lnTo>
                  <a:pt x="93" y="31"/>
                </a:lnTo>
                <a:cubicBezTo>
                  <a:pt x="61" y="31"/>
                  <a:pt x="61" y="31"/>
                  <a:pt x="61" y="0"/>
                </a:cubicBezTo>
                <a:lnTo>
                  <a:pt x="61" y="0"/>
                </a:lnTo>
                <a:lnTo>
                  <a:pt x="61" y="0"/>
                </a:lnTo>
                <a:lnTo>
                  <a:pt x="61" y="31"/>
                </a:lnTo>
                <a:lnTo>
                  <a:pt x="31" y="31"/>
                </a:lnTo>
                <a:lnTo>
                  <a:pt x="31" y="31"/>
                </a:lnTo>
                <a:cubicBezTo>
                  <a:pt x="31" y="31"/>
                  <a:pt x="31" y="31"/>
                  <a:pt x="31" y="61"/>
                </a:cubicBezTo>
                <a:lnTo>
                  <a:pt x="31" y="61"/>
                </a:lnTo>
                <a:cubicBezTo>
                  <a:pt x="31" y="93"/>
                  <a:pt x="31" y="93"/>
                  <a:pt x="31" y="93"/>
                </a:cubicBezTo>
                <a:lnTo>
                  <a:pt x="31" y="93"/>
                </a:lnTo>
                <a:lnTo>
                  <a:pt x="31" y="124"/>
                </a:lnTo>
                <a:cubicBezTo>
                  <a:pt x="0" y="155"/>
                  <a:pt x="0" y="155"/>
                  <a:pt x="0" y="185"/>
                </a:cubicBezTo>
                <a:lnTo>
                  <a:pt x="0" y="217"/>
                </a:lnTo>
                <a:lnTo>
                  <a:pt x="0" y="217"/>
                </a:lnTo>
                <a:lnTo>
                  <a:pt x="0" y="217"/>
                </a:lnTo>
                <a:lnTo>
                  <a:pt x="0" y="217"/>
                </a:lnTo>
                <a:cubicBezTo>
                  <a:pt x="0" y="217"/>
                  <a:pt x="0" y="217"/>
                  <a:pt x="31" y="248"/>
                </a:cubicBezTo>
                <a:lnTo>
                  <a:pt x="31" y="248"/>
                </a:lnTo>
                <a:cubicBezTo>
                  <a:pt x="31" y="248"/>
                  <a:pt x="61" y="248"/>
                  <a:pt x="61" y="278"/>
                </a:cubicBezTo>
                <a:cubicBezTo>
                  <a:pt x="93" y="278"/>
                  <a:pt x="93" y="278"/>
                  <a:pt x="93" y="278"/>
                </a:cubicBezTo>
                <a:lnTo>
                  <a:pt x="93" y="278"/>
                </a:lnTo>
                <a:cubicBezTo>
                  <a:pt x="124" y="278"/>
                  <a:pt x="124" y="278"/>
                  <a:pt x="124" y="278"/>
                </a:cubicBezTo>
                <a:cubicBezTo>
                  <a:pt x="155" y="278"/>
                  <a:pt x="155" y="278"/>
                  <a:pt x="155" y="278"/>
                </a:cubicBezTo>
                <a:lnTo>
                  <a:pt x="185" y="278"/>
                </a:lnTo>
                <a:lnTo>
                  <a:pt x="185" y="278"/>
                </a:lnTo>
                <a:cubicBezTo>
                  <a:pt x="185" y="248"/>
                  <a:pt x="217" y="248"/>
                  <a:pt x="217" y="248"/>
                </a:cubicBezTo>
                <a:lnTo>
                  <a:pt x="217" y="217"/>
                </a:lnTo>
                <a:lnTo>
                  <a:pt x="217" y="217"/>
                </a:lnTo>
                <a:lnTo>
                  <a:pt x="217" y="185"/>
                </a:lnTo>
                <a:lnTo>
                  <a:pt x="217" y="155"/>
                </a:lnTo>
                <a:cubicBezTo>
                  <a:pt x="217" y="155"/>
                  <a:pt x="217" y="155"/>
                  <a:pt x="217" y="12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70" name="Google Shape;1270;g627d42fa04_4_49"/>
          <p:cNvSpPr>
            <a:spLocks/>
          </p:cNvSpPr>
          <p:nvPr/>
        </p:nvSpPr>
        <p:spPr>
          <a:xfrm>
            <a:off x="4678891" y="7908370"/>
            <a:ext cx="248215" cy="289080"/>
          </a:xfrm>
          <a:custGeom>
            <a:avLst/>
            <a:gdLst/>
            <a:ahLst/>
            <a:cxnLst/>
            <a:rect l="l" t="t" r="r" b="b"/>
            <a:pathLst>
              <a:path w="403" h="467" extrusionOk="0">
                <a:moveTo>
                  <a:pt x="186" y="124"/>
                </a:moveTo>
                <a:lnTo>
                  <a:pt x="186" y="124"/>
                </a:lnTo>
                <a:lnTo>
                  <a:pt x="186" y="124"/>
                </a:lnTo>
                <a:lnTo>
                  <a:pt x="186" y="94"/>
                </a:lnTo>
                <a:lnTo>
                  <a:pt x="186" y="94"/>
                </a:lnTo>
                <a:cubicBezTo>
                  <a:pt x="186" y="94"/>
                  <a:pt x="186" y="94"/>
                  <a:pt x="186" y="63"/>
                </a:cubicBezTo>
                <a:lnTo>
                  <a:pt x="186" y="63"/>
                </a:lnTo>
                <a:cubicBezTo>
                  <a:pt x="186" y="63"/>
                  <a:pt x="186" y="32"/>
                  <a:pt x="186" y="0"/>
                </a:cubicBezTo>
                <a:lnTo>
                  <a:pt x="186" y="0"/>
                </a:lnTo>
                <a:lnTo>
                  <a:pt x="186" y="0"/>
                </a:lnTo>
                <a:cubicBezTo>
                  <a:pt x="186" y="0"/>
                  <a:pt x="154" y="0"/>
                  <a:pt x="124" y="0"/>
                </a:cubicBezTo>
                <a:lnTo>
                  <a:pt x="124" y="0"/>
                </a:lnTo>
                <a:lnTo>
                  <a:pt x="124" y="0"/>
                </a:lnTo>
                <a:lnTo>
                  <a:pt x="124" y="0"/>
                </a:lnTo>
                <a:lnTo>
                  <a:pt x="124" y="0"/>
                </a:lnTo>
                <a:lnTo>
                  <a:pt x="93" y="0"/>
                </a:lnTo>
                <a:cubicBezTo>
                  <a:pt x="62" y="0"/>
                  <a:pt x="30" y="0"/>
                  <a:pt x="30" y="0"/>
                </a:cubicBezTo>
                <a:cubicBezTo>
                  <a:pt x="30" y="32"/>
                  <a:pt x="30" y="32"/>
                  <a:pt x="30" y="32"/>
                </a:cubicBezTo>
                <a:cubicBezTo>
                  <a:pt x="30" y="63"/>
                  <a:pt x="0" y="63"/>
                  <a:pt x="0" y="63"/>
                </a:cubicBezTo>
                <a:cubicBezTo>
                  <a:pt x="0" y="63"/>
                  <a:pt x="0" y="63"/>
                  <a:pt x="0" y="94"/>
                </a:cubicBezTo>
                <a:cubicBezTo>
                  <a:pt x="0" y="94"/>
                  <a:pt x="0" y="94"/>
                  <a:pt x="0" y="124"/>
                </a:cubicBezTo>
                <a:lnTo>
                  <a:pt x="0" y="124"/>
                </a:lnTo>
                <a:lnTo>
                  <a:pt x="0" y="124"/>
                </a:lnTo>
                <a:cubicBezTo>
                  <a:pt x="0" y="124"/>
                  <a:pt x="0" y="124"/>
                  <a:pt x="0" y="156"/>
                </a:cubicBezTo>
                <a:lnTo>
                  <a:pt x="0" y="156"/>
                </a:lnTo>
                <a:lnTo>
                  <a:pt x="0" y="156"/>
                </a:lnTo>
                <a:lnTo>
                  <a:pt x="0" y="156"/>
                </a:lnTo>
                <a:lnTo>
                  <a:pt x="0" y="156"/>
                </a:lnTo>
                <a:lnTo>
                  <a:pt x="0" y="187"/>
                </a:lnTo>
                <a:lnTo>
                  <a:pt x="0" y="187"/>
                </a:lnTo>
                <a:cubicBezTo>
                  <a:pt x="30" y="187"/>
                  <a:pt x="30" y="187"/>
                  <a:pt x="30" y="187"/>
                </a:cubicBezTo>
                <a:cubicBezTo>
                  <a:pt x="30" y="187"/>
                  <a:pt x="30" y="187"/>
                  <a:pt x="62" y="218"/>
                </a:cubicBezTo>
                <a:lnTo>
                  <a:pt x="62" y="218"/>
                </a:lnTo>
                <a:lnTo>
                  <a:pt x="62" y="218"/>
                </a:lnTo>
                <a:lnTo>
                  <a:pt x="62" y="218"/>
                </a:lnTo>
                <a:lnTo>
                  <a:pt x="62" y="218"/>
                </a:lnTo>
                <a:cubicBezTo>
                  <a:pt x="93" y="218"/>
                  <a:pt x="93" y="218"/>
                  <a:pt x="93" y="218"/>
                </a:cubicBezTo>
                <a:lnTo>
                  <a:pt x="93" y="248"/>
                </a:lnTo>
                <a:cubicBezTo>
                  <a:pt x="124" y="248"/>
                  <a:pt x="124" y="248"/>
                  <a:pt x="124" y="248"/>
                </a:cubicBezTo>
                <a:cubicBezTo>
                  <a:pt x="124" y="248"/>
                  <a:pt x="124" y="280"/>
                  <a:pt x="154" y="280"/>
                </a:cubicBezTo>
                <a:lnTo>
                  <a:pt x="186" y="280"/>
                </a:lnTo>
                <a:lnTo>
                  <a:pt x="186" y="311"/>
                </a:lnTo>
                <a:cubicBezTo>
                  <a:pt x="217" y="311"/>
                  <a:pt x="217" y="311"/>
                  <a:pt x="217" y="311"/>
                </a:cubicBezTo>
                <a:lnTo>
                  <a:pt x="217" y="311"/>
                </a:lnTo>
                <a:cubicBezTo>
                  <a:pt x="248" y="311"/>
                  <a:pt x="248" y="311"/>
                  <a:pt x="248" y="311"/>
                </a:cubicBezTo>
                <a:lnTo>
                  <a:pt x="248" y="311"/>
                </a:lnTo>
                <a:cubicBezTo>
                  <a:pt x="248" y="311"/>
                  <a:pt x="248" y="342"/>
                  <a:pt x="278" y="342"/>
                </a:cubicBezTo>
                <a:cubicBezTo>
                  <a:pt x="278" y="342"/>
                  <a:pt x="278" y="342"/>
                  <a:pt x="278" y="372"/>
                </a:cubicBezTo>
                <a:cubicBezTo>
                  <a:pt x="278" y="372"/>
                  <a:pt x="278" y="372"/>
                  <a:pt x="248" y="404"/>
                </a:cubicBezTo>
                <a:lnTo>
                  <a:pt x="248" y="404"/>
                </a:lnTo>
                <a:lnTo>
                  <a:pt x="248" y="404"/>
                </a:lnTo>
                <a:cubicBezTo>
                  <a:pt x="248" y="435"/>
                  <a:pt x="248" y="435"/>
                  <a:pt x="217" y="435"/>
                </a:cubicBezTo>
                <a:lnTo>
                  <a:pt x="217" y="435"/>
                </a:lnTo>
                <a:lnTo>
                  <a:pt x="217" y="435"/>
                </a:lnTo>
                <a:lnTo>
                  <a:pt x="217" y="466"/>
                </a:lnTo>
                <a:lnTo>
                  <a:pt x="217" y="466"/>
                </a:lnTo>
                <a:lnTo>
                  <a:pt x="217" y="466"/>
                </a:lnTo>
                <a:lnTo>
                  <a:pt x="217" y="466"/>
                </a:lnTo>
                <a:cubicBezTo>
                  <a:pt x="248" y="466"/>
                  <a:pt x="248" y="466"/>
                  <a:pt x="248" y="466"/>
                </a:cubicBezTo>
                <a:lnTo>
                  <a:pt x="248" y="466"/>
                </a:lnTo>
                <a:lnTo>
                  <a:pt x="248" y="466"/>
                </a:lnTo>
                <a:cubicBezTo>
                  <a:pt x="278" y="466"/>
                  <a:pt x="278" y="466"/>
                  <a:pt x="278" y="466"/>
                </a:cubicBezTo>
                <a:lnTo>
                  <a:pt x="278" y="466"/>
                </a:lnTo>
                <a:cubicBezTo>
                  <a:pt x="310" y="466"/>
                  <a:pt x="310" y="466"/>
                  <a:pt x="310" y="466"/>
                </a:cubicBezTo>
                <a:cubicBezTo>
                  <a:pt x="341" y="466"/>
                  <a:pt x="341" y="466"/>
                  <a:pt x="341" y="466"/>
                </a:cubicBezTo>
                <a:cubicBezTo>
                  <a:pt x="341" y="435"/>
                  <a:pt x="341" y="435"/>
                  <a:pt x="372" y="435"/>
                </a:cubicBezTo>
                <a:lnTo>
                  <a:pt x="372" y="435"/>
                </a:lnTo>
                <a:lnTo>
                  <a:pt x="372" y="435"/>
                </a:lnTo>
                <a:lnTo>
                  <a:pt x="372" y="435"/>
                </a:lnTo>
                <a:lnTo>
                  <a:pt x="372" y="435"/>
                </a:lnTo>
                <a:cubicBezTo>
                  <a:pt x="372" y="404"/>
                  <a:pt x="372" y="404"/>
                  <a:pt x="372" y="404"/>
                </a:cubicBezTo>
                <a:lnTo>
                  <a:pt x="372" y="404"/>
                </a:lnTo>
                <a:lnTo>
                  <a:pt x="372" y="404"/>
                </a:lnTo>
                <a:lnTo>
                  <a:pt x="372" y="372"/>
                </a:lnTo>
                <a:cubicBezTo>
                  <a:pt x="372" y="372"/>
                  <a:pt x="372" y="342"/>
                  <a:pt x="402" y="342"/>
                </a:cubicBezTo>
                <a:lnTo>
                  <a:pt x="402" y="311"/>
                </a:lnTo>
                <a:lnTo>
                  <a:pt x="402" y="311"/>
                </a:lnTo>
                <a:lnTo>
                  <a:pt x="402" y="311"/>
                </a:lnTo>
                <a:lnTo>
                  <a:pt x="402" y="311"/>
                </a:lnTo>
                <a:lnTo>
                  <a:pt x="402" y="311"/>
                </a:lnTo>
                <a:lnTo>
                  <a:pt x="372" y="311"/>
                </a:lnTo>
                <a:cubicBezTo>
                  <a:pt x="372" y="311"/>
                  <a:pt x="372" y="311"/>
                  <a:pt x="341" y="280"/>
                </a:cubicBezTo>
                <a:cubicBezTo>
                  <a:pt x="341" y="280"/>
                  <a:pt x="341" y="280"/>
                  <a:pt x="341" y="248"/>
                </a:cubicBezTo>
                <a:lnTo>
                  <a:pt x="341" y="248"/>
                </a:lnTo>
                <a:lnTo>
                  <a:pt x="341" y="248"/>
                </a:lnTo>
                <a:cubicBezTo>
                  <a:pt x="341" y="218"/>
                  <a:pt x="341" y="218"/>
                  <a:pt x="341" y="218"/>
                </a:cubicBezTo>
                <a:lnTo>
                  <a:pt x="341" y="187"/>
                </a:lnTo>
                <a:lnTo>
                  <a:pt x="310" y="187"/>
                </a:lnTo>
                <a:lnTo>
                  <a:pt x="310" y="187"/>
                </a:lnTo>
                <a:lnTo>
                  <a:pt x="310" y="187"/>
                </a:lnTo>
                <a:lnTo>
                  <a:pt x="310" y="187"/>
                </a:lnTo>
                <a:cubicBezTo>
                  <a:pt x="278" y="187"/>
                  <a:pt x="278" y="187"/>
                  <a:pt x="278" y="187"/>
                </a:cubicBezTo>
                <a:lnTo>
                  <a:pt x="278" y="187"/>
                </a:lnTo>
                <a:lnTo>
                  <a:pt x="278" y="187"/>
                </a:lnTo>
                <a:lnTo>
                  <a:pt x="278" y="187"/>
                </a:lnTo>
                <a:lnTo>
                  <a:pt x="278" y="187"/>
                </a:lnTo>
                <a:cubicBezTo>
                  <a:pt x="278" y="187"/>
                  <a:pt x="278" y="187"/>
                  <a:pt x="248" y="187"/>
                </a:cubicBezTo>
                <a:lnTo>
                  <a:pt x="248" y="187"/>
                </a:lnTo>
                <a:cubicBezTo>
                  <a:pt x="217" y="187"/>
                  <a:pt x="217" y="187"/>
                  <a:pt x="217" y="156"/>
                </a:cubicBezTo>
                <a:lnTo>
                  <a:pt x="217" y="156"/>
                </a:lnTo>
                <a:lnTo>
                  <a:pt x="217" y="156"/>
                </a:lnTo>
                <a:lnTo>
                  <a:pt x="186" y="156"/>
                </a:lnTo>
                <a:cubicBezTo>
                  <a:pt x="186" y="156"/>
                  <a:pt x="186" y="156"/>
                  <a:pt x="186" y="12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71" name="Google Shape;1271;g627d42fa04_4_49"/>
          <p:cNvSpPr>
            <a:spLocks/>
          </p:cNvSpPr>
          <p:nvPr/>
        </p:nvSpPr>
        <p:spPr>
          <a:xfrm>
            <a:off x="4046078" y="7084766"/>
            <a:ext cx="171840" cy="212720"/>
          </a:xfrm>
          <a:custGeom>
            <a:avLst/>
            <a:gdLst/>
            <a:ahLst/>
            <a:cxnLst/>
            <a:rect l="l" t="t" r="r" b="b"/>
            <a:pathLst>
              <a:path w="280" h="342" extrusionOk="0">
                <a:moveTo>
                  <a:pt x="62" y="186"/>
                </a:moveTo>
                <a:lnTo>
                  <a:pt x="62" y="186"/>
                </a:lnTo>
                <a:cubicBezTo>
                  <a:pt x="62" y="217"/>
                  <a:pt x="62" y="217"/>
                  <a:pt x="62" y="248"/>
                </a:cubicBezTo>
                <a:lnTo>
                  <a:pt x="62" y="248"/>
                </a:lnTo>
                <a:cubicBezTo>
                  <a:pt x="31" y="248"/>
                  <a:pt x="31" y="248"/>
                  <a:pt x="31" y="279"/>
                </a:cubicBezTo>
                <a:lnTo>
                  <a:pt x="31" y="279"/>
                </a:lnTo>
                <a:cubicBezTo>
                  <a:pt x="31" y="310"/>
                  <a:pt x="31" y="310"/>
                  <a:pt x="31" y="310"/>
                </a:cubicBezTo>
                <a:lnTo>
                  <a:pt x="31" y="310"/>
                </a:lnTo>
                <a:lnTo>
                  <a:pt x="31" y="310"/>
                </a:lnTo>
                <a:lnTo>
                  <a:pt x="31" y="310"/>
                </a:lnTo>
                <a:lnTo>
                  <a:pt x="31" y="310"/>
                </a:lnTo>
                <a:cubicBezTo>
                  <a:pt x="62" y="310"/>
                  <a:pt x="62" y="341"/>
                  <a:pt x="62" y="341"/>
                </a:cubicBezTo>
                <a:lnTo>
                  <a:pt x="62" y="341"/>
                </a:lnTo>
                <a:cubicBezTo>
                  <a:pt x="62" y="341"/>
                  <a:pt x="62" y="341"/>
                  <a:pt x="92" y="341"/>
                </a:cubicBezTo>
                <a:cubicBezTo>
                  <a:pt x="92" y="310"/>
                  <a:pt x="92" y="279"/>
                  <a:pt x="124" y="248"/>
                </a:cubicBezTo>
                <a:cubicBezTo>
                  <a:pt x="124" y="217"/>
                  <a:pt x="155" y="217"/>
                  <a:pt x="186" y="186"/>
                </a:cubicBezTo>
                <a:cubicBezTo>
                  <a:pt x="217" y="186"/>
                  <a:pt x="217" y="186"/>
                  <a:pt x="248" y="155"/>
                </a:cubicBezTo>
                <a:lnTo>
                  <a:pt x="248" y="155"/>
                </a:lnTo>
                <a:lnTo>
                  <a:pt x="248" y="155"/>
                </a:lnTo>
                <a:lnTo>
                  <a:pt x="248" y="155"/>
                </a:lnTo>
                <a:lnTo>
                  <a:pt x="248" y="155"/>
                </a:lnTo>
                <a:lnTo>
                  <a:pt x="248" y="155"/>
                </a:lnTo>
                <a:lnTo>
                  <a:pt x="248" y="124"/>
                </a:lnTo>
                <a:lnTo>
                  <a:pt x="248" y="124"/>
                </a:lnTo>
                <a:cubicBezTo>
                  <a:pt x="248" y="124"/>
                  <a:pt x="248" y="124"/>
                  <a:pt x="279" y="124"/>
                </a:cubicBezTo>
                <a:cubicBezTo>
                  <a:pt x="279" y="124"/>
                  <a:pt x="279" y="124"/>
                  <a:pt x="279" y="93"/>
                </a:cubicBezTo>
                <a:lnTo>
                  <a:pt x="248" y="93"/>
                </a:lnTo>
                <a:lnTo>
                  <a:pt x="248" y="93"/>
                </a:lnTo>
                <a:lnTo>
                  <a:pt x="248" y="93"/>
                </a:lnTo>
                <a:lnTo>
                  <a:pt x="248" y="93"/>
                </a:lnTo>
                <a:lnTo>
                  <a:pt x="248" y="62"/>
                </a:lnTo>
                <a:lnTo>
                  <a:pt x="248" y="62"/>
                </a:lnTo>
                <a:cubicBezTo>
                  <a:pt x="217" y="62"/>
                  <a:pt x="217" y="93"/>
                  <a:pt x="217" y="93"/>
                </a:cubicBezTo>
                <a:cubicBezTo>
                  <a:pt x="217" y="93"/>
                  <a:pt x="186" y="93"/>
                  <a:pt x="186" y="62"/>
                </a:cubicBezTo>
                <a:lnTo>
                  <a:pt x="186" y="62"/>
                </a:lnTo>
                <a:lnTo>
                  <a:pt x="186" y="62"/>
                </a:lnTo>
                <a:cubicBezTo>
                  <a:pt x="155" y="62"/>
                  <a:pt x="155" y="62"/>
                  <a:pt x="155" y="62"/>
                </a:cubicBezTo>
                <a:lnTo>
                  <a:pt x="155" y="62"/>
                </a:lnTo>
                <a:cubicBezTo>
                  <a:pt x="155" y="62"/>
                  <a:pt x="124" y="62"/>
                  <a:pt x="124" y="31"/>
                </a:cubicBezTo>
                <a:cubicBezTo>
                  <a:pt x="124" y="31"/>
                  <a:pt x="124" y="31"/>
                  <a:pt x="92" y="31"/>
                </a:cubicBezTo>
                <a:lnTo>
                  <a:pt x="92" y="0"/>
                </a:lnTo>
                <a:lnTo>
                  <a:pt x="92" y="0"/>
                </a:lnTo>
                <a:cubicBezTo>
                  <a:pt x="62" y="0"/>
                  <a:pt x="62" y="0"/>
                  <a:pt x="62" y="31"/>
                </a:cubicBezTo>
                <a:lnTo>
                  <a:pt x="31" y="31"/>
                </a:lnTo>
                <a:cubicBezTo>
                  <a:pt x="31" y="31"/>
                  <a:pt x="31" y="31"/>
                  <a:pt x="31" y="62"/>
                </a:cubicBezTo>
                <a:lnTo>
                  <a:pt x="31" y="62"/>
                </a:lnTo>
                <a:cubicBezTo>
                  <a:pt x="31" y="93"/>
                  <a:pt x="31" y="93"/>
                  <a:pt x="31" y="93"/>
                </a:cubicBezTo>
                <a:lnTo>
                  <a:pt x="31" y="93"/>
                </a:lnTo>
                <a:cubicBezTo>
                  <a:pt x="31" y="124"/>
                  <a:pt x="0" y="124"/>
                  <a:pt x="0" y="155"/>
                </a:cubicBezTo>
                <a:cubicBezTo>
                  <a:pt x="0" y="155"/>
                  <a:pt x="0" y="155"/>
                  <a:pt x="0" y="186"/>
                </a:cubicBezTo>
                <a:lnTo>
                  <a:pt x="0" y="186"/>
                </a:lnTo>
                <a:lnTo>
                  <a:pt x="31" y="186"/>
                </a:lnTo>
                <a:cubicBezTo>
                  <a:pt x="31" y="155"/>
                  <a:pt x="31" y="186"/>
                  <a:pt x="62" y="186"/>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72" name="Google Shape;1272;g627d42fa04_4_49"/>
          <p:cNvSpPr>
            <a:spLocks/>
          </p:cNvSpPr>
          <p:nvPr/>
        </p:nvSpPr>
        <p:spPr>
          <a:xfrm>
            <a:off x="4122452" y="6683871"/>
            <a:ext cx="346410" cy="537252"/>
          </a:xfrm>
          <a:custGeom>
            <a:avLst/>
            <a:gdLst/>
            <a:ahLst/>
            <a:cxnLst/>
            <a:rect l="l" t="t" r="r" b="b"/>
            <a:pathLst>
              <a:path w="558" h="869" extrusionOk="0">
                <a:moveTo>
                  <a:pt x="31" y="248"/>
                </a:moveTo>
                <a:lnTo>
                  <a:pt x="31" y="248"/>
                </a:lnTo>
                <a:lnTo>
                  <a:pt x="62" y="310"/>
                </a:lnTo>
                <a:cubicBezTo>
                  <a:pt x="93" y="341"/>
                  <a:pt x="62" y="372"/>
                  <a:pt x="62" y="372"/>
                </a:cubicBezTo>
                <a:lnTo>
                  <a:pt x="62" y="372"/>
                </a:lnTo>
                <a:lnTo>
                  <a:pt x="62" y="403"/>
                </a:lnTo>
                <a:lnTo>
                  <a:pt x="62" y="403"/>
                </a:lnTo>
                <a:lnTo>
                  <a:pt x="62" y="434"/>
                </a:lnTo>
                <a:lnTo>
                  <a:pt x="62" y="434"/>
                </a:lnTo>
                <a:cubicBezTo>
                  <a:pt x="93" y="465"/>
                  <a:pt x="62" y="496"/>
                  <a:pt x="62" y="496"/>
                </a:cubicBezTo>
                <a:lnTo>
                  <a:pt x="62" y="496"/>
                </a:lnTo>
                <a:cubicBezTo>
                  <a:pt x="62" y="527"/>
                  <a:pt x="62" y="527"/>
                  <a:pt x="62" y="527"/>
                </a:cubicBezTo>
                <a:cubicBezTo>
                  <a:pt x="62" y="558"/>
                  <a:pt x="31" y="558"/>
                  <a:pt x="31" y="558"/>
                </a:cubicBezTo>
                <a:cubicBezTo>
                  <a:pt x="31" y="558"/>
                  <a:pt x="31" y="589"/>
                  <a:pt x="0" y="589"/>
                </a:cubicBezTo>
                <a:lnTo>
                  <a:pt x="0" y="589"/>
                </a:lnTo>
                <a:lnTo>
                  <a:pt x="0" y="589"/>
                </a:lnTo>
                <a:lnTo>
                  <a:pt x="0" y="589"/>
                </a:lnTo>
                <a:lnTo>
                  <a:pt x="0" y="589"/>
                </a:lnTo>
                <a:lnTo>
                  <a:pt x="0" y="620"/>
                </a:lnTo>
                <a:lnTo>
                  <a:pt x="0" y="620"/>
                </a:lnTo>
                <a:lnTo>
                  <a:pt x="0" y="620"/>
                </a:lnTo>
                <a:cubicBezTo>
                  <a:pt x="31" y="620"/>
                  <a:pt x="31" y="651"/>
                  <a:pt x="31" y="651"/>
                </a:cubicBezTo>
                <a:cubicBezTo>
                  <a:pt x="31" y="651"/>
                  <a:pt x="31" y="651"/>
                  <a:pt x="62" y="651"/>
                </a:cubicBezTo>
                <a:lnTo>
                  <a:pt x="62" y="651"/>
                </a:lnTo>
                <a:cubicBezTo>
                  <a:pt x="62" y="651"/>
                  <a:pt x="62" y="651"/>
                  <a:pt x="62" y="682"/>
                </a:cubicBezTo>
                <a:lnTo>
                  <a:pt x="62" y="682"/>
                </a:lnTo>
                <a:lnTo>
                  <a:pt x="93" y="682"/>
                </a:lnTo>
                <a:cubicBezTo>
                  <a:pt x="93" y="651"/>
                  <a:pt x="93" y="651"/>
                  <a:pt x="93" y="651"/>
                </a:cubicBezTo>
                <a:cubicBezTo>
                  <a:pt x="124" y="651"/>
                  <a:pt x="124" y="651"/>
                  <a:pt x="124" y="651"/>
                </a:cubicBezTo>
                <a:lnTo>
                  <a:pt x="124" y="651"/>
                </a:lnTo>
                <a:lnTo>
                  <a:pt x="155" y="682"/>
                </a:lnTo>
                <a:lnTo>
                  <a:pt x="155" y="682"/>
                </a:lnTo>
                <a:lnTo>
                  <a:pt x="155" y="682"/>
                </a:lnTo>
                <a:lnTo>
                  <a:pt x="155" y="682"/>
                </a:lnTo>
                <a:lnTo>
                  <a:pt x="155" y="682"/>
                </a:lnTo>
                <a:lnTo>
                  <a:pt x="155" y="682"/>
                </a:lnTo>
                <a:cubicBezTo>
                  <a:pt x="185" y="682"/>
                  <a:pt x="185" y="682"/>
                  <a:pt x="185" y="682"/>
                </a:cubicBezTo>
                <a:lnTo>
                  <a:pt x="185" y="682"/>
                </a:lnTo>
                <a:cubicBezTo>
                  <a:pt x="185" y="713"/>
                  <a:pt x="185" y="713"/>
                  <a:pt x="217" y="713"/>
                </a:cubicBezTo>
                <a:cubicBezTo>
                  <a:pt x="217" y="713"/>
                  <a:pt x="217" y="713"/>
                  <a:pt x="217" y="744"/>
                </a:cubicBezTo>
                <a:lnTo>
                  <a:pt x="217" y="744"/>
                </a:lnTo>
                <a:cubicBezTo>
                  <a:pt x="248" y="744"/>
                  <a:pt x="248" y="775"/>
                  <a:pt x="248" y="775"/>
                </a:cubicBezTo>
                <a:cubicBezTo>
                  <a:pt x="279" y="775"/>
                  <a:pt x="279" y="775"/>
                  <a:pt x="279" y="775"/>
                </a:cubicBezTo>
                <a:lnTo>
                  <a:pt x="279" y="775"/>
                </a:lnTo>
                <a:cubicBezTo>
                  <a:pt x="279" y="806"/>
                  <a:pt x="279" y="806"/>
                  <a:pt x="279" y="806"/>
                </a:cubicBezTo>
                <a:cubicBezTo>
                  <a:pt x="309" y="806"/>
                  <a:pt x="309" y="837"/>
                  <a:pt x="309" y="837"/>
                </a:cubicBezTo>
                <a:lnTo>
                  <a:pt x="309" y="837"/>
                </a:lnTo>
                <a:lnTo>
                  <a:pt x="309" y="837"/>
                </a:lnTo>
                <a:lnTo>
                  <a:pt x="309" y="837"/>
                </a:lnTo>
                <a:lnTo>
                  <a:pt x="309" y="837"/>
                </a:lnTo>
                <a:lnTo>
                  <a:pt x="309" y="837"/>
                </a:lnTo>
                <a:lnTo>
                  <a:pt x="309" y="837"/>
                </a:lnTo>
                <a:cubicBezTo>
                  <a:pt x="341" y="837"/>
                  <a:pt x="341" y="837"/>
                  <a:pt x="341" y="837"/>
                </a:cubicBezTo>
                <a:lnTo>
                  <a:pt x="341" y="837"/>
                </a:lnTo>
                <a:cubicBezTo>
                  <a:pt x="372" y="837"/>
                  <a:pt x="372" y="837"/>
                  <a:pt x="372" y="837"/>
                </a:cubicBezTo>
                <a:lnTo>
                  <a:pt x="403" y="837"/>
                </a:lnTo>
                <a:cubicBezTo>
                  <a:pt x="433" y="837"/>
                  <a:pt x="433" y="837"/>
                  <a:pt x="433" y="837"/>
                </a:cubicBezTo>
                <a:cubicBezTo>
                  <a:pt x="433" y="837"/>
                  <a:pt x="433" y="868"/>
                  <a:pt x="465" y="868"/>
                </a:cubicBezTo>
                <a:cubicBezTo>
                  <a:pt x="465" y="837"/>
                  <a:pt x="465" y="806"/>
                  <a:pt x="465" y="775"/>
                </a:cubicBezTo>
                <a:cubicBezTo>
                  <a:pt x="465" y="775"/>
                  <a:pt x="433" y="775"/>
                  <a:pt x="433" y="744"/>
                </a:cubicBezTo>
                <a:cubicBezTo>
                  <a:pt x="433" y="744"/>
                  <a:pt x="433" y="744"/>
                  <a:pt x="433" y="713"/>
                </a:cubicBezTo>
                <a:lnTo>
                  <a:pt x="433" y="713"/>
                </a:lnTo>
                <a:lnTo>
                  <a:pt x="433" y="713"/>
                </a:lnTo>
                <a:lnTo>
                  <a:pt x="433" y="713"/>
                </a:lnTo>
                <a:cubicBezTo>
                  <a:pt x="433" y="682"/>
                  <a:pt x="433" y="682"/>
                  <a:pt x="433" y="682"/>
                </a:cubicBezTo>
                <a:lnTo>
                  <a:pt x="433" y="682"/>
                </a:lnTo>
                <a:lnTo>
                  <a:pt x="433" y="682"/>
                </a:lnTo>
                <a:lnTo>
                  <a:pt x="433" y="651"/>
                </a:lnTo>
                <a:lnTo>
                  <a:pt x="433" y="651"/>
                </a:lnTo>
                <a:lnTo>
                  <a:pt x="433" y="651"/>
                </a:lnTo>
                <a:cubicBezTo>
                  <a:pt x="433" y="620"/>
                  <a:pt x="433" y="620"/>
                  <a:pt x="433" y="620"/>
                </a:cubicBezTo>
                <a:cubicBezTo>
                  <a:pt x="433" y="620"/>
                  <a:pt x="433" y="620"/>
                  <a:pt x="433" y="589"/>
                </a:cubicBezTo>
                <a:lnTo>
                  <a:pt x="433" y="589"/>
                </a:lnTo>
                <a:lnTo>
                  <a:pt x="465" y="558"/>
                </a:lnTo>
                <a:lnTo>
                  <a:pt x="465" y="558"/>
                </a:lnTo>
                <a:cubicBezTo>
                  <a:pt x="465" y="558"/>
                  <a:pt x="465" y="558"/>
                  <a:pt x="496" y="589"/>
                </a:cubicBezTo>
                <a:lnTo>
                  <a:pt x="496" y="589"/>
                </a:lnTo>
                <a:lnTo>
                  <a:pt x="527" y="589"/>
                </a:lnTo>
                <a:lnTo>
                  <a:pt x="527" y="589"/>
                </a:lnTo>
                <a:lnTo>
                  <a:pt x="527" y="589"/>
                </a:lnTo>
                <a:lnTo>
                  <a:pt x="527" y="589"/>
                </a:lnTo>
                <a:cubicBezTo>
                  <a:pt x="527" y="558"/>
                  <a:pt x="557" y="558"/>
                  <a:pt x="557" y="558"/>
                </a:cubicBezTo>
                <a:lnTo>
                  <a:pt x="557" y="558"/>
                </a:lnTo>
                <a:lnTo>
                  <a:pt x="557" y="558"/>
                </a:lnTo>
                <a:lnTo>
                  <a:pt x="557" y="558"/>
                </a:lnTo>
                <a:lnTo>
                  <a:pt x="557" y="527"/>
                </a:lnTo>
                <a:lnTo>
                  <a:pt x="557" y="527"/>
                </a:lnTo>
                <a:lnTo>
                  <a:pt x="557" y="496"/>
                </a:lnTo>
                <a:lnTo>
                  <a:pt x="557" y="496"/>
                </a:lnTo>
                <a:cubicBezTo>
                  <a:pt x="557" y="465"/>
                  <a:pt x="557" y="434"/>
                  <a:pt x="557" y="434"/>
                </a:cubicBezTo>
                <a:lnTo>
                  <a:pt x="557" y="403"/>
                </a:lnTo>
                <a:lnTo>
                  <a:pt x="557" y="403"/>
                </a:lnTo>
                <a:lnTo>
                  <a:pt x="557" y="403"/>
                </a:lnTo>
                <a:lnTo>
                  <a:pt x="557" y="372"/>
                </a:lnTo>
                <a:lnTo>
                  <a:pt x="557" y="372"/>
                </a:lnTo>
                <a:lnTo>
                  <a:pt x="557" y="372"/>
                </a:lnTo>
                <a:cubicBezTo>
                  <a:pt x="557" y="341"/>
                  <a:pt x="557" y="341"/>
                  <a:pt x="557" y="341"/>
                </a:cubicBezTo>
                <a:cubicBezTo>
                  <a:pt x="557" y="341"/>
                  <a:pt x="557" y="341"/>
                  <a:pt x="527" y="341"/>
                </a:cubicBezTo>
                <a:lnTo>
                  <a:pt x="527" y="341"/>
                </a:lnTo>
                <a:lnTo>
                  <a:pt x="527" y="341"/>
                </a:lnTo>
                <a:lnTo>
                  <a:pt x="527" y="341"/>
                </a:lnTo>
                <a:cubicBezTo>
                  <a:pt x="496" y="341"/>
                  <a:pt x="496" y="341"/>
                  <a:pt x="496" y="341"/>
                </a:cubicBezTo>
                <a:lnTo>
                  <a:pt x="496" y="341"/>
                </a:lnTo>
                <a:cubicBezTo>
                  <a:pt x="465" y="341"/>
                  <a:pt x="465" y="341"/>
                  <a:pt x="465" y="341"/>
                </a:cubicBezTo>
                <a:cubicBezTo>
                  <a:pt x="465" y="341"/>
                  <a:pt x="465" y="341"/>
                  <a:pt x="465" y="310"/>
                </a:cubicBezTo>
                <a:cubicBezTo>
                  <a:pt x="465" y="310"/>
                  <a:pt x="465" y="310"/>
                  <a:pt x="433" y="310"/>
                </a:cubicBezTo>
                <a:lnTo>
                  <a:pt x="433" y="280"/>
                </a:lnTo>
                <a:lnTo>
                  <a:pt x="403" y="280"/>
                </a:lnTo>
                <a:lnTo>
                  <a:pt x="403" y="280"/>
                </a:lnTo>
                <a:lnTo>
                  <a:pt x="372" y="310"/>
                </a:lnTo>
                <a:cubicBezTo>
                  <a:pt x="341" y="310"/>
                  <a:pt x="341" y="280"/>
                  <a:pt x="341" y="280"/>
                </a:cubicBezTo>
                <a:cubicBezTo>
                  <a:pt x="309" y="280"/>
                  <a:pt x="309" y="280"/>
                  <a:pt x="309" y="248"/>
                </a:cubicBezTo>
                <a:cubicBezTo>
                  <a:pt x="309" y="248"/>
                  <a:pt x="279" y="248"/>
                  <a:pt x="279" y="217"/>
                </a:cubicBezTo>
                <a:lnTo>
                  <a:pt x="279" y="217"/>
                </a:lnTo>
                <a:lnTo>
                  <a:pt x="279" y="217"/>
                </a:lnTo>
                <a:cubicBezTo>
                  <a:pt x="279" y="217"/>
                  <a:pt x="279" y="217"/>
                  <a:pt x="309" y="217"/>
                </a:cubicBezTo>
                <a:cubicBezTo>
                  <a:pt x="309" y="186"/>
                  <a:pt x="309" y="186"/>
                  <a:pt x="309" y="186"/>
                </a:cubicBezTo>
                <a:cubicBezTo>
                  <a:pt x="279" y="186"/>
                  <a:pt x="279" y="186"/>
                  <a:pt x="279" y="156"/>
                </a:cubicBezTo>
                <a:lnTo>
                  <a:pt x="279" y="156"/>
                </a:lnTo>
                <a:lnTo>
                  <a:pt x="279" y="156"/>
                </a:lnTo>
                <a:lnTo>
                  <a:pt x="279" y="156"/>
                </a:lnTo>
                <a:cubicBezTo>
                  <a:pt x="248" y="156"/>
                  <a:pt x="248" y="124"/>
                  <a:pt x="248" y="124"/>
                </a:cubicBezTo>
                <a:lnTo>
                  <a:pt x="248" y="124"/>
                </a:lnTo>
                <a:lnTo>
                  <a:pt x="248" y="124"/>
                </a:lnTo>
                <a:lnTo>
                  <a:pt x="248" y="124"/>
                </a:lnTo>
                <a:lnTo>
                  <a:pt x="248" y="124"/>
                </a:lnTo>
                <a:lnTo>
                  <a:pt x="248" y="93"/>
                </a:lnTo>
                <a:lnTo>
                  <a:pt x="248" y="93"/>
                </a:lnTo>
                <a:cubicBezTo>
                  <a:pt x="248" y="93"/>
                  <a:pt x="248" y="93"/>
                  <a:pt x="279" y="93"/>
                </a:cubicBezTo>
                <a:lnTo>
                  <a:pt x="279" y="62"/>
                </a:lnTo>
                <a:cubicBezTo>
                  <a:pt x="279" y="62"/>
                  <a:pt x="279" y="32"/>
                  <a:pt x="279" y="0"/>
                </a:cubicBezTo>
                <a:lnTo>
                  <a:pt x="279" y="0"/>
                </a:lnTo>
                <a:lnTo>
                  <a:pt x="279" y="0"/>
                </a:lnTo>
                <a:lnTo>
                  <a:pt x="248" y="0"/>
                </a:lnTo>
                <a:lnTo>
                  <a:pt x="248" y="0"/>
                </a:lnTo>
                <a:cubicBezTo>
                  <a:pt x="217" y="124"/>
                  <a:pt x="217" y="124"/>
                  <a:pt x="217" y="124"/>
                </a:cubicBezTo>
                <a:cubicBezTo>
                  <a:pt x="185" y="32"/>
                  <a:pt x="185" y="32"/>
                  <a:pt x="185" y="32"/>
                </a:cubicBezTo>
                <a:lnTo>
                  <a:pt x="185" y="32"/>
                </a:lnTo>
                <a:lnTo>
                  <a:pt x="185" y="62"/>
                </a:lnTo>
                <a:lnTo>
                  <a:pt x="155" y="93"/>
                </a:lnTo>
                <a:lnTo>
                  <a:pt x="155" y="93"/>
                </a:lnTo>
                <a:cubicBezTo>
                  <a:pt x="155" y="124"/>
                  <a:pt x="155" y="124"/>
                  <a:pt x="155" y="156"/>
                </a:cubicBezTo>
                <a:lnTo>
                  <a:pt x="124" y="156"/>
                </a:lnTo>
                <a:cubicBezTo>
                  <a:pt x="93" y="156"/>
                  <a:pt x="93" y="156"/>
                  <a:pt x="93" y="186"/>
                </a:cubicBezTo>
                <a:lnTo>
                  <a:pt x="93" y="186"/>
                </a:lnTo>
                <a:lnTo>
                  <a:pt x="93" y="186"/>
                </a:lnTo>
                <a:lnTo>
                  <a:pt x="93" y="186"/>
                </a:lnTo>
                <a:cubicBezTo>
                  <a:pt x="93" y="217"/>
                  <a:pt x="93" y="217"/>
                  <a:pt x="93" y="217"/>
                </a:cubicBezTo>
                <a:lnTo>
                  <a:pt x="93" y="217"/>
                </a:lnTo>
                <a:cubicBezTo>
                  <a:pt x="93" y="248"/>
                  <a:pt x="62" y="248"/>
                  <a:pt x="62" y="248"/>
                </a:cubicBezTo>
                <a:cubicBezTo>
                  <a:pt x="62" y="248"/>
                  <a:pt x="62" y="248"/>
                  <a:pt x="31" y="248"/>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73" name="Google Shape;1273;g627d42fa04_4_49"/>
          <p:cNvSpPr>
            <a:spLocks/>
          </p:cNvSpPr>
          <p:nvPr/>
        </p:nvSpPr>
        <p:spPr>
          <a:xfrm>
            <a:off x="4332480" y="6683871"/>
            <a:ext cx="384598" cy="384531"/>
          </a:xfrm>
          <a:custGeom>
            <a:avLst/>
            <a:gdLst/>
            <a:ahLst/>
            <a:cxnLst/>
            <a:rect l="l" t="t" r="r" b="b"/>
            <a:pathLst>
              <a:path w="621" h="621" extrusionOk="0">
                <a:moveTo>
                  <a:pt x="62" y="62"/>
                </a:moveTo>
                <a:lnTo>
                  <a:pt x="62" y="62"/>
                </a:lnTo>
                <a:cubicBezTo>
                  <a:pt x="62" y="93"/>
                  <a:pt x="62" y="124"/>
                  <a:pt x="62" y="124"/>
                </a:cubicBezTo>
                <a:lnTo>
                  <a:pt x="31" y="156"/>
                </a:lnTo>
                <a:lnTo>
                  <a:pt x="0" y="156"/>
                </a:lnTo>
                <a:cubicBezTo>
                  <a:pt x="0" y="156"/>
                  <a:pt x="0" y="156"/>
                  <a:pt x="0" y="124"/>
                </a:cubicBezTo>
                <a:cubicBezTo>
                  <a:pt x="0" y="156"/>
                  <a:pt x="0" y="156"/>
                  <a:pt x="0" y="156"/>
                </a:cubicBezTo>
                <a:lnTo>
                  <a:pt x="0" y="156"/>
                </a:lnTo>
                <a:cubicBezTo>
                  <a:pt x="0" y="186"/>
                  <a:pt x="0" y="186"/>
                  <a:pt x="0" y="186"/>
                </a:cubicBezTo>
                <a:lnTo>
                  <a:pt x="0" y="217"/>
                </a:lnTo>
                <a:lnTo>
                  <a:pt x="0" y="217"/>
                </a:lnTo>
                <a:lnTo>
                  <a:pt x="0" y="217"/>
                </a:lnTo>
                <a:cubicBezTo>
                  <a:pt x="0" y="217"/>
                  <a:pt x="0" y="248"/>
                  <a:pt x="31" y="248"/>
                </a:cubicBezTo>
                <a:lnTo>
                  <a:pt x="31" y="248"/>
                </a:lnTo>
                <a:lnTo>
                  <a:pt x="31" y="248"/>
                </a:lnTo>
                <a:cubicBezTo>
                  <a:pt x="62" y="217"/>
                  <a:pt x="62" y="217"/>
                  <a:pt x="62" y="217"/>
                </a:cubicBezTo>
                <a:cubicBezTo>
                  <a:pt x="62" y="217"/>
                  <a:pt x="92" y="217"/>
                  <a:pt x="92" y="248"/>
                </a:cubicBezTo>
                <a:lnTo>
                  <a:pt x="92" y="248"/>
                </a:lnTo>
                <a:cubicBezTo>
                  <a:pt x="124" y="248"/>
                  <a:pt x="155" y="280"/>
                  <a:pt x="155" y="280"/>
                </a:cubicBezTo>
                <a:lnTo>
                  <a:pt x="155" y="280"/>
                </a:lnTo>
                <a:lnTo>
                  <a:pt x="155" y="280"/>
                </a:lnTo>
                <a:lnTo>
                  <a:pt x="155" y="280"/>
                </a:lnTo>
                <a:lnTo>
                  <a:pt x="186" y="280"/>
                </a:lnTo>
                <a:lnTo>
                  <a:pt x="186" y="280"/>
                </a:lnTo>
                <a:lnTo>
                  <a:pt x="186" y="280"/>
                </a:lnTo>
                <a:cubicBezTo>
                  <a:pt x="216" y="280"/>
                  <a:pt x="216" y="280"/>
                  <a:pt x="216" y="280"/>
                </a:cubicBezTo>
                <a:cubicBezTo>
                  <a:pt x="216" y="280"/>
                  <a:pt x="216" y="280"/>
                  <a:pt x="248" y="280"/>
                </a:cubicBezTo>
                <a:lnTo>
                  <a:pt x="248" y="280"/>
                </a:lnTo>
                <a:lnTo>
                  <a:pt x="248" y="280"/>
                </a:lnTo>
                <a:cubicBezTo>
                  <a:pt x="248" y="280"/>
                  <a:pt x="279" y="280"/>
                  <a:pt x="279" y="310"/>
                </a:cubicBezTo>
                <a:lnTo>
                  <a:pt x="279" y="310"/>
                </a:lnTo>
                <a:cubicBezTo>
                  <a:pt x="279" y="341"/>
                  <a:pt x="279" y="341"/>
                  <a:pt x="279" y="341"/>
                </a:cubicBezTo>
                <a:lnTo>
                  <a:pt x="279" y="341"/>
                </a:lnTo>
                <a:cubicBezTo>
                  <a:pt x="279" y="372"/>
                  <a:pt x="248" y="372"/>
                  <a:pt x="248" y="372"/>
                </a:cubicBezTo>
                <a:lnTo>
                  <a:pt x="248" y="372"/>
                </a:lnTo>
                <a:lnTo>
                  <a:pt x="248" y="403"/>
                </a:lnTo>
                <a:lnTo>
                  <a:pt x="248" y="403"/>
                </a:lnTo>
                <a:cubicBezTo>
                  <a:pt x="248" y="403"/>
                  <a:pt x="248" y="403"/>
                  <a:pt x="248" y="434"/>
                </a:cubicBezTo>
                <a:cubicBezTo>
                  <a:pt x="248" y="434"/>
                  <a:pt x="279" y="434"/>
                  <a:pt x="279" y="465"/>
                </a:cubicBezTo>
                <a:lnTo>
                  <a:pt x="279" y="465"/>
                </a:lnTo>
                <a:cubicBezTo>
                  <a:pt x="279" y="496"/>
                  <a:pt x="279" y="496"/>
                  <a:pt x="279" y="496"/>
                </a:cubicBezTo>
                <a:lnTo>
                  <a:pt x="279" y="527"/>
                </a:lnTo>
                <a:lnTo>
                  <a:pt x="279" y="527"/>
                </a:lnTo>
                <a:lnTo>
                  <a:pt x="279" y="527"/>
                </a:lnTo>
                <a:lnTo>
                  <a:pt x="279" y="527"/>
                </a:lnTo>
                <a:cubicBezTo>
                  <a:pt x="279" y="558"/>
                  <a:pt x="279" y="558"/>
                  <a:pt x="279" y="558"/>
                </a:cubicBezTo>
                <a:cubicBezTo>
                  <a:pt x="279" y="558"/>
                  <a:pt x="279" y="558"/>
                  <a:pt x="279" y="589"/>
                </a:cubicBezTo>
                <a:lnTo>
                  <a:pt x="279" y="589"/>
                </a:lnTo>
                <a:lnTo>
                  <a:pt x="279" y="589"/>
                </a:lnTo>
                <a:cubicBezTo>
                  <a:pt x="310" y="589"/>
                  <a:pt x="310" y="589"/>
                  <a:pt x="310" y="620"/>
                </a:cubicBezTo>
                <a:lnTo>
                  <a:pt x="310" y="620"/>
                </a:lnTo>
                <a:lnTo>
                  <a:pt x="310" y="620"/>
                </a:lnTo>
                <a:lnTo>
                  <a:pt x="310" y="620"/>
                </a:lnTo>
                <a:lnTo>
                  <a:pt x="310" y="620"/>
                </a:lnTo>
                <a:cubicBezTo>
                  <a:pt x="340" y="620"/>
                  <a:pt x="340" y="620"/>
                  <a:pt x="340" y="620"/>
                </a:cubicBezTo>
                <a:lnTo>
                  <a:pt x="372" y="620"/>
                </a:lnTo>
                <a:lnTo>
                  <a:pt x="372" y="620"/>
                </a:lnTo>
                <a:lnTo>
                  <a:pt x="372" y="620"/>
                </a:lnTo>
                <a:lnTo>
                  <a:pt x="372" y="620"/>
                </a:lnTo>
                <a:lnTo>
                  <a:pt x="372" y="620"/>
                </a:lnTo>
                <a:cubicBezTo>
                  <a:pt x="403" y="589"/>
                  <a:pt x="403" y="589"/>
                  <a:pt x="403" y="589"/>
                </a:cubicBezTo>
                <a:lnTo>
                  <a:pt x="403" y="589"/>
                </a:lnTo>
                <a:cubicBezTo>
                  <a:pt x="434" y="589"/>
                  <a:pt x="434" y="589"/>
                  <a:pt x="434" y="558"/>
                </a:cubicBezTo>
                <a:cubicBezTo>
                  <a:pt x="434" y="558"/>
                  <a:pt x="403" y="558"/>
                  <a:pt x="403" y="527"/>
                </a:cubicBezTo>
                <a:lnTo>
                  <a:pt x="403" y="527"/>
                </a:lnTo>
                <a:cubicBezTo>
                  <a:pt x="403" y="527"/>
                  <a:pt x="403" y="527"/>
                  <a:pt x="403" y="496"/>
                </a:cubicBezTo>
                <a:lnTo>
                  <a:pt x="403" y="496"/>
                </a:lnTo>
                <a:cubicBezTo>
                  <a:pt x="403" y="496"/>
                  <a:pt x="403" y="496"/>
                  <a:pt x="403" y="465"/>
                </a:cubicBezTo>
                <a:lnTo>
                  <a:pt x="403" y="465"/>
                </a:lnTo>
                <a:cubicBezTo>
                  <a:pt x="403" y="465"/>
                  <a:pt x="372" y="465"/>
                  <a:pt x="372" y="434"/>
                </a:cubicBezTo>
                <a:lnTo>
                  <a:pt x="372" y="434"/>
                </a:lnTo>
                <a:lnTo>
                  <a:pt x="403" y="434"/>
                </a:lnTo>
                <a:cubicBezTo>
                  <a:pt x="403" y="403"/>
                  <a:pt x="403" y="403"/>
                  <a:pt x="403" y="403"/>
                </a:cubicBezTo>
                <a:lnTo>
                  <a:pt x="403" y="403"/>
                </a:lnTo>
                <a:lnTo>
                  <a:pt x="434" y="403"/>
                </a:lnTo>
                <a:lnTo>
                  <a:pt x="434" y="403"/>
                </a:lnTo>
                <a:cubicBezTo>
                  <a:pt x="434" y="434"/>
                  <a:pt x="434" y="434"/>
                  <a:pt x="434" y="434"/>
                </a:cubicBezTo>
                <a:cubicBezTo>
                  <a:pt x="434" y="434"/>
                  <a:pt x="434" y="403"/>
                  <a:pt x="464" y="403"/>
                </a:cubicBezTo>
                <a:lnTo>
                  <a:pt x="464" y="403"/>
                </a:lnTo>
                <a:lnTo>
                  <a:pt x="464" y="434"/>
                </a:lnTo>
                <a:lnTo>
                  <a:pt x="464" y="434"/>
                </a:lnTo>
                <a:lnTo>
                  <a:pt x="464" y="434"/>
                </a:lnTo>
                <a:cubicBezTo>
                  <a:pt x="496" y="434"/>
                  <a:pt x="496" y="434"/>
                  <a:pt x="496" y="434"/>
                </a:cubicBezTo>
                <a:lnTo>
                  <a:pt x="527" y="434"/>
                </a:lnTo>
                <a:lnTo>
                  <a:pt x="527" y="434"/>
                </a:lnTo>
                <a:lnTo>
                  <a:pt x="527" y="434"/>
                </a:lnTo>
                <a:lnTo>
                  <a:pt x="527" y="434"/>
                </a:lnTo>
                <a:cubicBezTo>
                  <a:pt x="527" y="434"/>
                  <a:pt x="527" y="434"/>
                  <a:pt x="558" y="434"/>
                </a:cubicBezTo>
                <a:lnTo>
                  <a:pt x="558" y="434"/>
                </a:lnTo>
                <a:lnTo>
                  <a:pt x="558" y="434"/>
                </a:lnTo>
                <a:lnTo>
                  <a:pt x="558" y="434"/>
                </a:lnTo>
                <a:cubicBezTo>
                  <a:pt x="558" y="403"/>
                  <a:pt x="588" y="403"/>
                  <a:pt x="588" y="403"/>
                </a:cubicBezTo>
                <a:lnTo>
                  <a:pt x="588" y="403"/>
                </a:lnTo>
                <a:lnTo>
                  <a:pt x="588" y="403"/>
                </a:lnTo>
                <a:lnTo>
                  <a:pt x="588" y="403"/>
                </a:lnTo>
                <a:lnTo>
                  <a:pt x="588" y="403"/>
                </a:lnTo>
                <a:cubicBezTo>
                  <a:pt x="588" y="403"/>
                  <a:pt x="588" y="403"/>
                  <a:pt x="620" y="403"/>
                </a:cubicBezTo>
                <a:cubicBezTo>
                  <a:pt x="588" y="403"/>
                  <a:pt x="588" y="403"/>
                  <a:pt x="588" y="403"/>
                </a:cubicBezTo>
                <a:lnTo>
                  <a:pt x="588" y="403"/>
                </a:lnTo>
                <a:lnTo>
                  <a:pt x="588" y="403"/>
                </a:lnTo>
                <a:cubicBezTo>
                  <a:pt x="588" y="403"/>
                  <a:pt x="588" y="403"/>
                  <a:pt x="588" y="372"/>
                </a:cubicBezTo>
                <a:lnTo>
                  <a:pt x="588" y="372"/>
                </a:lnTo>
                <a:cubicBezTo>
                  <a:pt x="588" y="341"/>
                  <a:pt x="558" y="341"/>
                  <a:pt x="558" y="341"/>
                </a:cubicBezTo>
                <a:cubicBezTo>
                  <a:pt x="558" y="341"/>
                  <a:pt x="558" y="341"/>
                  <a:pt x="558" y="310"/>
                </a:cubicBezTo>
                <a:lnTo>
                  <a:pt x="558" y="310"/>
                </a:lnTo>
                <a:cubicBezTo>
                  <a:pt x="558" y="310"/>
                  <a:pt x="558" y="310"/>
                  <a:pt x="588" y="280"/>
                </a:cubicBezTo>
                <a:lnTo>
                  <a:pt x="588" y="280"/>
                </a:lnTo>
                <a:lnTo>
                  <a:pt x="588" y="280"/>
                </a:lnTo>
                <a:cubicBezTo>
                  <a:pt x="588" y="280"/>
                  <a:pt x="588" y="248"/>
                  <a:pt x="620" y="248"/>
                </a:cubicBezTo>
                <a:lnTo>
                  <a:pt x="620" y="217"/>
                </a:lnTo>
                <a:lnTo>
                  <a:pt x="620" y="217"/>
                </a:lnTo>
                <a:lnTo>
                  <a:pt x="620" y="217"/>
                </a:lnTo>
                <a:cubicBezTo>
                  <a:pt x="620" y="186"/>
                  <a:pt x="620" y="186"/>
                  <a:pt x="620" y="186"/>
                </a:cubicBezTo>
                <a:cubicBezTo>
                  <a:pt x="620" y="186"/>
                  <a:pt x="588" y="186"/>
                  <a:pt x="588" y="156"/>
                </a:cubicBezTo>
                <a:cubicBezTo>
                  <a:pt x="558" y="186"/>
                  <a:pt x="558" y="186"/>
                  <a:pt x="558" y="186"/>
                </a:cubicBezTo>
                <a:cubicBezTo>
                  <a:pt x="588" y="124"/>
                  <a:pt x="588" y="124"/>
                  <a:pt x="588" y="124"/>
                </a:cubicBezTo>
                <a:lnTo>
                  <a:pt x="588" y="124"/>
                </a:lnTo>
                <a:lnTo>
                  <a:pt x="588" y="124"/>
                </a:lnTo>
                <a:cubicBezTo>
                  <a:pt x="558" y="124"/>
                  <a:pt x="527" y="93"/>
                  <a:pt x="527" y="93"/>
                </a:cubicBezTo>
                <a:cubicBezTo>
                  <a:pt x="496" y="93"/>
                  <a:pt x="496" y="62"/>
                  <a:pt x="496" y="62"/>
                </a:cubicBezTo>
                <a:lnTo>
                  <a:pt x="496" y="62"/>
                </a:lnTo>
                <a:cubicBezTo>
                  <a:pt x="496" y="62"/>
                  <a:pt x="496" y="62"/>
                  <a:pt x="464" y="62"/>
                </a:cubicBezTo>
                <a:lnTo>
                  <a:pt x="464" y="62"/>
                </a:lnTo>
                <a:lnTo>
                  <a:pt x="464" y="62"/>
                </a:lnTo>
                <a:cubicBezTo>
                  <a:pt x="403" y="93"/>
                  <a:pt x="403" y="93"/>
                  <a:pt x="403" y="93"/>
                </a:cubicBezTo>
                <a:lnTo>
                  <a:pt x="403" y="93"/>
                </a:lnTo>
                <a:cubicBezTo>
                  <a:pt x="403" y="93"/>
                  <a:pt x="372" y="62"/>
                  <a:pt x="340" y="62"/>
                </a:cubicBezTo>
                <a:cubicBezTo>
                  <a:pt x="340" y="62"/>
                  <a:pt x="340" y="62"/>
                  <a:pt x="310" y="62"/>
                </a:cubicBezTo>
                <a:lnTo>
                  <a:pt x="310" y="62"/>
                </a:lnTo>
                <a:cubicBezTo>
                  <a:pt x="279" y="62"/>
                  <a:pt x="279" y="62"/>
                  <a:pt x="248" y="62"/>
                </a:cubicBezTo>
                <a:lnTo>
                  <a:pt x="248" y="62"/>
                </a:lnTo>
                <a:lnTo>
                  <a:pt x="248" y="62"/>
                </a:lnTo>
                <a:cubicBezTo>
                  <a:pt x="216" y="62"/>
                  <a:pt x="216" y="62"/>
                  <a:pt x="216" y="62"/>
                </a:cubicBezTo>
                <a:cubicBezTo>
                  <a:pt x="216" y="62"/>
                  <a:pt x="186" y="62"/>
                  <a:pt x="186" y="32"/>
                </a:cubicBezTo>
                <a:cubicBezTo>
                  <a:pt x="186" y="32"/>
                  <a:pt x="186" y="32"/>
                  <a:pt x="186" y="0"/>
                </a:cubicBezTo>
                <a:cubicBezTo>
                  <a:pt x="186" y="0"/>
                  <a:pt x="155" y="0"/>
                  <a:pt x="124" y="0"/>
                </a:cubicBezTo>
                <a:lnTo>
                  <a:pt x="124" y="0"/>
                </a:lnTo>
                <a:lnTo>
                  <a:pt x="92" y="0"/>
                </a:lnTo>
                <a:lnTo>
                  <a:pt x="62" y="32"/>
                </a:lnTo>
                <a:lnTo>
                  <a:pt x="62" y="32"/>
                </a:lnTo>
                <a:lnTo>
                  <a:pt x="62" y="32"/>
                </a:lnTo>
                <a:lnTo>
                  <a:pt x="62" y="32"/>
                </a:lnTo>
                <a:lnTo>
                  <a:pt x="62" y="6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74" name="Google Shape;1274;g627d42fa04_4_49"/>
          <p:cNvSpPr>
            <a:spLocks/>
          </p:cNvSpPr>
          <p:nvPr/>
        </p:nvSpPr>
        <p:spPr>
          <a:xfrm>
            <a:off x="4774358" y="7046585"/>
            <a:ext cx="2729" cy="2726"/>
          </a:xfrm>
          <a:custGeom>
            <a:avLst/>
            <a:gdLst/>
            <a:ahLst/>
            <a:cxnLst/>
            <a:rect l="l" t="t" r="r" b="b"/>
            <a:pathLst>
              <a:path w="1" h="1" extrusionOk="0">
                <a:moveTo>
                  <a:pt x="0" y="0"/>
                </a:moveTo>
                <a:lnTo>
                  <a:pt x="0"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75" name="Google Shape;1275;g627d42fa04_4_49"/>
          <p:cNvSpPr>
            <a:spLocks/>
          </p:cNvSpPr>
          <p:nvPr/>
        </p:nvSpPr>
        <p:spPr>
          <a:xfrm>
            <a:off x="4717078" y="6817503"/>
            <a:ext cx="114561" cy="231809"/>
          </a:xfrm>
          <a:custGeom>
            <a:avLst/>
            <a:gdLst/>
            <a:ahLst/>
            <a:cxnLst/>
            <a:rect l="l" t="t" r="r" b="b"/>
            <a:pathLst>
              <a:path w="187" h="373" extrusionOk="0">
                <a:moveTo>
                  <a:pt x="31" y="0"/>
                </a:moveTo>
                <a:lnTo>
                  <a:pt x="31" y="0"/>
                </a:lnTo>
                <a:cubicBezTo>
                  <a:pt x="62" y="31"/>
                  <a:pt x="62" y="31"/>
                  <a:pt x="62" y="63"/>
                </a:cubicBezTo>
                <a:lnTo>
                  <a:pt x="62" y="63"/>
                </a:lnTo>
                <a:lnTo>
                  <a:pt x="62" y="63"/>
                </a:lnTo>
                <a:cubicBezTo>
                  <a:pt x="31" y="93"/>
                  <a:pt x="31" y="93"/>
                  <a:pt x="31" y="93"/>
                </a:cubicBezTo>
                <a:lnTo>
                  <a:pt x="31" y="93"/>
                </a:lnTo>
                <a:lnTo>
                  <a:pt x="31" y="93"/>
                </a:lnTo>
                <a:lnTo>
                  <a:pt x="0" y="93"/>
                </a:lnTo>
                <a:lnTo>
                  <a:pt x="0" y="93"/>
                </a:lnTo>
                <a:lnTo>
                  <a:pt x="0" y="93"/>
                </a:lnTo>
                <a:lnTo>
                  <a:pt x="0" y="93"/>
                </a:lnTo>
                <a:cubicBezTo>
                  <a:pt x="0" y="124"/>
                  <a:pt x="0" y="124"/>
                  <a:pt x="0" y="124"/>
                </a:cubicBezTo>
                <a:cubicBezTo>
                  <a:pt x="31" y="124"/>
                  <a:pt x="31" y="124"/>
                  <a:pt x="31" y="124"/>
                </a:cubicBezTo>
                <a:lnTo>
                  <a:pt x="31" y="124"/>
                </a:lnTo>
                <a:lnTo>
                  <a:pt x="31" y="124"/>
                </a:lnTo>
                <a:cubicBezTo>
                  <a:pt x="62" y="124"/>
                  <a:pt x="62" y="124"/>
                  <a:pt x="62" y="155"/>
                </a:cubicBezTo>
                <a:cubicBezTo>
                  <a:pt x="92" y="155"/>
                  <a:pt x="92" y="155"/>
                  <a:pt x="92" y="155"/>
                </a:cubicBezTo>
                <a:cubicBezTo>
                  <a:pt x="92" y="186"/>
                  <a:pt x="92" y="186"/>
                  <a:pt x="92" y="186"/>
                </a:cubicBezTo>
                <a:lnTo>
                  <a:pt x="62" y="186"/>
                </a:lnTo>
                <a:cubicBezTo>
                  <a:pt x="92" y="217"/>
                  <a:pt x="92" y="217"/>
                  <a:pt x="92" y="248"/>
                </a:cubicBezTo>
                <a:lnTo>
                  <a:pt x="92" y="248"/>
                </a:lnTo>
                <a:lnTo>
                  <a:pt x="92" y="248"/>
                </a:lnTo>
                <a:cubicBezTo>
                  <a:pt x="92" y="248"/>
                  <a:pt x="92" y="279"/>
                  <a:pt x="62" y="279"/>
                </a:cubicBezTo>
                <a:lnTo>
                  <a:pt x="62" y="279"/>
                </a:lnTo>
                <a:cubicBezTo>
                  <a:pt x="62" y="310"/>
                  <a:pt x="92" y="310"/>
                  <a:pt x="92" y="310"/>
                </a:cubicBezTo>
                <a:cubicBezTo>
                  <a:pt x="92" y="310"/>
                  <a:pt x="62" y="310"/>
                  <a:pt x="62" y="341"/>
                </a:cubicBezTo>
                <a:cubicBezTo>
                  <a:pt x="92" y="341"/>
                  <a:pt x="92" y="372"/>
                  <a:pt x="92" y="372"/>
                </a:cubicBezTo>
                <a:lnTo>
                  <a:pt x="92" y="372"/>
                </a:lnTo>
                <a:lnTo>
                  <a:pt x="92" y="372"/>
                </a:lnTo>
                <a:lnTo>
                  <a:pt x="92" y="372"/>
                </a:lnTo>
                <a:lnTo>
                  <a:pt x="92" y="372"/>
                </a:lnTo>
                <a:cubicBezTo>
                  <a:pt x="124" y="372"/>
                  <a:pt x="124" y="372"/>
                  <a:pt x="124" y="372"/>
                </a:cubicBezTo>
                <a:lnTo>
                  <a:pt x="124" y="372"/>
                </a:lnTo>
                <a:lnTo>
                  <a:pt x="124" y="372"/>
                </a:lnTo>
                <a:cubicBezTo>
                  <a:pt x="155" y="372"/>
                  <a:pt x="155" y="372"/>
                  <a:pt x="155" y="372"/>
                </a:cubicBezTo>
                <a:lnTo>
                  <a:pt x="155" y="372"/>
                </a:lnTo>
                <a:cubicBezTo>
                  <a:pt x="155" y="372"/>
                  <a:pt x="155" y="341"/>
                  <a:pt x="186" y="341"/>
                </a:cubicBezTo>
                <a:lnTo>
                  <a:pt x="186" y="341"/>
                </a:lnTo>
                <a:lnTo>
                  <a:pt x="186" y="341"/>
                </a:lnTo>
                <a:lnTo>
                  <a:pt x="155" y="310"/>
                </a:lnTo>
                <a:lnTo>
                  <a:pt x="155" y="310"/>
                </a:lnTo>
                <a:lnTo>
                  <a:pt x="155" y="279"/>
                </a:lnTo>
                <a:cubicBezTo>
                  <a:pt x="124" y="279"/>
                  <a:pt x="124" y="248"/>
                  <a:pt x="124" y="248"/>
                </a:cubicBezTo>
                <a:cubicBezTo>
                  <a:pt x="124" y="217"/>
                  <a:pt x="124" y="217"/>
                  <a:pt x="124" y="217"/>
                </a:cubicBezTo>
                <a:cubicBezTo>
                  <a:pt x="124" y="217"/>
                  <a:pt x="124" y="217"/>
                  <a:pt x="124" y="186"/>
                </a:cubicBezTo>
                <a:lnTo>
                  <a:pt x="124" y="186"/>
                </a:lnTo>
                <a:lnTo>
                  <a:pt x="124" y="186"/>
                </a:lnTo>
                <a:lnTo>
                  <a:pt x="124" y="186"/>
                </a:lnTo>
                <a:lnTo>
                  <a:pt x="124" y="186"/>
                </a:lnTo>
                <a:lnTo>
                  <a:pt x="155" y="155"/>
                </a:lnTo>
                <a:lnTo>
                  <a:pt x="155" y="155"/>
                </a:lnTo>
                <a:cubicBezTo>
                  <a:pt x="155" y="155"/>
                  <a:pt x="155" y="155"/>
                  <a:pt x="186" y="155"/>
                </a:cubicBezTo>
                <a:lnTo>
                  <a:pt x="186" y="155"/>
                </a:lnTo>
                <a:lnTo>
                  <a:pt x="186" y="155"/>
                </a:lnTo>
                <a:cubicBezTo>
                  <a:pt x="186" y="124"/>
                  <a:pt x="186" y="124"/>
                  <a:pt x="186" y="124"/>
                </a:cubicBezTo>
                <a:lnTo>
                  <a:pt x="186" y="124"/>
                </a:lnTo>
                <a:lnTo>
                  <a:pt x="186" y="124"/>
                </a:lnTo>
                <a:lnTo>
                  <a:pt x="186" y="124"/>
                </a:lnTo>
                <a:lnTo>
                  <a:pt x="186" y="124"/>
                </a:lnTo>
                <a:cubicBezTo>
                  <a:pt x="155" y="93"/>
                  <a:pt x="155" y="93"/>
                  <a:pt x="155" y="93"/>
                </a:cubicBezTo>
                <a:lnTo>
                  <a:pt x="155" y="93"/>
                </a:lnTo>
                <a:cubicBezTo>
                  <a:pt x="124" y="93"/>
                  <a:pt x="124" y="93"/>
                  <a:pt x="124" y="93"/>
                </a:cubicBezTo>
                <a:cubicBezTo>
                  <a:pt x="92" y="63"/>
                  <a:pt x="92" y="63"/>
                  <a:pt x="92" y="31"/>
                </a:cubicBezTo>
                <a:cubicBezTo>
                  <a:pt x="92" y="31"/>
                  <a:pt x="92" y="0"/>
                  <a:pt x="62" y="0"/>
                </a:cubicBezTo>
                <a:lnTo>
                  <a:pt x="62" y="0"/>
                </a:lnTo>
                <a:lnTo>
                  <a:pt x="62" y="0"/>
                </a:lnTo>
                <a:lnTo>
                  <a:pt x="62" y="0"/>
                </a:lnTo>
                <a:lnTo>
                  <a:pt x="31"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76" name="Google Shape;1276;g627d42fa04_4_49"/>
          <p:cNvSpPr>
            <a:spLocks/>
          </p:cNvSpPr>
          <p:nvPr/>
        </p:nvSpPr>
        <p:spPr>
          <a:xfrm>
            <a:off x="4831639" y="6912953"/>
            <a:ext cx="171840" cy="114541"/>
          </a:xfrm>
          <a:custGeom>
            <a:avLst/>
            <a:gdLst/>
            <a:ahLst/>
            <a:cxnLst/>
            <a:rect l="l" t="t" r="r" b="b"/>
            <a:pathLst>
              <a:path w="279" h="187" extrusionOk="0">
                <a:moveTo>
                  <a:pt x="0" y="62"/>
                </a:moveTo>
                <a:lnTo>
                  <a:pt x="0" y="62"/>
                </a:lnTo>
                <a:lnTo>
                  <a:pt x="0" y="62"/>
                </a:lnTo>
                <a:cubicBezTo>
                  <a:pt x="0" y="93"/>
                  <a:pt x="0" y="93"/>
                  <a:pt x="0" y="93"/>
                </a:cubicBezTo>
                <a:lnTo>
                  <a:pt x="0" y="93"/>
                </a:lnTo>
                <a:cubicBezTo>
                  <a:pt x="0" y="93"/>
                  <a:pt x="0" y="93"/>
                  <a:pt x="30" y="93"/>
                </a:cubicBezTo>
                <a:lnTo>
                  <a:pt x="30" y="93"/>
                </a:lnTo>
                <a:cubicBezTo>
                  <a:pt x="30" y="124"/>
                  <a:pt x="30" y="124"/>
                  <a:pt x="30" y="155"/>
                </a:cubicBezTo>
                <a:lnTo>
                  <a:pt x="30" y="155"/>
                </a:lnTo>
                <a:lnTo>
                  <a:pt x="30" y="155"/>
                </a:lnTo>
                <a:lnTo>
                  <a:pt x="30" y="155"/>
                </a:lnTo>
                <a:lnTo>
                  <a:pt x="30" y="155"/>
                </a:lnTo>
                <a:lnTo>
                  <a:pt x="30" y="155"/>
                </a:lnTo>
                <a:lnTo>
                  <a:pt x="62" y="155"/>
                </a:lnTo>
                <a:lnTo>
                  <a:pt x="62" y="155"/>
                </a:lnTo>
                <a:lnTo>
                  <a:pt x="93" y="155"/>
                </a:lnTo>
                <a:lnTo>
                  <a:pt x="93" y="155"/>
                </a:lnTo>
                <a:cubicBezTo>
                  <a:pt x="124" y="155"/>
                  <a:pt x="124" y="155"/>
                  <a:pt x="124" y="155"/>
                </a:cubicBezTo>
                <a:lnTo>
                  <a:pt x="154" y="155"/>
                </a:lnTo>
                <a:lnTo>
                  <a:pt x="154" y="155"/>
                </a:lnTo>
                <a:lnTo>
                  <a:pt x="154" y="155"/>
                </a:lnTo>
                <a:cubicBezTo>
                  <a:pt x="154" y="155"/>
                  <a:pt x="186" y="155"/>
                  <a:pt x="186" y="186"/>
                </a:cubicBezTo>
                <a:lnTo>
                  <a:pt x="186" y="186"/>
                </a:lnTo>
                <a:lnTo>
                  <a:pt x="186" y="186"/>
                </a:lnTo>
                <a:cubicBezTo>
                  <a:pt x="217" y="186"/>
                  <a:pt x="217" y="186"/>
                  <a:pt x="217" y="186"/>
                </a:cubicBezTo>
                <a:lnTo>
                  <a:pt x="248" y="186"/>
                </a:lnTo>
                <a:lnTo>
                  <a:pt x="248" y="186"/>
                </a:lnTo>
                <a:lnTo>
                  <a:pt x="248" y="186"/>
                </a:lnTo>
                <a:cubicBezTo>
                  <a:pt x="248" y="155"/>
                  <a:pt x="248" y="155"/>
                  <a:pt x="248" y="155"/>
                </a:cubicBezTo>
                <a:lnTo>
                  <a:pt x="248" y="155"/>
                </a:lnTo>
                <a:lnTo>
                  <a:pt x="248" y="155"/>
                </a:lnTo>
                <a:cubicBezTo>
                  <a:pt x="248" y="124"/>
                  <a:pt x="278" y="124"/>
                  <a:pt x="278" y="93"/>
                </a:cubicBezTo>
                <a:lnTo>
                  <a:pt x="278" y="93"/>
                </a:lnTo>
                <a:lnTo>
                  <a:pt x="278" y="93"/>
                </a:lnTo>
                <a:lnTo>
                  <a:pt x="278" y="62"/>
                </a:lnTo>
                <a:lnTo>
                  <a:pt x="278" y="62"/>
                </a:lnTo>
                <a:lnTo>
                  <a:pt x="278" y="62"/>
                </a:lnTo>
                <a:cubicBezTo>
                  <a:pt x="278" y="31"/>
                  <a:pt x="278" y="31"/>
                  <a:pt x="278" y="31"/>
                </a:cubicBezTo>
                <a:cubicBezTo>
                  <a:pt x="248" y="31"/>
                  <a:pt x="248" y="31"/>
                  <a:pt x="248" y="31"/>
                </a:cubicBezTo>
                <a:lnTo>
                  <a:pt x="248" y="31"/>
                </a:lnTo>
                <a:lnTo>
                  <a:pt x="217" y="31"/>
                </a:lnTo>
                <a:cubicBezTo>
                  <a:pt x="154" y="62"/>
                  <a:pt x="154" y="62"/>
                  <a:pt x="154" y="62"/>
                </a:cubicBezTo>
                <a:cubicBezTo>
                  <a:pt x="154" y="31"/>
                  <a:pt x="154" y="31"/>
                  <a:pt x="154" y="31"/>
                </a:cubicBezTo>
                <a:cubicBezTo>
                  <a:pt x="154" y="0"/>
                  <a:pt x="154" y="0"/>
                  <a:pt x="124" y="0"/>
                </a:cubicBezTo>
                <a:lnTo>
                  <a:pt x="124" y="0"/>
                </a:lnTo>
                <a:cubicBezTo>
                  <a:pt x="124" y="0"/>
                  <a:pt x="124" y="0"/>
                  <a:pt x="93" y="0"/>
                </a:cubicBezTo>
                <a:cubicBezTo>
                  <a:pt x="93" y="0"/>
                  <a:pt x="93" y="0"/>
                  <a:pt x="62" y="0"/>
                </a:cubicBezTo>
                <a:cubicBezTo>
                  <a:pt x="62" y="0"/>
                  <a:pt x="62" y="0"/>
                  <a:pt x="30" y="0"/>
                </a:cubicBezTo>
                <a:lnTo>
                  <a:pt x="30" y="0"/>
                </a:lnTo>
                <a:lnTo>
                  <a:pt x="30" y="31"/>
                </a:lnTo>
                <a:lnTo>
                  <a:pt x="0" y="6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77" name="Google Shape;1277;g627d42fa04_4_49"/>
          <p:cNvSpPr>
            <a:spLocks/>
          </p:cNvSpPr>
          <p:nvPr/>
        </p:nvSpPr>
        <p:spPr>
          <a:xfrm>
            <a:off x="4430675" y="7526567"/>
            <a:ext cx="384598" cy="479983"/>
          </a:xfrm>
          <a:custGeom>
            <a:avLst/>
            <a:gdLst/>
            <a:ahLst/>
            <a:cxnLst/>
            <a:rect l="l" t="t" r="r" b="b"/>
            <a:pathLst>
              <a:path w="621" h="776" extrusionOk="0">
                <a:moveTo>
                  <a:pt x="185" y="62"/>
                </a:moveTo>
                <a:lnTo>
                  <a:pt x="185" y="62"/>
                </a:lnTo>
                <a:cubicBezTo>
                  <a:pt x="185" y="31"/>
                  <a:pt x="185" y="31"/>
                  <a:pt x="185" y="31"/>
                </a:cubicBezTo>
                <a:lnTo>
                  <a:pt x="185" y="31"/>
                </a:lnTo>
                <a:lnTo>
                  <a:pt x="185" y="0"/>
                </a:lnTo>
                <a:lnTo>
                  <a:pt x="185" y="0"/>
                </a:lnTo>
                <a:cubicBezTo>
                  <a:pt x="185" y="0"/>
                  <a:pt x="185" y="0"/>
                  <a:pt x="155" y="0"/>
                </a:cubicBezTo>
                <a:lnTo>
                  <a:pt x="155" y="0"/>
                </a:lnTo>
                <a:cubicBezTo>
                  <a:pt x="155" y="0"/>
                  <a:pt x="155" y="31"/>
                  <a:pt x="124" y="31"/>
                </a:cubicBezTo>
                <a:lnTo>
                  <a:pt x="124" y="31"/>
                </a:lnTo>
                <a:cubicBezTo>
                  <a:pt x="93" y="62"/>
                  <a:pt x="93" y="62"/>
                  <a:pt x="93" y="62"/>
                </a:cubicBezTo>
                <a:lnTo>
                  <a:pt x="93" y="62"/>
                </a:lnTo>
                <a:cubicBezTo>
                  <a:pt x="93" y="62"/>
                  <a:pt x="93" y="62"/>
                  <a:pt x="61" y="62"/>
                </a:cubicBezTo>
                <a:lnTo>
                  <a:pt x="61" y="62"/>
                </a:lnTo>
                <a:lnTo>
                  <a:pt x="61" y="93"/>
                </a:lnTo>
                <a:cubicBezTo>
                  <a:pt x="61" y="93"/>
                  <a:pt x="61" y="93"/>
                  <a:pt x="31" y="93"/>
                </a:cubicBezTo>
                <a:lnTo>
                  <a:pt x="31" y="93"/>
                </a:lnTo>
                <a:lnTo>
                  <a:pt x="31" y="93"/>
                </a:lnTo>
                <a:cubicBezTo>
                  <a:pt x="31" y="93"/>
                  <a:pt x="31" y="93"/>
                  <a:pt x="31" y="124"/>
                </a:cubicBezTo>
                <a:cubicBezTo>
                  <a:pt x="31" y="124"/>
                  <a:pt x="61" y="124"/>
                  <a:pt x="61" y="154"/>
                </a:cubicBezTo>
                <a:lnTo>
                  <a:pt x="61" y="154"/>
                </a:lnTo>
                <a:cubicBezTo>
                  <a:pt x="61" y="154"/>
                  <a:pt x="61" y="186"/>
                  <a:pt x="31" y="186"/>
                </a:cubicBezTo>
                <a:lnTo>
                  <a:pt x="31" y="186"/>
                </a:lnTo>
                <a:cubicBezTo>
                  <a:pt x="31" y="217"/>
                  <a:pt x="31" y="217"/>
                  <a:pt x="31" y="217"/>
                </a:cubicBezTo>
                <a:lnTo>
                  <a:pt x="31" y="248"/>
                </a:lnTo>
                <a:lnTo>
                  <a:pt x="31" y="248"/>
                </a:lnTo>
                <a:lnTo>
                  <a:pt x="31" y="248"/>
                </a:lnTo>
                <a:cubicBezTo>
                  <a:pt x="31" y="248"/>
                  <a:pt x="31" y="248"/>
                  <a:pt x="31" y="279"/>
                </a:cubicBezTo>
                <a:lnTo>
                  <a:pt x="31" y="310"/>
                </a:lnTo>
                <a:lnTo>
                  <a:pt x="31" y="310"/>
                </a:lnTo>
                <a:lnTo>
                  <a:pt x="31" y="341"/>
                </a:lnTo>
                <a:lnTo>
                  <a:pt x="31" y="341"/>
                </a:lnTo>
                <a:lnTo>
                  <a:pt x="31" y="341"/>
                </a:lnTo>
                <a:cubicBezTo>
                  <a:pt x="31" y="341"/>
                  <a:pt x="31" y="341"/>
                  <a:pt x="31" y="371"/>
                </a:cubicBezTo>
                <a:cubicBezTo>
                  <a:pt x="31" y="371"/>
                  <a:pt x="31" y="371"/>
                  <a:pt x="31" y="403"/>
                </a:cubicBezTo>
                <a:lnTo>
                  <a:pt x="31" y="403"/>
                </a:lnTo>
                <a:cubicBezTo>
                  <a:pt x="31" y="403"/>
                  <a:pt x="31" y="403"/>
                  <a:pt x="31" y="434"/>
                </a:cubicBezTo>
                <a:lnTo>
                  <a:pt x="31" y="434"/>
                </a:lnTo>
                <a:cubicBezTo>
                  <a:pt x="31" y="434"/>
                  <a:pt x="31" y="434"/>
                  <a:pt x="0" y="465"/>
                </a:cubicBezTo>
                <a:lnTo>
                  <a:pt x="0" y="465"/>
                </a:lnTo>
                <a:lnTo>
                  <a:pt x="0" y="465"/>
                </a:lnTo>
                <a:lnTo>
                  <a:pt x="0" y="465"/>
                </a:lnTo>
                <a:cubicBezTo>
                  <a:pt x="0" y="495"/>
                  <a:pt x="31" y="495"/>
                  <a:pt x="31" y="495"/>
                </a:cubicBezTo>
                <a:cubicBezTo>
                  <a:pt x="31" y="527"/>
                  <a:pt x="31" y="527"/>
                  <a:pt x="31" y="558"/>
                </a:cubicBezTo>
                <a:cubicBezTo>
                  <a:pt x="31" y="558"/>
                  <a:pt x="31" y="558"/>
                  <a:pt x="61" y="558"/>
                </a:cubicBezTo>
                <a:lnTo>
                  <a:pt x="61" y="558"/>
                </a:lnTo>
                <a:lnTo>
                  <a:pt x="61" y="589"/>
                </a:lnTo>
                <a:cubicBezTo>
                  <a:pt x="61" y="589"/>
                  <a:pt x="61" y="589"/>
                  <a:pt x="61" y="619"/>
                </a:cubicBezTo>
                <a:cubicBezTo>
                  <a:pt x="61" y="619"/>
                  <a:pt x="61" y="619"/>
                  <a:pt x="61" y="651"/>
                </a:cubicBezTo>
                <a:lnTo>
                  <a:pt x="61" y="651"/>
                </a:lnTo>
                <a:lnTo>
                  <a:pt x="61" y="651"/>
                </a:lnTo>
                <a:lnTo>
                  <a:pt x="61" y="651"/>
                </a:lnTo>
                <a:lnTo>
                  <a:pt x="61" y="651"/>
                </a:lnTo>
                <a:lnTo>
                  <a:pt x="61" y="651"/>
                </a:lnTo>
                <a:cubicBezTo>
                  <a:pt x="61" y="682"/>
                  <a:pt x="61" y="682"/>
                  <a:pt x="61" y="713"/>
                </a:cubicBezTo>
                <a:lnTo>
                  <a:pt x="61" y="713"/>
                </a:lnTo>
                <a:cubicBezTo>
                  <a:pt x="93" y="713"/>
                  <a:pt x="93" y="743"/>
                  <a:pt x="93" y="743"/>
                </a:cubicBezTo>
                <a:lnTo>
                  <a:pt x="93" y="775"/>
                </a:lnTo>
                <a:lnTo>
                  <a:pt x="93" y="775"/>
                </a:lnTo>
                <a:lnTo>
                  <a:pt x="93" y="775"/>
                </a:lnTo>
                <a:lnTo>
                  <a:pt x="93" y="775"/>
                </a:lnTo>
                <a:lnTo>
                  <a:pt x="93" y="775"/>
                </a:lnTo>
                <a:cubicBezTo>
                  <a:pt x="124" y="775"/>
                  <a:pt x="124" y="743"/>
                  <a:pt x="124" y="743"/>
                </a:cubicBezTo>
                <a:cubicBezTo>
                  <a:pt x="124" y="743"/>
                  <a:pt x="124" y="743"/>
                  <a:pt x="155" y="743"/>
                </a:cubicBezTo>
                <a:lnTo>
                  <a:pt x="155" y="743"/>
                </a:lnTo>
                <a:lnTo>
                  <a:pt x="155" y="743"/>
                </a:lnTo>
                <a:cubicBezTo>
                  <a:pt x="185" y="713"/>
                  <a:pt x="185" y="713"/>
                  <a:pt x="185" y="713"/>
                </a:cubicBezTo>
                <a:cubicBezTo>
                  <a:pt x="185" y="743"/>
                  <a:pt x="185" y="743"/>
                  <a:pt x="185" y="743"/>
                </a:cubicBezTo>
                <a:lnTo>
                  <a:pt x="185" y="743"/>
                </a:lnTo>
                <a:cubicBezTo>
                  <a:pt x="185" y="743"/>
                  <a:pt x="185" y="743"/>
                  <a:pt x="217" y="743"/>
                </a:cubicBezTo>
                <a:lnTo>
                  <a:pt x="217" y="743"/>
                </a:lnTo>
                <a:lnTo>
                  <a:pt x="217" y="743"/>
                </a:lnTo>
                <a:lnTo>
                  <a:pt x="217" y="743"/>
                </a:lnTo>
                <a:lnTo>
                  <a:pt x="217" y="743"/>
                </a:lnTo>
                <a:lnTo>
                  <a:pt x="217" y="743"/>
                </a:lnTo>
                <a:cubicBezTo>
                  <a:pt x="248" y="743"/>
                  <a:pt x="248" y="743"/>
                  <a:pt x="279" y="743"/>
                </a:cubicBezTo>
                <a:cubicBezTo>
                  <a:pt x="279" y="743"/>
                  <a:pt x="279" y="743"/>
                  <a:pt x="309" y="743"/>
                </a:cubicBezTo>
                <a:lnTo>
                  <a:pt x="309" y="743"/>
                </a:lnTo>
                <a:lnTo>
                  <a:pt x="309" y="743"/>
                </a:lnTo>
                <a:lnTo>
                  <a:pt x="309" y="743"/>
                </a:lnTo>
                <a:lnTo>
                  <a:pt x="341" y="743"/>
                </a:lnTo>
                <a:lnTo>
                  <a:pt x="341" y="713"/>
                </a:lnTo>
                <a:lnTo>
                  <a:pt x="341" y="713"/>
                </a:lnTo>
                <a:lnTo>
                  <a:pt x="372" y="713"/>
                </a:lnTo>
                <a:lnTo>
                  <a:pt x="372" y="713"/>
                </a:lnTo>
                <a:cubicBezTo>
                  <a:pt x="372" y="682"/>
                  <a:pt x="372" y="682"/>
                  <a:pt x="372" y="682"/>
                </a:cubicBezTo>
                <a:lnTo>
                  <a:pt x="372" y="682"/>
                </a:lnTo>
                <a:cubicBezTo>
                  <a:pt x="372" y="651"/>
                  <a:pt x="372" y="651"/>
                  <a:pt x="372" y="651"/>
                </a:cubicBezTo>
                <a:lnTo>
                  <a:pt x="372" y="651"/>
                </a:lnTo>
                <a:lnTo>
                  <a:pt x="372" y="651"/>
                </a:lnTo>
                <a:cubicBezTo>
                  <a:pt x="372" y="619"/>
                  <a:pt x="372" y="619"/>
                  <a:pt x="372" y="619"/>
                </a:cubicBezTo>
                <a:lnTo>
                  <a:pt x="372" y="619"/>
                </a:lnTo>
                <a:lnTo>
                  <a:pt x="403" y="589"/>
                </a:lnTo>
                <a:cubicBezTo>
                  <a:pt x="433" y="589"/>
                  <a:pt x="465" y="558"/>
                  <a:pt x="496" y="558"/>
                </a:cubicBezTo>
                <a:lnTo>
                  <a:pt x="496" y="558"/>
                </a:lnTo>
                <a:lnTo>
                  <a:pt x="496" y="558"/>
                </a:lnTo>
                <a:lnTo>
                  <a:pt x="527" y="558"/>
                </a:lnTo>
                <a:lnTo>
                  <a:pt x="527" y="558"/>
                </a:lnTo>
                <a:cubicBezTo>
                  <a:pt x="557" y="558"/>
                  <a:pt x="589" y="558"/>
                  <a:pt x="589" y="558"/>
                </a:cubicBezTo>
                <a:lnTo>
                  <a:pt x="589" y="558"/>
                </a:lnTo>
                <a:cubicBezTo>
                  <a:pt x="620" y="558"/>
                  <a:pt x="620" y="527"/>
                  <a:pt x="620" y="527"/>
                </a:cubicBezTo>
                <a:lnTo>
                  <a:pt x="620" y="527"/>
                </a:lnTo>
                <a:cubicBezTo>
                  <a:pt x="620" y="495"/>
                  <a:pt x="620" y="495"/>
                  <a:pt x="620" y="495"/>
                </a:cubicBezTo>
                <a:lnTo>
                  <a:pt x="620" y="495"/>
                </a:lnTo>
                <a:lnTo>
                  <a:pt x="620" y="495"/>
                </a:lnTo>
                <a:lnTo>
                  <a:pt x="589" y="495"/>
                </a:lnTo>
                <a:cubicBezTo>
                  <a:pt x="589" y="495"/>
                  <a:pt x="557" y="465"/>
                  <a:pt x="557" y="434"/>
                </a:cubicBezTo>
                <a:lnTo>
                  <a:pt x="557" y="434"/>
                </a:lnTo>
                <a:lnTo>
                  <a:pt x="557" y="434"/>
                </a:lnTo>
                <a:lnTo>
                  <a:pt x="557" y="434"/>
                </a:lnTo>
                <a:lnTo>
                  <a:pt x="527" y="434"/>
                </a:lnTo>
                <a:lnTo>
                  <a:pt x="527" y="434"/>
                </a:lnTo>
                <a:cubicBezTo>
                  <a:pt x="527" y="434"/>
                  <a:pt x="527" y="434"/>
                  <a:pt x="496" y="434"/>
                </a:cubicBezTo>
                <a:lnTo>
                  <a:pt x="496" y="434"/>
                </a:lnTo>
                <a:cubicBezTo>
                  <a:pt x="496" y="434"/>
                  <a:pt x="496" y="434"/>
                  <a:pt x="465" y="403"/>
                </a:cubicBezTo>
                <a:lnTo>
                  <a:pt x="465" y="371"/>
                </a:lnTo>
                <a:cubicBezTo>
                  <a:pt x="465" y="341"/>
                  <a:pt x="465" y="341"/>
                  <a:pt x="465" y="341"/>
                </a:cubicBezTo>
                <a:lnTo>
                  <a:pt x="465" y="341"/>
                </a:lnTo>
                <a:lnTo>
                  <a:pt x="465" y="341"/>
                </a:lnTo>
                <a:lnTo>
                  <a:pt x="465" y="310"/>
                </a:lnTo>
                <a:lnTo>
                  <a:pt x="465" y="310"/>
                </a:lnTo>
                <a:cubicBezTo>
                  <a:pt x="465" y="279"/>
                  <a:pt x="465" y="279"/>
                  <a:pt x="465" y="279"/>
                </a:cubicBezTo>
                <a:lnTo>
                  <a:pt x="465" y="279"/>
                </a:lnTo>
                <a:lnTo>
                  <a:pt x="465" y="279"/>
                </a:lnTo>
                <a:cubicBezTo>
                  <a:pt x="465" y="248"/>
                  <a:pt x="465" y="248"/>
                  <a:pt x="465" y="248"/>
                </a:cubicBezTo>
                <a:lnTo>
                  <a:pt x="465" y="248"/>
                </a:lnTo>
                <a:lnTo>
                  <a:pt x="465" y="248"/>
                </a:lnTo>
                <a:lnTo>
                  <a:pt x="433" y="248"/>
                </a:lnTo>
                <a:cubicBezTo>
                  <a:pt x="433" y="248"/>
                  <a:pt x="433" y="248"/>
                  <a:pt x="403" y="248"/>
                </a:cubicBezTo>
                <a:cubicBezTo>
                  <a:pt x="403" y="248"/>
                  <a:pt x="372" y="248"/>
                  <a:pt x="372" y="217"/>
                </a:cubicBezTo>
                <a:cubicBezTo>
                  <a:pt x="372" y="217"/>
                  <a:pt x="372" y="217"/>
                  <a:pt x="341" y="217"/>
                </a:cubicBezTo>
                <a:cubicBezTo>
                  <a:pt x="341" y="186"/>
                  <a:pt x="341" y="186"/>
                  <a:pt x="341" y="186"/>
                </a:cubicBezTo>
                <a:lnTo>
                  <a:pt x="341" y="186"/>
                </a:lnTo>
                <a:lnTo>
                  <a:pt x="341" y="186"/>
                </a:lnTo>
                <a:cubicBezTo>
                  <a:pt x="309" y="186"/>
                  <a:pt x="309" y="186"/>
                  <a:pt x="279" y="186"/>
                </a:cubicBezTo>
                <a:lnTo>
                  <a:pt x="279" y="186"/>
                </a:lnTo>
                <a:lnTo>
                  <a:pt x="279" y="186"/>
                </a:lnTo>
                <a:lnTo>
                  <a:pt x="279" y="186"/>
                </a:lnTo>
                <a:lnTo>
                  <a:pt x="279" y="186"/>
                </a:lnTo>
                <a:lnTo>
                  <a:pt x="279" y="186"/>
                </a:lnTo>
                <a:cubicBezTo>
                  <a:pt x="279" y="186"/>
                  <a:pt x="248" y="186"/>
                  <a:pt x="248" y="154"/>
                </a:cubicBezTo>
                <a:lnTo>
                  <a:pt x="248" y="154"/>
                </a:lnTo>
                <a:cubicBezTo>
                  <a:pt x="217" y="154"/>
                  <a:pt x="217" y="154"/>
                  <a:pt x="217" y="124"/>
                </a:cubicBezTo>
                <a:lnTo>
                  <a:pt x="217" y="124"/>
                </a:lnTo>
                <a:cubicBezTo>
                  <a:pt x="185" y="124"/>
                  <a:pt x="185" y="93"/>
                  <a:pt x="185" y="6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78" name="Google Shape;1278;g627d42fa04_4_49"/>
          <p:cNvSpPr>
            <a:spLocks/>
          </p:cNvSpPr>
          <p:nvPr/>
        </p:nvSpPr>
        <p:spPr>
          <a:xfrm>
            <a:off x="4275200" y="8811061"/>
            <a:ext cx="2727" cy="19091"/>
          </a:xfrm>
          <a:custGeom>
            <a:avLst/>
            <a:gdLst/>
            <a:ahLst/>
            <a:cxnLst/>
            <a:rect l="l" t="t" r="r" b="b"/>
            <a:pathLst>
              <a:path w="1" h="32" extrusionOk="0">
                <a:moveTo>
                  <a:pt x="0" y="0"/>
                </a:moveTo>
                <a:lnTo>
                  <a:pt x="0" y="0"/>
                </a:lnTo>
                <a:lnTo>
                  <a:pt x="0" y="31"/>
                </a:lnTo>
                <a:lnTo>
                  <a:pt x="0" y="31"/>
                </a:lnTo>
                <a:lnTo>
                  <a:pt x="0" y="31"/>
                </a:lnTo>
                <a:lnTo>
                  <a:pt x="0"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79" name="Google Shape;1279;g627d42fa04_4_49"/>
          <p:cNvSpPr>
            <a:spLocks/>
          </p:cNvSpPr>
          <p:nvPr/>
        </p:nvSpPr>
        <p:spPr>
          <a:xfrm>
            <a:off x="4046078" y="7163852"/>
            <a:ext cx="441879" cy="1611751"/>
          </a:xfrm>
          <a:custGeom>
            <a:avLst/>
            <a:gdLst/>
            <a:ahLst/>
            <a:cxnLst/>
            <a:rect l="l" t="t" r="r" b="b"/>
            <a:pathLst>
              <a:path w="714" h="2605" extrusionOk="0">
                <a:moveTo>
                  <a:pt x="433" y="2541"/>
                </a:moveTo>
                <a:lnTo>
                  <a:pt x="433" y="2541"/>
                </a:lnTo>
                <a:lnTo>
                  <a:pt x="433" y="2541"/>
                </a:lnTo>
                <a:cubicBezTo>
                  <a:pt x="433" y="2541"/>
                  <a:pt x="433" y="2541"/>
                  <a:pt x="465" y="2511"/>
                </a:cubicBezTo>
                <a:lnTo>
                  <a:pt x="465" y="2511"/>
                </a:lnTo>
                <a:lnTo>
                  <a:pt x="465" y="2511"/>
                </a:lnTo>
                <a:lnTo>
                  <a:pt x="465" y="2511"/>
                </a:lnTo>
                <a:lnTo>
                  <a:pt x="465" y="2480"/>
                </a:lnTo>
                <a:lnTo>
                  <a:pt x="465" y="2480"/>
                </a:lnTo>
                <a:cubicBezTo>
                  <a:pt x="465" y="2480"/>
                  <a:pt x="465" y="2480"/>
                  <a:pt x="465" y="2448"/>
                </a:cubicBezTo>
                <a:lnTo>
                  <a:pt x="465" y="2448"/>
                </a:lnTo>
                <a:lnTo>
                  <a:pt x="465" y="2448"/>
                </a:lnTo>
                <a:cubicBezTo>
                  <a:pt x="465" y="2417"/>
                  <a:pt x="465" y="2417"/>
                  <a:pt x="496" y="2417"/>
                </a:cubicBezTo>
                <a:lnTo>
                  <a:pt x="496" y="2387"/>
                </a:lnTo>
                <a:cubicBezTo>
                  <a:pt x="496" y="2387"/>
                  <a:pt x="496" y="2387"/>
                  <a:pt x="496" y="2356"/>
                </a:cubicBezTo>
                <a:lnTo>
                  <a:pt x="496" y="2356"/>
                </a:lnTo>
                <a:cubicBezTo>
                  <a:pt x="496" y="2356"/>
                  <a:pt x="496" y="2356"/>
                  <a:pt x="496" y="2324"/>
                </a:cubicBezTo>
                <a:lnTo>
                  <a:pt x="496" y="2324"/>
                </a:lnTo>
                <a:lnTo>
                  <a:pt x="496" y="2324"/>
                </a:lnTo>
                <a:lnTo>
                  <a:pt x="496" y="2293"/>
                </a:lnTo>
                <a:lnTo>
                  <a:pt x="496" y="2293"/>
                </a:lnTo>
                <a:cubicBezTo>
                  <a:pt x="496" y="2263"/>
                  <a:pt x="496" y="2263"/>
                  <a:pt x="496" y="2263"/>
                </a:cubicBezTo>
                <a:cubicBezTo>
                  <a:pt x="496" y="2263"/>
                  <a:pt x="527" y="2263"/>
                  <a:pt x="527" y="2232"/>
                </a:cubicBezTo>
                <a:lnTo>
                  <a:pt x="527" y="2232"/>
                </a:lnTo>
                <a:lnTo>
                  <a:pt x="527" y="2232"/>
                </a:lnTo>
                <a:lnTo>
                  <a:pt x="527" y="2232"/>
                </a:lnTo>
                <a:lnTo>
                  <a:pt x="527" y="2200"/>
                </a:lnTo>
                <a:cubicBezTo>
                  <a:pt x="527" y="2200"/>
                  <a:pt x="527" y="2200"/>
                  <a:pt x="527" y="2169"/>
                </a:cubicBezTo>
                <a:cubicBezTo>
                  <a:pt x="527" y="2169"/>
                  <a:pt x="527" y="2169"/>
                  <a:pt x="557" y="2169"/>
                </a:cubicBezTo>
                <a:cubicBezTo>
                  <a:pt x="557" y="2169"/>
                  <a:pt x="557" y="2139"/>
                  <a:pt x="557" y="2108"/>
                </a:cubicBezTo>
                <a:lnTo>
                  <a:pt x="557" y="2108"/>
                </a:lnTo>
                <a:lnTo>
                  <a:pt x="557" y="2076"/>
                </a:lnTo>
                <a:cubicBezTo>
                  <a:pt x="557" y="2076"/>
                  <a:pt x="557" y="2076"/>
                  <a:pt x="557" y="2046"/>
                </a:cubicBezTo>
                <a:cubicBezTo>
                  <a:pt x="557" y="2046"/>
                  <a:pt x="527" y="2046"/>
                  <a:pt x="527" y="2015"/>
                </a:cubicBezTo>
                <a:cubicBezTo>
                  <a:pt x="527" y="2015"/>
                  <a:pt x="527" y="2015"/>
                  <a:pt x="527" y="1984"/>
                </a:cubicBezTo>
                <a:lnTo>
                  <a:pt x="527" y="1984"/>
                </a:lnTo>
                <a:lnTo>
                  <a:pt x="527" y="1952"/>
                </a:lnTo>
                <a:lnTo>
                  <a:pt x="527" y="1952"/>
                </a:lnTo>
                <a:cubicBezTo>
                  <a:pt x="527" y="1922"/>
                  <a:pt x="527" y="1922"/>
                  <a:pt x="527" y="1922"/>
                </a:cubicBezTo>
                <a:lnTo>
                  <a:pt x="527" y="1922"/>
                </a:lnTo>
                <a:lnTo>
                  <a:pt x="527" y="1922"/>
                </a:lnTo>
                <a:cubicBezTo>
                  <a:pt x="557" y="1891"/>
                  <a:pt x="557" y="1891"/>
                  <a:pt x="557" y="1891"/>
                </a:cubicBezTo>
                <a:lnTo>
                  <a:pt x="557" y="1860"/>
                </a:lnTo>
                <a:lnTo>
                  <a:pt x="557" y="1860"/>
                </a:lnTo>
                <a:cubicBezTo>
                  <a:pt x="557" y="1828"/>
                  <a:pt x="557" y="1828"/>
                  <a:pt x="557" y="1828"/>
                </a:cubicBezTo>
                <a:lnTo>
                  <a:pt x="557" y="1828"/>
                </a:lnTo>
                <a:lnTo>
                  <a:pt x="557" y="1798"/>
                </a:lnTo>
                <a:lnTo>
                  <a:pt x="557" y="1798"/>
                </a:lnTo>
                <a:lnTo>
                  <a:pt x="557" y="1798"/>
                </a:lnTo>
                <a:cubicBezTo>
                  <a:pt x="557" y="1767"/>
                  <a:pt x="589" y="1736"/>
                  <a:pt x="589" y="1704"/>
                </a:cubicBezTo>
                <a:cubicBezTo>
                  <a:pt x="620" y="1704"/>
                  <a:pt x="620" y="1674"/>
                  <a:pt x="620" y="1674"/>
                </a:cubicBezTo>
                <a:lnTo>
                  <a:pt x="620" y="1674"/>
                </a:lnTo>
                <a:lnTo>
                  <a:pt x="620" y="1674"/>
                </a:lnTo>
                <a:lnTo>
                  <a:pt x="620" y="1674"/>
                </a:lnTo>
                <a:lnTo>
                  <a:pt x="620" y="1674"/>
                </a:lnTo>
                <a:cubicBezTo>
                  <a:pt x="620" y="1643"/>
                  <a:pt x="620" y="1643"/>
                  <a:pt x="620" y="1643"/>
                </a:cubicBezTo>
                <a:lnTo>
                  <a:pt x="651" y="1643"/>
                </a:lnTo>
                <a:lnTo>
                  <a:pt x="651" y="1643"/>
                </a:lnTo>
                <a:lnTo>
                  <a:pt x="651" y="1612"/>
                </a:lnTo>
                <a:lnTo>
                  <a:pt x="651" y="1612"/>
                </a:lnTo>
                <a:lnTo>
                  <a:pt x="651" y="1612"/>
                </a:lnTo>
                <a:lnTo>
                  <a:pt x="651" y="1580"/>
                </a:lnTo>
                <a:lnTo>
                  <a:pt x="620" y="1580"/>
                </a:lnTo>
                <a:lnTo>
                  <a:pt x="651" y="1550"/>
                </a:lnTo>
                <a:lnTo>
                  <a:pt x="651" y="1550"/>
                </a:lnTo>
                <a:lnTo>
                  <a:pt x="620" y="1519"/>
                </a:lnTo>
                <a:lnTo>
                  <a:pt x="651" y="1488"/>
                </a:lnTo>
                <a:lnTo>
                  <a:pt x="651" y="1488"/>
                </a:lnTo>
                <a:cubicBezTo>
                  <a:pt x="681" y="1488"/>
                  <a:pt x="681" y="1456"/>
                  <a:pt x="713" y="1456"/>
                </a:cubicBezTo>
                <a:lnTo>
                  <a:pt x="713" y="1456"/>
                </a:lnTo>
                <a:lnTo>
                  <a:pt x="713" y="1456"/>
                </a:lnTo>
                <a:lnTo>
                  <a:pt x="713" y="1426"/>
                </a:lnTo>
                <a:lnTo>
                  <a:pt x="713" y="1426"/>
                </a:lnTo>
                <a:lnTo>
                  <a:pt x="713" y="1426"/>
                </a:lnTo>
                <a:cubicBezTo>
                  <a:pt x="681" y="1426"/>
                  <a:pt x="681" y="1426"/>
                  <a:pt x="681" y="1395"/>
                </a:cubicBezTo>
                <a:lnTo>
                  <a:pt x="681" y="1395"/>
                </a:lnTo>
                <a:cubicBezTo>
                  <a:pt x="681" y="1364"/>
                  <a:pt x="681" y="1364"/>
                  <a:pt x="681" y="1364"/>
                </a:cubicBezTo>
                <a:lnTo>
                  <a:pt x="681" y="1364"/>
                </a:lnTo>
                <a:cubicBezTo>
                  <a:pt x="651" y="1364"/>
                  <a:pt x="651" y="1332"/>
                  <a:pt x="651" y="1302"/>
                </a:cubicBezTo>
                <a:lnTo>
                  <a:pt x="651" y="1302"/>
                </a:lnTo>
                <a:lnTo>
                  <a:pt x="651" y="1302"/>
                </a:lnTo>
                <a:lnTo>
                  <a:pt x="651" y="1302"/>
                </a:lnTo>
                <a:cubicBezTo>
                  <a:pt x="620" y="1271"/>
                  <a:pt x="620" y="1240"/>
                  <a:pt x="620" y="1240"/>
                </a:cubicBezTo>
                <a:lnTo>
                  <a:pt x="620" y="1240"/>
                </a:lnTo>
                <a:lnTo>
                  <a:pt x="620" y="1208"/>
                </a:lnTo>
                <a:lnTo>
                  <a:pt x="620" y="1208"/>
                </a:lnTo>
                <a:lnTo>
                  <a:pt x="620" y="1178"/>
                </a:lnTo>
                <a:lnTo>
                  <a:pt x="620" y="1178"/>
                </a:lnTo>
                <a:lnTo>
                  <a:pt x="620" y="1178"/>
                </a:lnTo>
                <a:lnTo>
                  <a:pt x="620" y="1178"/>
                </a:lnTo>
                <a:lnTo>
                  <a:pt x="620" y="1178"/>
                </a:lnTo>
                <a:lnTo>
                  <a:pt x="620" y="1147"/>
                </a:lnTo>
                <a:lnTo>
                  <a:pt x="620" y="1147"/>
                </a:lnTo>
                <a:lnTo>
                  <a:pt x="620" y="1116"/>
                </a:lnTo>
                <a:lnTo>
                  <a:pt x="589" y="1116"/>
                </a:lnTo>
                <a:lnTo>
                  <a:pt x="589" y="1116"/>
                </a:lnTo>
                <a:cubicBezTo>
                  <a:pt x="589" y="1116"/>
                  <a:pt x="589" y="1116"/>
                  <a:pt x="589" y="1084"/>
                </a:cubicBezTo>
                <a:lnTo>
                  <a:pt x="589" y="1084"/>
                </a:lnTo>
                <a:lnTo>
                  <a:pt x="557" y="1054"/>
                </a:lnTo>
                <a:lnTo>
                  <a:pt x="557" y="1054"/>
                </a:lnTo>
                <a:cubicBezTo>
                  <a:pt x="557" y="1054"/>
                  <a:pt x="557" y="1054"/>
                  <a:pt x="589" y="1023"/>
                </a:cubicBezTo>
                <a:cubicBezTo>
                  <a:pt x="589" y="1023"/>
                  <a:pt x="589" y="1023"/>
                  <a:pt x="589" y="992"/>
                </a:cubicBezTo>
                <a:lnTo>
                  <a:pt x="589" y="992"/>
                </a:lnTo>
                <a:lnTo>
                  <a:pt x="620" y="992"/>
                </a:lnTo>
                <a:lnTo>
                  <a:pt x="620" y="992"/>
                </a:lnTo>
                <a:lnTo>
                  <a:pt x="620" y="992"/>
                </a:lnTo>
                <a:cubicBezTo>
                  <a:pt x="589" y="992"/>
                  <a:pt x="589" y="960"/>
                  <a:pt x="589" y="930"/>
                </a:cubicBezTo>
                <a:lnTo>
                  <a:pt x="589" y="930"/>
                </a:lnTo>
                <a:lnTo>
                  <a:pt x="589" y="930"/>
                </a:lnTo>
                <a:lnTo>
                  <a:pt x="589" y="930"/>
                </a:lnTo>
                <a:cubicBezTo>
                  <a:pt x="589" y="899"/>
                  <a:pt x="589" y="899"/>
                  <a:pt x="589" y="899"/>
                </a:cubicBezTo>
                <a:lnTo>
                  <a:pt x="589" y="899"/>
                </a:lnTo>
                <a:cubicBezTo>
                  <a:pt x="589" y="868"/>
                  <a:pt x="589" y="868"/>
                  <a:pt x="589" y="868"/>
                </a:cubicBezTo>
                <a:lnTo>
                  <a:pt x="620" y="868"/>
                </a:lnTo>
                <a:lnTo>
                  <a:pt x="620" y="868"/>
                </a:lnTo>
                <a:cubicBezTo>
                  <a:pt x="620" y="868"/>
                  <a:pt x="620" y="868"/>
                  <a:pt x="620" y="837"/>
                </a:cubicBezTo>
                <a:lnTo>
                  <a:pt x="589" y="837"/>
                </a:lnTo>
                <a:cubicBezTo>
                  <a:pt x="589" y="806"/>
                  <a:pt x="589" y="806"/>
                  <a:pt x="620" y="806"/>
                </a:cubicBezTo>
                <a:lnTo>
                  <a:pt x="620" y="806"/>
                </a:lnTo>
                <a:cubicBezTo>
                  <a:pt x="620" y="775"/>
                  <a:pt x="620" y="775"/>
                  <a:pt x="620" y="775"/>
                </a:cubicBezTo>
                <a:lnTo>
                  <a:pt x="620" y="775"/>
                </a:lnTo>
                <a:lnTo>
                  <a:pt x="620" y="775"/>
                </a:lnTo>
                <a:lnTo>
                  <a:pt x="620" y="775"/>
                </a:lnTo>
                <a:lnTo>
                  <a:pt x="620" y="775"/>
                </a:lnTo>
                <a:cubicBezTo>
                  <a:pt x="620" y="743"/>
                  <a:pt x="620" y="743"/>
                  <a:pt x="620" y="743"/>
                </a:cubicBezTo>
                <a:lnTo>
                  <a:pt x="620" y="743"/>
                </a:lnTo>
                <a:cubicBezTo>
                  <a:pt x="620" y="713"/>
                  <a:pt x="589" y="682"/>
                  <a:pt x="589" y="682"/>
                </a:cubicBezTo>
                <a:lnTo>
                  <a:pt x="589" y="682"/>
                </a:lnTo>
                <a:lnTo>
                  <a:pt x="589" y="682"/>
                </a:lnTo>
                <a:lnTo>
                  <a:pt x="589" y="682"/>
                </a:lnTo>
                <a:cubicBezTo>
                  <a:pt x="557" y="682"/>
                  <a:pt x="557" y="682"/>
                  <a:pt x="557" y="682"/>
                </a:cubicBezTo>
                <a:lnTo>
                  <a:pt x="557" y="682"/>
                </a:lnTo>
                <a:lnTo>
                  <a:pt x="557" y="682"/>
                </a:lnTo>
                <a:lnTo>
                  <a:pt x="557" y="682"/>
                </a:lnTo>
                <a:lnTo>
                  <a:pt x="557" y="682"/>
                </a:lnTo>
                <a:cubicBezTo>
                  <a:pt x="527" y="682"/>
                  <a:pt x="527" y="651"/>
                  <a:pt x="527" y="620"/>
                </a:cubicBezTo>
                <a:lnTo>
                  <a:pt x="527" y="620"/>
                </a:lnTo>
                <a:lnTo>
                  <a:pt x="527" y="620"/>
                </a:lnTo>
                <a:cubicBezTo>
                  <a:pt x="496" y="620"/>
                  <a:pt x="496" y="620"/>
                  <a:pt x="496" y="620"/>
                </a:cubicBezTo>
                <a:cubicBezTo>
                  <a:pt x="496" y="620"/>
                  <a:pt x="496" y="620"/>
                  <a:pt x="465" y="620"/>
                </a:cubicBezTo>
                <a:lnTo>
                  <a:pt x="465" y="620"/>
                </a:lnTo>
                <a:lnTo>
                  <a:pt x="465" y="620"/>
                </a:lnTo>
                <a:lnTo>
                  <a:pt x="465" y="620"/>
                </a:lnTo>
                <a:lnTo>
                  <a:pt x="465" y="620"/>
                </a:lnTo>
                <a:cubicBezTo>
                  <a:pt x="465" y="620"/>
                  <a:pt x="433" y="620"/>
                  <a:pt x="433" y="589"/>
                </a:cubicBezTo>
                <a:lnTo>
                  <a:pt x="433" y="589"/>
                </a:lnTo>
                <a:lnTo>
                  <a:pt x="433" y="589"/>
                </a:lnTo>
                <a:cubicBezTo>
                  <a:pt x="403" y="589"/>
                  <a:pt x="403" y="589"/>
                  <a:pt x="403" y="558"/>
                </a:cubicBezTo>
                <a:cubicBezTo>
                  <a:pt x="403" y="558"/>
                  <a:pt x="372" y="558"/>
                  <a:pt x="372" y="527"/>
                </a:cubicBezTo>
                <a:lnTo>
                  <a:pt x="372" y="527"/>
                </a:lnTo>
                <a:lnTo>
                  <a:pt x="372" y="527"/>
                </a:lnTo>
                <a:lnTo>
                  <a:pt x="372" y="527"/>
                </a:lnTo>
                <a:cubicBezTo>
                  <a:pt x="372" y="527"/>
                  <a:pt x="372" y="527"/>
                  <a:pt x="372" y="496"/>
                </a:cubicBezTo>
                <a:lnTo>
                  <a:pt x="372" y="496"/>
                </a:lnTo>
                <a:lnTo>
                  <a:pt x="341" y="465"/>
                </a:lnTo>
                <a:cubicBezTo>
                  <a:pt x="341" y="434"/>
                  <a:pt x="341" y="434"/>
                  <a:pt x="341" y="434"/>
                </a:cubicBezTo>
                <a:lnTo>
                  <a:pt x="341" y="434"/>
                </a:lnTo>
                <a:cubicBezTo>
                  <a:pt x="341" y="403"/>
                  <a:pt x="341" y="403"/>
                  <a:pt x="341" y="403"/>
                </a:cubicBezTo>
                <a:lnTo>
                  <a:pt x="341" y="403"/>
                </a:lnTo>
                <a:lnTo>
                  <a:pt x="341" y="403"/>
                </a:lnTo>
                <a:lnTo>
                  <a:pt x="341" y="372"/>
                </a:lnTo>
                <a:lnTo>
                  <a:pt x="341" y="372"/>
                </a:lnTo>
                <a:lnTo>
                  <a:pt x="341" y="372"/>
                </a:lnTo>
                <a:lnTo>
                  <a:pt x="372" y="341"/>
                </a:lnTo>
                <a:lnTo>
                  <a:pt x="372" y="341"/>
                </a:lnTo>
                <a:lnTo>
                  <a:pt x="372" y="341"/>
                </a:lnTo>
                <a:lnTo>
                  <a:pt x="372" y="341"/>
                </a:lnTo>
                <a:lnTo>
                  <a:pt x="372" y="341"/>
                </a:lnTo>
                <a:lnTo>
                  <a:pt x="372" y="341"/>
                </a:lnTo>
                <a:cubicBezTo>
                  <a:pt x="372" y="310"/>
                  <a:pt x="372" y="310"/>
                  <a:pt x="372" y="310"/>
                </a:cubicBezTo>
                <a:lnTo>
                  <a:pt x="372" y="310"/>
                </a:lnTo>
                <a:cubicBezTo>
                  <a:pt x="372" y="279"/>
                  <a:pt x="372" y="279"/>
                  <a:pt x="372" y="279"/>
                </a:cubicBezTo>
                <a:cubicBezTo>
                  <a:pt x="403" y="248"/>
                  <a:pt x="403" y="248"/>
                  <a:pt x="403" y="248"/>
                </a:cubicBezTo>
                <a:lnTo>
                  <a:pt x="403" y="248"/>
                </a:lnTo>
                <a:lnTo>
                  <a:pt x="403" y="248"/>
                </a:lnTo>
                <a:cubicBezTo>
                  <a:pt x="433" y="248"/>
                  <a:pt x="433" y="248"/>
                  <a:pt x="433" y="217"/>
                </a:cubicBezTo>
                <a:cubicBezTo>
                  <a:pt x="433" y="217"/>
                  <a:pt x="465" y="217"/>
                  <a:pt x="465" y="186"/>
                </a:cubicBezTo>
                <a:lnTo>
                  <a:pt x="496" y="186"/>
                </a:lnTo>
                <a:lnTo>
                  <a:pt x="496" y="186"/>
                </a:lnTo>
                <a:lnTo>
                  <a:pt x="527" y="186"/>
                </a:lnTo>
                <a:lnTo>
                  <a:pt x="527" y="186"/>
                </a:lnTo>
                <a:lnTo>
                  <a:pt x="527" y="186"/>
                </a:lnTo>
                <a:cubicBezTo>
                  <a:pt x="527" y="155"/>
                  <a:pt x="527" y="155"/>
                  <a:pt x="527" y="155"/>
                </a:cubicBezTo>
                <a:lnTo>
                  <a:pt x="527" y="124"/>
                </a:lnTo>
                <a:lnTo>
                  <a:pt x="527" y="124"/>
                </a:lnTo>
                <a:lnTo>
                  <a:pt x="527" y="124"/>
                </a:lnTo>
                <a:lnTo>
                  <a:pt x="527" y="124"/>
                </a:lnTo>
                <a:lnTo>
                  <a:pt x="496" y="124"/>
                </a:lnTo>
                <a:lnTo>
                  <a:pt x="465" y="124"/>
                </a:lnTo>
                <a:cubicBezTo>
                  <a:pt x="465" y="124"/>
                  <a:pt x="465" y="124"/>
                  <a:pt x="433" y="124"/>
                </a:cubicBezTo>
                <a:lnTo>
                  <a:pt x="433" y="124"/>
                </a:lnTo>
                <a:cubicBezTo>
                  <a:pt x="403" y="124"/>
                  <a:pt x="372" y="124"/>
                  <a:pt x="372" y="93"/>
                </a:cubicBezTo>
                <a:lnTo>
                  <a:pt x="372" y="62"/>
                </a:lnTo>
                <a:lnTo>
                  <a:pt x="372" y="62"/>
                </a:lnTo>
                <a:lnTo>
                  <a:pt x="372" y="31"/>
                </a:lnTo>
                <a:lnTo>
                  <a:pt x="372" y="31"/>
                </a:lnTo>
                <a:lnTo>
                  <a:pt x="341" y="31"/>
                </a:lnTo>
                <a:cubicBezTo>
                  <a:pt x="341" y="31"/>
                  <a:pt x="309" y="31"/>
                  <a:pt x="309" y="0"/>
                </a:cubicBezTo>
                <a:lnTo>
                  <a:pt x="309" y="0"/>
                </a:lnTo>
                <a:lnTo>
                  <a:pt x="309" y="31"/>
                </a:lnTo>
                <a:cubicBezTo>
                  <a:pt x="309" y="31"/>
                  <a:pt x="309" y="31"/>
                  <a:pt x="279" y="31"/>
                </a:cubicBezTo>
                <a:cubicBezTo>
                  <a:pt x="279" y="62"/>
                  <a:pt x="279" y="62"/>
                  <a:pt x="279" y="62"/>
                </a:cubicBezTo>
                <a:lnTo>
                  <a:pt x="279" y="62"/>
                </a:lnTo>
                <a:lnTo>
                  <a:pt x="279" y="62"/>
                </a:lnTo>
                <a:cubicBezTo>
                  <a:pt x="279" y="93"/>
                  <a:pt x="248" y="124"/>
                  <a:pt x="186" y="124"/>
                </a:cubicBezTo>
                <a:cubicBezTo>
                  <a:pt x="155" y="124"/>
                  <a:pt x="155" y="155"/>
                  <a:pt x="155" y="155"/>
                </a:cubicBezTo>
                <a:cubicBezTo>
                  <a:pt x="155" y="186"/>
                  <a:pt x="124" y="217"/>
                  <a:pt x="124" y="248"/>
                </a:cubicBezTo>
                <a:cubicBezTo>
                  <a:pt x="124" y="248"/>
                  <a:pt x="124" y="248"/>
                  <a:pt x="124" y="279"/>
                </a:cubicBezTo>
                <a:lnTo>
                  <a:pt x="92" y="279"/>
                </a:lnTo>
                <a:cubicBezTo>
                  <a:pt x="92" y="310"/>
                  <a:pt x="92" y="310"/>
                  <a:pt x="92" y="310"/>
                </a:cubicBezTo>
                <a:cubicBezTo>
                  <a:pt x="62" y="310"/>
                  <a:pt x="62" y="310"/>
                  <a:pt x="62" y="310"/>
                </a:cubicBezTo>
                <a:lnTo>
                  <a:pt x="62" y="310"/>
                </a:lnTo>
                <a:cubicBezTo>
                  <a:pt x="62" y="279"/>
                  <a:pt x="31" y="279"/>
                  <a:pt x="31" y="248"/>
                </a:cubicBezTo>
                <a:lnTo>
                  <a:pt x="31" y="248"/>
                </a:lnTo>
                <a:lnTo>
                  <a:pt x="31" y="248"/>
                </a:lnTo>
                <a:lnTo>
                  <a:pt x="31" y="248"/>
                </a:lnTo>
                <a:cubicBezTo>
                  <a:pt x="31" y="248"/>
                  <a:pt x="31" y="248"/>
                  <a:pt x="0" y="248"/>
                </a:cubicBezTo>
                <a:lnTo>
                  <a:pt x="0" y="248"/>
                </a:lnTo>
                <a:cubicBezTo>
                  <a:pt x="0" y="279"/>
                  <a:pt x="0" y="279"/>
                  <a:pt x="0" y="279"/>
                </a:cubicBezTo>
                <a:lnTo>
                  <a:pt x="0" y="279"/>
                </a:lnTo>
                <a:lnTo>
                  <a:pt x="0" y="310"/>
                </a:lnTo>
                <a:lnTo>
                  <a:pt x="0" y="310"/>
                </a:lnTo>
                <a:cubicBezTo>
                  <a:pt x="0" y="310"/>
                  <a:pt x="31" y="341"/>
                  <a:pt x="62" y="372"/>
                </a:cubicBezTo>
                <a:lnTo>
                  <a:pt x="62" y="372"/>
                </a:lnTo>
                <a:cubicBezTo>
                  <a:pt x="62" y="403"/>
                  <a:pt x="62" y="403"/>
                  <a:pt x="62" y="434"/>
                </a:cubicBezTo>
                <a:lnTo>
                  <a:pt x="92" y="434"/>
                </a:lnTo>
                <a:lnTo>
                  <a:pt x="92" y="465"/>
                </a:lnTo>
                <a:cubicBezTo>
                  <a:pt x="92" y="465"/>
                  <a:pt x="92" y="465"/>
                  <a:pt x="124" y="465"/>
                </a:cubicBezTo>
                <a:cubicBezTo>
                  <a:pt x="124" y="496"/>
                  <a:pt x="124" y="527"/>
                  <a:pt x="124" y="527"/>
                </a:cubicBezTo>
                <a:cubicBezTo>
                  <a:pt x="124" y="527"/>
                  <a:pt x="124" y="527"/>
                  <a:pt x="124" y="558"/>
                </a:cubicBezTo>
                <a:lnTo>
                  <a:pt x="155" y="589"/>
                </a:lnTo>
                <a:cubicBezTo>
                  <a:pt x="186" y="620"/>
                  <a:pt x="186" y="620"/>
                  <a:pt x="186" y="651"/>
                </a:cubicBezTo>
                <a:cubicBezTo>
                  <a:pt x="186" y="682"/>
                  <a:pt x="186" y="682"/>
                  <a:pt x="186" y="682"/>
                </a:cubicBezTo>
                <a:lnTo>
                  <a:pt x="186" y="682"/>
                </a:lnTo>
                <a:lnTo>
                  <a:pt x="186" y="682"/>
                </a:lnTo>
                <a:cubicBezTo>
                  <a:pt x="186" y="682"/>
                  <a:pt x="186" y="682"/>
                  <a:pt x="217" y="713"/>
                </a:cubicBezTo>
                <a:cubicBezTo>
                  <a:pt x="217" y="713"/>
                  <a:pt x="217" y="743"/>
                  <a:pt x="248" y="743"/>
                </a:cubicBezTo>
                <a:cubicBezTo>
                  <a:pt x="248" y="775"/>
                  <a:pt x="248" y="806"/>
                  <a:pt x="248" y="806"/>
                </a:cubicBezTo>
                <a:cubicBezTo>
                  <a:pt x="248" y="837"/>
                  <a:pt x="248" y="837"/>
                  <a:pt x="248" y="837"/>
                </a:cubicBezTo>
                <a:cubicBezTo>
                  <a:pt x="248" y="868"/>
                  <a:pt x="248" y="868"/>
                  <a:pt x="279" y="868"/>
                </a:cubicBezTo>
                <a:lnTo>
                  <a:pt x="279" y="868"/>
                </a:lnTo>
                <a:lnTo>
                  <a:pt x="309" y="899"/>
                </a:lnTo>
                <a:cubicBezTo>
                  <a:pt x="341" y="899"/>
                  <a:pt x="341" y="930"/>
                  <a:pt x="341" y="930"/>
                </a:cubicBezTo>
                <a:cubicBezTo>
                  <a:pt x="372" y="930"/>
                  <a:pt x="372" y="960"/>
                  <a:pt x="372" y="960"/>
                </a:cubicBezTo>
                <a:cubicBezTo>
                  <a:pt x="403" y="960"/>
                  <a:pt x="433" y="992"/>
                  <a:pt x="433" y="992"/>
                </a:cubicBezTo>
                <a:cubicBezTo>
                  <a:pt x="433" y="992"/>
                  <a:pt x="433" y="992"/>
                  <a:pt x="465" y="992"/>
                </a:cubicBezTo>
                <a:lnTo>
                  <a:pt x="496" y="1023"/>
                </a:lnTo>
                <a:cubicBezTo>
                  <a:pt x="496" y="1054"/>
                  <a:pt x="496" y="1054"/>
                  <a:pt x="527" y="1054"/>
                </a:cubicBezTo>
                <a:lnTo>
                  <a:pt x="527" y="1054"/>
                </a:lnTo>
                <a:cubicBezTo>
                  <a:pt x="557" y="1084"/>
                  <a:pt x="557" y="1084"/>
                  <a:pt x="557" y="1116"/>
                </a:cubicBezTo>
                <a:cubicBezTo>
                  <a:pt x="589" y="1116"/>
                  <a:pt x="589" y="1147"/>
                  <a:pt x="589" y="1208"/>
                </a:cubicBezTo>
                <a:lnTo>
                  <a:pt x="589" y="1208"/>
                </a:lnTo>
                <a:lnTo>
                  <a:pt x="589" y="1240"/>
                </a:lnTo>
                <a:lnTo>
                  <a:pt x="589" y="1271"/>
                </a:lnTo>
                <a:lnTo>
                  <a:pt x="589" y="1271"/>
                </a:lnTo>
                <a:lnTo>
                  <a:pt x="589" y="1271"/>
                </a:lnTo>
                <a:cubicBezTo>
                  <a:pt x="589" y="1271"/>
                  <a:pt x="589" y="1302"/>
                  <a:pt x="589" y="1332"/>
                </a:cubicBezTo>
                <a:cubicBezTo>
                  <a:pt x="589" y="1364"/>
                  <a:pt x="589" y="1364"/>
                  <a:pt x="589" y="1395"/>
                </a:cubicBezTo>
                <a:lnTo>
                  <a:pt x="589" y="1395"/>
                </a:lnTo>
                <a:cubicBezTo>
                  <a:pt x="589" y="1426"/>
                  <a:pt x="589" y="1426"/>
                  <a:pt x="557" y="1426"/>
                </a:cubicBezTo>
                <a:cubicBezTo>
                  <a:pt x="557" y="1456"/>
                  <a:pt x="557" y="1456"/>
                  <a:pt x="557" y="1456"/>
                </a:cubicBezTo>
                <a:cubicBezTo>
                  <a:pt x="589" y="1456"/>
                  <a:pt x="557" y="1488"/>
                  <a:pt x="557" y="1519"/>
                </a:cubicBezTo>
                <a:lnTo>
                  <a:pt x="557" y="1519"/>
                </a:lnTo>
                <a:cubicBezTo>
                  <a:pt x="557" y="1519"/>
                  <a:pt x="557" y="1519"/>
                  <a:pt x="557" y="1550"/>
                </a:cubicBezTo>
                <a:lnTo>
                  <a:pt x="557" y="1550"/>
                </a:lnTo>
                <a:cubicBezTo>
                  <a:pt x="557" y="1580"/>
                  <a:pt x="557" y="1580"/>
                  <a:pt x="557" y="1612"/>
                </a:cubicBezTo>
                <a:lnTo>
                  <a:pt x="557" y="1643"/>
                </a:lnTo>
                <a:cubicBezTo>
                  <a:pt x="557" y="1643"/>
                  <a:pt x="557" y="1643"/>
                  <a:pt x="557" y="1674"/>
                </a:cubicBezTo>
                <a:lnTo>
                  <a:pt x="557" y="1704"/>
                </a:lnTo>
                <a:cubicBezTo>
                  <a:pt x="557" y="1704"/>
                  <a:pt x="557" y="1736"/>
                  <a:pt x="527" y="1736"/>
                </a:cubicBezTo>
                <a:lnTo>
                  <a:pt x="527" y="1767"/>
                </a:lnTo>
                <a:cubicBezTo>
                  <a:pt x="527" y="1798"/>
                  <a:pt x="527" y="1798"/>
                  <a:pt x="527" y="1798"/>
                </a:cubicBezTo>
                <a:lnTo>
                  <a:pt x="527" y="1798"/>
                </a:lnTo>
                <a:lnTo>
                  <a:pt x="527" y="1798"/>
                </a:lnTo>
                <a:lnTo>
                  <a:pt x="527" y="1828"/>
                </a:lnTo>
                <a:lnTo>
                  <a:pt x="527" y="1828"/>
                </a:lnTo>
                <a:cubicBezTo>
                  <a:pt x="527" y="1828"/>
                  <a:pt x="527" y="1828"/>
                  <a:pt x="527" y="1860"/>
                </a:cubicBezTo>
                <a:cubicBezTo>
                  <a:pt x="527" y="1860"/>
                  <a:pt x="527" y="1891"/>
                  <a:pt x="496" y="1891"/>
                </a:cubicBezTo>
                <a:lnTo>
                  <a:pt x="496" y="1922"/>
                </a:lnTo>
                <a:cubicBezTo>
                  <a:pt x="496" y="1922"/>
                  <a:pt x="496" y="1922"/>
                  <a:pt x="496" y="1952"/>
                </a:cubicBezTo>
                <a:cubicBezTo>
                  <a:pt x="496" y="1952"/>
                  <a:pt x="496" y="1952"/>
                  <a:pt x="496" y="1984"/>
                </a:cubicBezTo>
                <a:cubicBezTo>
                  <a:pt x="527" y="1984"/>
                  <a:pt x="496" y="2046"/>
                  <a:pt x="496" y="2046"/>
                </a:cubicBezTo>
                <a:lnTo>
                  <a:pt x="496" y="2076"/>
                </a:lnTo>
                <a:cubicBezTo>
                  <a:pt x="496" y="2076"/>
                  <a:pt x="496" y="2108"/>
                  <a:pt x="496" y="2139"/>
                </a:cubicBezTo>
                <a:lnTo>
                  <a:pt x="496" y="2139"/>
                </a:lnTo>
                <a:cubicBezTo>
                  <a:pt x="496" y="2139"/>
                  <a:pt x="496" y="2139"/>
                  <a:pt x="496" y="2169"/>
                </a:cubicBezTo>
                <a:cubicBezTo>
                  <a:pt x="496" y="2169"/>
                  <a:pt x="496" y="2200"/>
                  <a:pt x="465" y="2232"/>
                </a:cubicBezTo>
                <a:lnTo>
                  <a:pt x="433" y="2263"/>
                </a:lnTo>
                <a:lnTo>
                  <a:pt x="433" y="2293"/>
                </a:lnTo>
                <a:lnTo>
                  <a:pt x="433" y="2293"/>
                </a:lnTo>
                <a:cubicBezTo>
                  <a:pt x="433" y="2293"/>
                  <a:pt x="433" y="2293"/>
                  <a:pt x="433" y="2324"/>
                </a:cubicBezTo>
                <a:lnTo>
                  <a:pt x="403" y="2324"/>
                </a:lnTo>
                <a:lnTo>
                  <a:pt x="403" y="2324"/>
                </a:lnTo>
                <a:cubicBezTo>
                  <a:pt x="403" y="2356"/>
                  <a:pt x="403" y="2356"/>
                  <a:pt x="403" y="2356"/>
                </a:cubicBezTo>
                <a:lnTo>
                  <a:pt x="403" y="2356"/>
                </a:lnTo>
                <a:cubicBezTo>
                  <a:pt x="403" y="2387"/>
                  <a:pt x="403" y="2387"/>
                  <a:pt x="403" y="2417"/>
                </a:cubicBezTo>
                <a:lnTo>
                  <a:pt x="403" y="2417"/>
                </a:lnTo>
                <a:lnTo>
                  <a:pt x="403" y="2448"/>
                </a:lnTo>
                <a:cubicBezTo>
                  <a:pt x="403" y="2448"/>
                  <a:pt x="433" y="2480"/>
                  <a:pt x="403" y="2511"/>
                </a:cubicBezTo>
                <a:cubicBezTo>
                  <a:pt x="403" y="2541"/>
                  <a:pt x="372" y="2572"/>
                  <a:pt x="372" y="2572"/>
                </a:cubicBezTo>
                <a:lnTo>
                  <a:pt x="372" y="2572"/>
                </a:lnTo>
                <a:cubicBezTo>
                  <a:pt x="403" y="2572"/>
                  <a:pt x="403" y="2572"/>
                  <a:pt x="403" y="2572"/>
                </a:cubicBezTo>
                <a:lnTo>
                  <a:pt x="433" y="2572"/>
                </a:lnTo>
                <a:lnTo>
                  <a:pt x="433" y="2572"/>
                </a:lnTo>
                <a:lnTo>
                  <a:pt x="433" y="2572"/>
                </a:lnTo>
                <a:lnTo>
                  <a:pt x="433" y="2572"/>
                </a:lnTo>
                <a:cubicBezTo>
                  <a:pt x="465" y="2604"/>
                  <a:pt x="465" y="2604"/>
                  <a:pt x="465" y="2604"/>
                </a:cubicBezTo>
                <a:cubicBezTo>
                  <a:pt x="465" y="2604"/>
                  <a:pt x="433" y="2572"/>
                  <a:pt x="433" y="254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80" name="Google Shape;1280;g627d42fa04_4_49"/>
          <p:cNvSpPr>
            <a:spLocks/>
          </p:cNvSpPr>
          <p:nvPr/>
        </p:nvSpPr>
        <p:spPr>
          <a:xfrm>
            <a:off x="4256106" y="9116503"/>
            <a:ext cx="57281" cy="59998"/>
          </a:xfrm>
          <a:custGeom>
            <a:avLst/>
            <a:gdLst/>
            <a:ahLst/>
            <a:cxnLst/>
            <a:rect l="l" t="t" r="r" b="b"/>
            <a:pathLst>
              <a:path w="93" h="95" extrusionOk="0">
                <a:moveTo>
                  <a:pt x="92" y="63"/>
                </a:moveTo>
                <a:lnTo>
                  <a:pt x="92" y="63"/>
                </a:lnTo>
                <a:cubicBezTo>
                  <a:pt x="62" y="63"/>
                  <a:pt x="62" y="63"/>
                  <a:pt x="31" y="31"/>
                </a:cubicBezTo>
                <a:cubicBezTo>
                  <a:pt x="31" y="31"/>
                  <a:pt x="31" y="31"/>
                  <a:pt x="31" y="0"/>
                </a:cubicBezTo>
                <a:lnTo>
                  <a:pt x="31" y="0"/>
                </a:lnTo>
                <a:lnTo>
                  <a:pt x="31" y="0"/>
                </a:lnTo>
                <a:cubicBezTo>
                  <a:pt x="0" y="0"/>
                  <a:pt x="0" y="0"/>
                  <a:pt x="0" y="0"/>
                </a:cubicBezTo>
                <a:lnTo>
                  <a:pt x="0" y="0"/>
                </a:lnTo>
                <a:cubicBezTo>
                  <a:pt x="31" y="0"/>
                  <a:pt x="31" y="31"/>
                  <a:pt x="31" y="63"/>
                </a:cubicBezTo>
                <a:cubicBezTo>
                  <a:pt x="31" y="63"/>
                  <a:pt x="31" y="63"/>
                  <a:pt x="31" y="94"/>
                </a:cubicBezTo>
                <a:lnTo>
                  <a:pt x="31" y="94"/>
                </a:lnTo>
                <a:lnTo>
                  <a:pt x="62" y="94"/>
                </a:lnTo>
                <a:cubicBezTo>
                  <a:pt x="92" y="94"/>
                  <a:pt x="92" y="94"/>
                  <a:pt x="92" y="94"/>
                </a:cubicBezTo>
                <a:lnTo>
                  <a:pt x="92" y="94"/>
                </a:lnTo>
                <a:lnTo>
                  <a:pt x="92" y="94"/>
                </a:lnTo>
                <a:cubicBezTo>
                  <a:pt x="92" y="63"/>
                  <a:pt x="92" y="63"/>
                  <a:pt x="92" y="63"/>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81" name="Google Shape;1281;g627d42fa04_4_49"/>
          <p:cNvSpPr>
            <a:spLocks/>
          </p:cNvSpPr>
          <p:nvPr/>
        </p:nvSpPr>
        <p:spPr>
          <a:xfrm>
            <a:off x="4026984" y="7297485"/>
            <a:ext cx="2729" cy="19089"/>
          </a:xfrm>
          <a:custGeom>
            <a:avLst/>
            <a:gdLst/>
            <a:ahLst/>
            <a:cxnLst/>
            <a:rect l="l" t="t" r="r" b="b"/>
            <a:pathLst>
              <a:path w="1" h="32" extrusionOk="0">
                <a:moveTo>
                  <a:pt x="0" y="31"/>
                </a:moveTo>
                <a:lnTo>
                  <a:pt x="0" y="31"/>
                </a:lnTo>
                <a:lnTo>
                  <a:pt x="0" y="31"/>
                </a:lnTo>
                <a:lnTo>
                  <a:pt x="0" y="0"/>
                </a:lnTo>
                <a:lnTo>
                  <a:pt x="0" y="0"/>
                </a:lnTo>
                <a:lnTo>
                  <a:pt x="0" y="0"/>
                </a:lnTo>
                <a:lnTo>
                  <a:pt x="0" y="31"/>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82" name="Google Shape;1282;g627d42fa04_4_49"/>
          <p:cNvSpPr>
            <a:spLocks/>
          </p:cNvSpPr>
          <p:nvPr/>
        </p:nvSpPr>
        <p:spPr>
          <a:xfrm>
            <a:off x="4351574" y="9214681"/>
            <a:ext cx="2727" cy="2728"/>
          </a:xfrm>
          <a:custGeom>
            <a:avLst/>
            <a:gdLst/>
            <a:ahLst/>
            <a:cxnLst/>
            <a:rect l="l" t="t" r="r" b="b"/>
            <a:pathLst>
              <a:path w="1" h="1" extrusionOk="0">
                <a:moveTo>
                  <a:pt x="0" y="0"/>
                </a:moveTo>
                <a:lnTo>
                  <a:pt x="0"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83" name="Google Shape;1283;g627d42fa04_4_49"/>
          <p:cNvSpPr>
            <a:spLocks/>
          </p:cNvSpPr>
          <p:nvPr/>
        </p:nvSpPr>
        <p:spPr>
          <a:xfrm>
            <a:off x="4313387" y="8849241"/>
            <a:ext cx="19093" cy="38180"/>
          </a:xfrm>
          <a:custGeom>
            <a:avLst/>
            <a:gdLst/>
            <a:ahLst/>
            <a:cxnLst/>
            <a:rect l="l" t="t" r="r" b="b"/>
            <a:pathLst>
              <a:path w="33" h="62" extrusionOk="0">
                <a:moveTo>
                  <a:pt x="0" y="31"/>
                </a:moveTo>
                <a:lnTo>
                  <a:pt x="0" y="31"/>
                </a:lnTo>
                <a:lnTo>
                  <a:pt x="32" y="61"/>
                </a:lnTo>
                <a:lnTo>
                  <a:pt x="32" y="61"/>
                </a:lnTo>
                <a:lnTo>
                  <a:pt x="32" y="61"/>
                </a:lnTo>
                <a:cubicBezTo>
                  <a:pt x="32" y="61"/>
                  <a:pt x="32" y="61"/>
                  <a:pt x="32" y="31"/>
                </a:cubicBezTo>
                <a:lnTo>
                  <a:pt x="32" y="31"/>
                </a:lnTo>
                <a:lnTo>
                  <a:pt x="32" y="31"/>
                </a:lnTo>
                <a:cubicBezTo>
                  <a:pt x="0" y="31"/>
                  <a:pt x="0" y="0"/>
                  <a:pt x="0" y="0"/>
                </a:cubicBezTo>
                <a:lnTo>
                  <a:pt x="0" y="0"/>
                </a:lnTo>
                <a:lnTo>
                  <a:pt x="0" y="0"/>
                </a:lnTo>
                <a:lnTo>
                  <a:pt x="0" y="0"/>
                </a:lnTo>
                <a:cubicBezTo>
                  <a:pt x="0" y="31"/>
                  <a:pt x="0" y="31"/>
                  <a:pt x="0"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84" name="Google Shape;1284;g627d42fa04_4_49"/>
          <p:cNvSpPr>
            <a:spLocks/>
          </p:cNvSpPr>
          <p:nvPr/>
        </p:nvSpPr>
        <p:spPr>
          <a:xfrm>
            <a:off x="4237013" y="8906512"/>
            <a:ext cx="98195" cy="152721"/>
          </a:xfrm>
          <a:custGeom>
            <a:avLst/>
            <a:gdLst/>
            <a:ahLst/>
            <a:cxnLst/>
            <a:rect l="l" t="t" r="r" b="b"/>
            <a:pathLst>
              <a:path w="157" h="249" extrusionOk="0">
                <a:moveTo>
                  <a:pt x="63" y="248"/>
                </a:moveTo>
                <a:lnTo>
                  <a:pt x="63" y="248"/>
                </a:lnTo>
                <a:lnTo>
                  <a:pt x="63" y="248"/>
                </a:lnTo>
                <a:cubicBezTo>
                  <a:pt x="94" y="248"/>
                  <a:pt x="94" y="248"/>
                  <a:pt x="94" y="248"/>
                </a:cubicBezTo>
                <a:lnTo>
                  <a:pt x="94" y="248"/>
                </a:lnTo>
                <a:cubicBezTo>
                  <a:pt x="94" y="217"/>
                  <a:pt x="94" y="217"/>
                  <a:pt x="124" y="217"/>
                </a:cubicBezTo>
                <a:lnTo>
                  <a:pt x="124" y="217"/>
                </a:lnTo>
                <a:lnTo>
                  <a:pt x="124" y="217"/>
                </a:lnTo>
                <a:lnTo>
                  <a:pt x="124" y="217"/>
                </a:lnTo>
                <a:cubicBezTo>
                  <a:pt x="124" y="187"/>
                  <a:pt x="124" y="187"/>
                  <a:pt x="124" y="187"/>
                </a:cubicBezTo>
                <a:cubicBezTo>
                  <a:pt x="124" y="156"/>
                  <a:pt x="124" y="156"/>
                  <a:pt x="124" y="156"/>
                </a:cubicBezTo>
                <a:cubicBezTo>
                  <a:pt x="124" y="124"/>
                  <a:pt x="124" y="124"/>
                  <a:pt x="124" y="124"/>
                </a:cubicBezTo>
                <a:lnTo>
                  <a:pt x="124" y="124"/>
                </a:lnTo>
                <a:lnTo>
                  <a:pt x="124" y="124"/>
                </a:lnTo>
                <a:lnTo>
                  <a:pt x="156" y="93"/>
                </a:lnTo>
                <a:lnTo>
                  <a:pt x="156" y="93"/>
                </a:lnTo>
                <a:lnTo>
                  <a:pt x="156" y="93"/>
                </a:lnTo>
                <a:lnTo>
                  <a:pt x="156" y="93"/>
                </a:lnTo>
                <a:lnTo>
                  <a:pt x="156" y="63"/>
                </a:lnTo>
                <a:lnTo>
                  <a:pt x="156" y="63"/>
                </a:lnTo>
                <a:lnTo>
                  <a:pt x="156" y="63"/>
                </a:lnTo>
                <a:cubicBezTo>
                  <a:pt x="156" y="63"/>
                  <a:pt x="156" y="63"/>
                  <a:pt x="156" y="32"/>
                </a:cubicBezTo>
                <a:lnTo>
                  <a:pt x="156" y="32"/>
                </a:lnTo>
                <a:lnTo>
                  <a:pt x="156" y="32"/>
                </a:lnTo>
                <a:cubicBezTo>
                  <a:pt x="156" y="32"/>
                  <a:pt x="156" y="32"/>
                  <a:pt x="156" y="0"/>
                </a:cubicBezTo>
                <a:cubicBezTo>
                  <a:pt x="124" y="32"/>
                  <a:pt x="124" y="32"/>
                  <a:pt x="124" y="32"/>
                </a:cubicBezTo>
                <a:lnTo>
                  <a:pt x="124" y="32"/>
                </a:lnTo>
                <a:cubicBezTo>
                  <a:pt x="124" y="63"/>
                  <a:pt x="124" y="63"/>
                  <a:pt x="124" y="63"/>
                </a:cubicBezTo>
                <a:cubicBezTo>
                  <a:pt x="94" y="63"/>
                  <a:pt x="94" y="63"/>
                  <a:pt x="94" y="63"/>
                </a:cubicBezTo>
                <a:lnTo>
                  <a:pt x="94" y="63"/>
                </a:lnTo>
                <a:cubicBezTo>
                  <a:pt x="94" y="93"/>
                  <a:pt x="94" y="93"/>
                  <a:pt x="94" y="93"/>
                </a:cubicBezTo>
                <a:cubicBezTo>
                  <a:pt x="63" y="93"/>
                  <a:pt x="63" y="63"/>
                  <a:pt x="63" y="63"/>
                </a:cubicBezTo>
                <a:cubicBezTo>
                  <a:pt x="63" y="63"/>
                  <a:pt x="63" y="63"/>
                  <a:pt x="32" y="93"/>
                </a:cubicBezTo>
                <a:lnTo>
                  <a:pt x="32" y="93"/>
                </a:lnTo>
                <a:lnTo>
                  <a:pt x="32" y="93"/>
                </a:lnTo>
                <a:cubicBezTo>
                  <a:pt x="32" y="93"/>
                  <a:pt x="32" y="93"/>
                  <a:pt x="0" y="93"/>
                </a:cubicBezTo>
                <a:cubicBezTo>
                  <a:pt x="32" y="93"/>
                  <a:pt x="32" y="93"/>
                  <a:pt x="32" y="93"/>
                </a:cubicBezTo>
                <a:lnTo>
                  <a:pt x="32" y="93"/>
                </a:lnTo>
                <a:lnTo>
                  <a:pt x="63" y="124"/>
                </a:lnTo>
                <a:cubicBezTo>
                  <a:pt x="63" y="124"/>
                  <a:pt x="63" y="124"/>
                  <a:pt x="63" y="156"/>
                </a:cubicBezTo>
                <a:cubicBezTo>
                  <a:pt x="63" y="156"/>
                  <a:pt x="94" y="156"/>
                  <a:pt x="94" y="187"/>
                </a:cubicBezTo>
                <a:lnTo>
                  <a:pt x="94" y="217"/>
                </a:lnTo>
                <a:lnTo>
                  <a:pt x="63" y="217"/>
                </a:lnTo>
                <a:lnTo>
                  <a:pt x="32" y="217"/>
                </a:lnTo>
                <a:lnTo>
                  <a:pt x="32" y="217"/>
                </a:lnTo>
                <a:cubicBezTo>
                  <a:pt x="63" y="248"/>
                  <a:pt x="63" y="248"/>
                  <a:pt x="63" y="248"/>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85" name="Google Shape;1285;g627d42fa04_4_49"/>
          <p:cNvSpPr>
            <a:spLocks/>
          </p:cNvSpPr>
          <p:nvPr/>
        </p:nvSpPr>
        <p:spPr>
          <a:xfrm>
            <a:off x="5944517" y="4267602"/>
            <a:ext cx="95467" cy="57271"/>
          </a:xfrm>
          <a:custGeom>
            <a:avLst/>
            <a:gdLst/>
            <a:ahLst/>
            <a:cxnLst/>
            <a:rect l="l" t="t" r="r" b="b"/>
            <a:pathLst>
              <a:path w="156" h="94" extrusionOk="0">
                <a:moveTo>
                  <a:pt x="61" y="62"/>
                </a:moveTo>
                <a:lnTo>
                  <a:pt x="61" y="62"/>
                </a:lnTo>
                <a:lnTo>
                  <a:pt x="61" y="62"/>
                </a:lnTo>
                <a:lnTo>
                  <a:pt x="61" y="62"/>
                </a:lnTo>
                <a:cubicBezTo>
                  <a:pt x="92" y="62"/>
                  <a:pt x="124" y="62"/>
                  <a:pt x="124" y="93"/>
                </a:cubicBezTo>
                <a:lnTo>
                  <a:pt x="124" y="93"/>
                </a:lnTo>
                <a:cubicBezTo>
                  <a:pt x="155" y="93"/>
                  <a:pt x="155" y="93"/>
                  <a:pt x="155" y="93"/>
                </a:cubicBezTo>
                <a:lnTo>
                  <a:pt x="155" y="93"/>
                </a:lnTo>
                <a:lnTo>
                  <a:pt x="155" y="93"/>
                </a:lnTo>
                <a:lnTo>
                  <a:pt x="155" y="93"/>
                </a:lnTo>
                <a:cubicBezTo>
                  <a:pt x="155" y="62"/>
                  <a:pt x="155" y="62"/>
                  <a:pt x="155" y="31"/>
                </a:cubicBezTo>
                <a:lnTo>
                  <a:pt x="155" y="31"/>
                </a:lnTo>
                <a:lnTo>
                  <a:pt x="155" y="31"/>
                </a:lnTo>
                <a:lnTo>
                  <a:pt x="124" y="31"/>
                </a:lnTo>
                <a:cubicBezTo>
                  <a:pt x="124" y="31"/>
                  <a:pt x="124" y="31"/>
                  <a:pt x="92" y="31"/>
                </a:cubicBezTo>
                <a:cubicBezTo>
                  <a:pt x="92" y="31"/>
                  <a:pt x="61" y="0"/>
                  <a:pt x="31" y="0"/>
                </a:cubicBezTo>
                <a:cubicBezTo>
                  <a:pt x="31" y="0"/>
                  <a:pt x="31" y="0"/>
                  <a:pt x="0" y="0"/>
                </a:cubicBezTo>
                <a:lnTo>
                  <a:pt x="0" y="0"/>
                </a:lnTo>
                <a:lnTo>
                  <a:pt x="0" y="0"/>
                </a:lnTo>
                <a:cubicBezTo>
                  <a:pt x="31" y="31"/>
                  <a:pt x="61" y="31"/>
                  <a:pt x="61" y="6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86" name="Google Shape;1286;g627d42fa04_4_49"/>
          <p:cNvSpPr>
            <a:spLocks/>
          </p:cNvSpPr>
          <p:nvPr/>
        </p:nvSpPr>
        <p:spPr>
          <a:xfrm>
            <a:off x="4351574" y="3828529"/>
            <a:ext cx="1764778" cy="902693"/>
          </a:xfrm>
          <a:custGeom>
            <a:avLst/>
            <a:gdLst/>
            <a:ahLst/>
            <a:cxnLst/>
            <a:rect l="l" t="t" r="r" b="b"/>
            <a:pathLst>
              <a:path w="2853" h="1458" extrusionOk="0">
                <a:moveTo>
                  <a:pt x="2604" y="868"/>
                </a:moveTo>
                <a:lnTo>
                  <a:pt x="2604" y="868"/>
                </a:lnTo>
                <a:cubicBezTo>
                  <a:pt x="2604" y="837"/>
                  <a:pt x="2604" y="837"/>
                  <a:pt x="2573" y="837"/>
                </a:cubicBezTo>
                <a:lnTo>
                  <a:pt x="2573" y="837"/>
                </a:lnTo>
                <a:lnTo>
                  <a:pt x="2541" y="837"/>
                </a:lnTo>
                <a:lnTo>
                  <a:pt x="2541" y="837"/>
                </a:lnTo>
                <a:cubicBezTo>
                  <a:pt x="2510" y="837"/>
                  <a:pt x="2510" y="837"/>
                  <a:pt x="2510" y="837"/>
                </a:cubicBezTo>
                <a:cubicBezTo>
                  <a:pt x="2480" y="837"/>
                  <a:pt x="2449" y="837"/>
                  <a:pt x="2449" y="837"/>
                </a:cubicBezTo>
                <a:lnTo>
                  <a:pt x="2449" y="837"/>
                </a:lnTo>
                <a:cubicBezTo>
                  <a:pt x="2449" y="837"/>
                  <a:pt x="2449" y="837"/>
                  <a:pt x="2417" y="837"/>
                </a:cubicBezTo>
                <a:cubicBezTo>
                  <a:pt x="2417" y="837"/>
                  <a:pt x="2417" y="837"/>
                  <a:pt x="2386" y="837"/>
                </a:cubicBezTo>
                <a:cubicBezTo>
                  <a:pt x="2386" y="837"/>
                  <a:pt x="2386" y="837"/>
                  <a:pt x="2356" y="837"/>
                </a:cubicBezTo>
                <a:lnTo>
                  <a:pt x="2356" y="837"/>
                </a:lnTo>
                <a:cubicBezTo>
                  <a:pt x="2325" y="837"/>
                  <a:pt x="2325" y="806"/>
                  <a:pt x="2325" y="806"/>
                </a:cubicBezTo>
                <a:cubicBezTo>
                  <a:pt x="2325" y="775"/>
                  <a:pt x="2356" y="775"/>
                  <a:pt x="2356" y="744"/>
                </a:cubicBezTo>
                <a:lnTo>
                  <a:pt x="2356" y="744"/>
                </a:lnTo>
                <a:cubicBezTo>
                  <a:pt x="2356" y="713"/>
                  <a:pt x="2356" y="713"/>
                  <a:pt x="2356" y="713"/>
                </a:cubicBezTo>
                <a:cubicBezTo>
                  <a:pt x="2293" y="651"/>
                  <a:pt x="2293" y="651"/>
                  <a:pt x="2293" y="651"/>
                </a:cubicBezTo>
                <a:cubicBezTo>
                  <a:pt x="2386" y="682"/>
                  <a:pt x="2386" y="682"/>
                  <a:pt x="2386" y="682"/>
                </a:cubicBezTo>
                <a:cubicBezTo>
                  <a:pt x="2449" y="682"/>
                  <a:pt x="2449" y="713"/>
                  <a:pt x="2480" y="713"/>
                </a:cubicBezTo>
                <a:lnTo>
                  <a:pt x="2510" y="713"/>
                </a:lnTo>
                <a:lnTo>
                  <a:pt x="2510" y="713"/>
                </a:lnTo>
                <a:lnTo>
                  <a:pt x="2510" y="682"/>
                </a:lnTo>
                <a:lnTo>
                  <a:pt x="2510" y="682"/>
                </a:lnTo>
                <a:cubicBezTo>
                  <a:pt x="2510" y="682"/>
                  <a:pt x="2510" y="651"/>
                  <a:pt x="2480" y="651"/>
                </a:cubicBezTo>
                <a:cubicBezTo>
                  <a:pt x="2480" y="651"/>
                  <a:pt x="2480" y="651"/>
                  <a:pt x="2480" y="620"/>
                </a:cubicBezTo>
                <a:lnTo>
                  <a:pt x="2480" y="620"/>
                </a:lnTo>
                <a:cubicBezTo>
                  <a:pt x="2480" y="620"/>
                  <a:pt x="2480" y="620"/>
                  <a:pt x="2510" y="620"/>
                </a:cubicBezTo>
                <a:lnTo>
                  <a:pt x="2510" y="620"/>
                </a:lnTo>
                <a:cubicBezTo>
                  <a:pt x="2510" y="589"/>
                  <a:pt x="2510" y="589"/>
                  <a:pt x="2541" y="589"/>
                </a:cubicBezTo>
                <a:lnTo>
                  <a:pt x="2541" y="589"/>
                </a:lnTo>
                <a:cubicBezTo>
                  <a:pt x="2573" y="589"/>
                  <a:pt x="2573" y="589"/>
                  <a:pt x="2573" y="589"/>
                </a:cubicBezTo>
                <a:lnTo>
                  <a:pt x="2573" y="589"/>
                </a:lnTo>
                <a:cubicBezTo>
                  <a:pt x="2573" y="589"/>
                  <a:pt x="2573" y="589"/>
                  <a:pt x="2604" y="589"/>
                </a:cubicBezTo>
                <a:cubicBezTo>
                  <a:pt x="2604" y="589"/>
                  <a:pt x="2634" y="558"/>
                  <a:pt x="2665" y="558"/>
                </a:cubicBezTo>
                <a:lnTo>
                  <a:pt x="2697" y="589"/>
                </a:lnTo>
                <a:lnTo>
                  <a:pt x="2697" y="589"/>
                </a:lnTo>
                <a:lnTo>
                  <a:pt x="2697" y="589"/>
                </a:lnTo>
                <a:lnTo>
                  <a:pt x="2697" y="558"/>
                </a:lnTo>
                <a:lnTo>
                  <a:pt x="2697" y="558"/>
                </a:lnTo>
                <a:cubicBezTo>
                  <a:pt x="2697" y="527"/>
                  <a:pt x="2697" y="527"/>
                  <a:pt x="2697" y="527"/>
                </a:cubicBezTo>
                <a:cubicBezTo>
                  <a:pt x="2665" y="496"/>
                  <a:pt x="2665" y="496"/>
                  <a:pt x="2697" y="496"/>
                </a:cubicBezTo>
                <a:cubicBezTo>
                  <a:pt x="2697" y="465"/>
                  <a:pt x="2728" y="465"/>
                  <a:pt x="2758" y="465"/>
                </a:cubicBezTo>
                <a:cubicBezTo>
                  <a:pt x="2789" y="465"/>
                  <a:pt x="2789" y="465"/>
                  <a:pt x="2789" y="496"/>
                </a:cubicBezTo>
                <a:cubicBezTo>
                  <a:pt x="2789" y="496"/>
                  <a:pt x="2789" y="496"/>
                  <a:pt x="2821" y="496"/>
                </a:cubicBezTo>
                <a:lnTo>
                  <a:pt x="2821" y="496"/>
                </a:lnTo>
                <a:lnTo>
                  <a:pt x="2821" y="496"/>
                </a:lnTo>
                <a:lnTo>
                  <a:pt x="2852" y="496"/>
                </a:lnTo>
                <a:lnTo>
                  <a:pt x="2852" y="465"/>
                </a:lnTo>
                <a:lnTo>
                  <a:pt x="2852" y="465"/>
                </a:lnTo>
                <a:lnTo>
                  <a:pt x="2821" y="465"/>
                </a:lnTo>
                <a:lnTo>
                  <a:pt x="2789" y="465"/>
                </a:lnTo>
                <a:lnTo>
                  <a:pt x="2789" y="465"/>
                </a:lnTo>
                <a:cubicBezTo>
                  <a:pt x="2789" y="465"/>
                  <a:pt x="2728" y="465"/>
                  <a:pt x="2728" y="434"/>
                </a:cubicBezTo>
                <a:cubicBezTo>
                  <a:pt x="2697" y="434"/>
                  <a:pt x="2697" y="403"/>
                  <a:pt x="2697" y="403"/>
                </a:cubicBezTo>
                <a:cubicBezTo>
                  <a:pt x="2728" y="372"/>
                  <a:pt x="2728" y="372"/>
                  <a:pt x="2728" y="372"/>
                </a:cubicBezTo>
                <a:cubicBezTo>
                  <a:pt x="2728" y="372"/>
                  <a:pt x="2728" y="372"/>
                  <a:pt x="2728" y="341"/>
                </a:cubicBezTo>
                <a:lnTo>
                  <a:pt x="2728" y="310"/>
                </a:lnTo>
                <a:cubicBezTo>
                  <a:pt x="2758" y="310"/>
                  <a:pt x="2758" y="279"/>
                  <a:pt x="2758" y="279"/>
                </a:cubicBezTo>
                <a:cubicBezTo>
                  <a:pt x="2758" y="248"/>
                  <a:pt x="2789" y="248"/>
                  <a:pt x="2789" y="248"/>
                </a:cubicBezTo>
                <a:lnTo>
                  <a:pt x="2821" y="248"/>
                </a:lnTo>
                <a:lnTo>
                  <a:pt x="2852" y="248"/>
                </a:lnTo>
                <a:lnTo>
                  <a:pt x="2852" y="248"/>
                </a:lnTo>
                <a:cubicBezTo>
                  <a:pt x="2852" y="217"/>
                  <a:pt x="2852" y="217"/>
                  <a:pt x="2852" y="217"/>
                </a:cubicBezTo>
                <a:lnTo>
                  <a:pt x="2852" y="217"/>
                </a:lnTo>
                <a:cubicBezTo>
                  <a:pt x="2852" y="217"/>
                  <a:pt x="2852" y="217"/>
                  <a:pt x="2852" y="186"/>
                </a:cubicBezTo>
                <a:lnTo>
                  <a:pt x="2821" y="217"/>
                </a:lnTo>
                <a:cubicBezTo>
                  <a:pt x="2821" y="217"/>
                  <a:pt x="2789" y="217"/>
                  <a:pt x="2789" y="186"/>
                </a:cubicBezTo>
                <a:lnTo>
                  <a:pt x="2789" y="155"/>
                </a:lnTo>
                <a:cubicBezTo>
                  <a:pt x="2789" y="124"/>
                  <a:pt x="2821" y="124"/>
                  <a:pt x="2852" y="124"/>
                </a:cubicBezTo>
                <a:lnTo>
                  <a:pt x="2852" y="124"/>
                </a:lnTo>
                <a:cubicBezTo>
                  <a:pt x="2821" y="124"/>
                  <a:pt x="2821" y="124"/>
                  <a:pt x="2821" y="124"/>
                </a:cubicBezTo>
                <a:cubicBezTo>
                  <a:pt x="2821" y="124"/>
                  <a:pt x="2728" y="155"/>
                  <a:pt x="2697" y="155"/>
                </a:cubicBezTo>
                <a:lnTo>
                  <a:pt x="2697" y="155"/>
                </a:lnTo>
                <a:cubicBezTo>
                  <a:pt x="2634" y="186"/>
                  <a:pt x="2634" y="186"/>
                  <a:pt x="2634" y="186"/>
                </a:cubicBezTo>
                <a:cubicBezTo>
                  <a:pt x="2604" y="186"/>
                  <a:pt x="2604" y="186"/>
                  <a:pt x="2604" y="186"/>
                </a:cubicBezTo>
                <a:lnTo>
                  <a:pt x="2604" y="155"/>
                </a:lnTo>
                <a:cubicBezTo>
                  <a:pt x="2634" y="124"/>
                  <a:pt x="2634" y="124"/>
                  <a:pt x="2665" y="93"/>
                </a:cubicBezTo>
                <a:lnTo>
                  <a:pt x="2665" y="93"/>
                </a:lnTo>
                <a:lnTo>
                  <a:pt x="2634" y="93"/>
                </a:lnTo>
                <a:cubicBezTo>
                  <a:pt x="2634" y="93"/>
                  <a:pt x="2634" y="124"/>
                  <a:pt x="2604" y="124"/>
                </a:cubicBezTo>
                <a:cubicBezTo>
                  <a:pt x="2573" y="124"/>
                  <a:pt x="2541" y="124"/>
                  <a:pt x="2541" y="124"/>
                </a:cubicBezTo>
                <a:cubicBezTo>
                  <a:pt x="2510" y="124"/>
                  <a:pt x="2510" y="124"/>
                  <a:pt x="2510" y="124"/>
                </a:cubicBezTo>
                <a:lnTo>
                  <a:pt x="2480" y="124"/>
                </a:lnTo>
                <a:lnTo>
                  <a:pt x="2480" y="124"/>
                </a:lnTo>
                <a:cubicBezTo>
                  <a:pt x="2449" y="124"/>
                  <a:pt x="2449" y="124"/>
                  <a:pt x="2417" y="124"/>
                </a:cubicBezTo>
                <a:lnTo>
                  <a:pt x="2386" y="124"/>
                </a:lnTo>
                <a:cubicBezTo>
                  <a:pt x="2356" y="124"/>
                  <a:pt x="2356" y="124"/>
                  <a:pt x="2325" y="124"/>
                </a:cubicBezTo>
                <a:cubicBezTo>
                  <a:pt x="2325" y="124"/>
                  <a:pt x="2293" y="124"/>
                  <a:pt x="2262" y="124"/>
                </a:cubicBezTo>
                <a:cubicBezTo>
                  <a:pt x="2232" y="124"/>
                  <a:pt x="2232" y="124"/>
                  <a:pt x="2201" y="124"/>
                </a:cubicBezTo>
                <a:lnTo>
                  <a:pt x="2169" y="124"/>
                </a:lnTo>
                <a:cubicBezTo>
                  <a:pt x="2138" y="124"/>
                  <a:pt x="2138" y="93"/>
                  <a:pt x="2138" y="93"/>
                </a:cubicBezTo>
                <a:lnTo>
                  <a:pt x="2138" y="93"/>
                </a:lnTo>
                <a:cubicBezTo>
                  <a:pt x="2138" y="62"/>
                  <a:pt x="2138" y="62"/>
                  <a:pt x="2169" y="31"/>
                </a:cubicBezTo>
                <a:lnTo>
                  <a:pt x="2201" y="31"/>
                </a:lnTo>
                <a:lnTo>
                  <a:pt x="2201" y="31"/>
                </a:lnTo>
                <a:cubicBezTo>
                  <a:pt x="2262" y="31"/>
                  <a:pt x="2293" y="31"/>
                  <a:pt x="2325" y="31"/>
                </a:cubicBezTo>
                <a:cubicBezTo>
                  <a:pt x="2356" y="31"/>
                  <a:pt x="2356" y="31"/>
                  <a:pt x="2356" y="31"/>
                </a:cubicBezTo>
                <a:cubicBezTo>
                  <a:pt x="2386" y="31"/>
                  <a:pt x="2417" y="31"/>
                  <a:pt x="2417" y="31"/>
                </a:cubicBezTo>
                <a:cubicBezTo>
                  <a:pt x="2449" y="31"/>
                  <a:pt x="2449" y="31"/>
                  <a:pt x="2480" y="31"/>
                </a:cubicBezTo>
                <a:lnTo>
                  <a:pt x="2480" y="31"/>
                </a:lnTo>
                <a:lnTo>
                  <a:pt x="2480" y="31"/>
                </a:lnTo>
                <a:lnTo>
                  <a:pt x="2510" y="31"/>
                </a:lnTo>
                <a:cubicBezTo>
                  <a:pt x="2510" y="31"/>
                  <a:pt x="2510" y="31"/>
                  <a:pt x="2541" y="31"/>
                </a:cubicBezTo>
                <a:lnTo>
                  <a:pt x="2510" y="0"/>
                </a:lnTo>
                <a:cubicBezTo>
                  <a:pt x="2510" y="0"/>
                  <a:pt x="2510" y="0"/>
                  <a:pt x="2480" y="0"/>
                </a:cubicBezTo>
                <a:cubicBezTo>
                  <a:pt x="2449" y="0"/>
                  <a:pt x="2449" y="0"/>
                  <a:pt x="2417" y="0"/>
                </a:cubicBezTo>
                <a:cubicBezTo>
                  <a:pt x="2386" y="0"/>
                  <a:pt x="2356" y="0"/>
                  <a:pt x="2325" y="0"/>
                </a:cubicBezTo>
                <a:lnTo>
                  <a:pt x="2293" y="0"/>
                </a:lnTo>
                <a:cubicBezTo>
                  <a:pt x="2262" y="0"/>
                  <a:pt x="2262" y="0"/>
                  <a:pt x="2262" y="0"/>
                </a:cubicBezTo>
                <a:lnTo>
                  <a:pt x="2232" y="0"/>
                </a:lnTo>
                <a:lnTo>
                  <a:pt x="2201" y="0"/>
                </a:lnTo>
                <a:cubicBezTo>
                  <a:pt x="2169" y="0"/>
                  <a:pt x="2169" y="0"/>
                  <a:pt x="2169" y="0"/>
                </a:cubicBezTo>
                <a:cubicBezTo>
                  <a:pt x="2138" y="0"/>
                  <a:pt x="2108" y="0"/>
                  <a:pt x="2076" y="0"/>
                </a:cubicBezTo>
                <a:cubicBezTo>
                  <a:pt x="2076" y="0"/>
                  <a:pt x="2076" y="0"/>
                  <a:pt x="2045" y="0"/>
                </a:cubicBezTo>
                <a:cubicBezTo>
                  <a:pt x="2014" y="0"/>
                  <a:pt x="2014" y="0"/>
                  <a:pt x="1984" y="0"/>
                </a:cubicBezTo>
                <a:cubicBezTo>
                  <a:pt x="1953" y="0"/>
                  <a:pt x="1953" y="0"/>
                  <a:pt x="1953" y="0"/>
                </a:cubicBezTo>
                <a:cubicBezTo>
                  <a:pt x="1921" y="0"/>
                  <a:pt x="1921" y="0"/>
                  <a:pt x="1890" y="0"/>
                </a:cubicBezTo>
                <a:lnTo>
                  <a:pt x="1890" y="0"/>
                </a:lnTo>
                <a:cubicBezTo>
                  <a:pt x="1890" y="0"/>
                  <a:pt x="1890" y="0"/>
                  <a:pt x="1860" y="0"/>
                </a:cubicBezTo>
                <a:cubicBezTo>
                  <a:pt x="1860" y="0"/>
                  <a:pt x="1860" y="0"/>
                  <a:pt x="1829" y="0"/>
                </a:cubicBezTo>
                <a:lnTo>
                  <a:pt x="1829" y="31"/>
                </a:lnTo>
                <a:cubicBezTo>
                  <a:pt x="1829" y="62"/>
                  <a:pt x="1829" y="62"/>
                  <a:pt x="1797" y="62"/>
                </a:cubicBezTo>
                <a:lnTo>
                  <a:pt x="1797" y="62"/>
                </a:lnTo>
                <a:cubicBezTo>
                  <a:pt x="1797" y="62"/>
                  <a:pt x="1736" y="31"/>
                  <a:pt x="1673" y="31"/>
                </a:cubicBezTo>
                <a:lnTo>
                  <a:pt x="1642" y="31"/>
                </a:lnTo>
                <a:cubicBezTo>
                  <a:pt x="1642" y="31"/>
                  <a:pt x="1642" y="31"/>
                  <a:pt x="1612" y="31"/>
                </a:cubicBezTo>
                <a:lnTo>
                  <a:pt x="1612" y="31"/>
                </a:lnTo>
                <a:cubicBezTo>
                  <a:pt x="1612" y="31"/>
                  <a:pt x="1612" y="31"/>
                  <a:pt x="1581" y="31"/>
                </a:cubicBezTo>
                <a:lnTo>
                  <a:pt x="1549" y="31"/>
                </a:lnTo>
                <a:lnTo>
                  <a:pt x="1549" y="31"/>
                </a:lnTo>
                <a:cubicBezTo>
                  <a:pt x="1518" y="31"/>
                  <a:pt x="1518" y="31"/>
                  <a:pt x="1518" y="31"/>
                </a:cubicBezTo>
                <a:lnTo>
                  <a:pt x="1488" y="31"/>
                </a:lnTo>
                <a:cubicBezTo>
                  <a:pt x="1488" y="31"/>
                  <a:pt x="1518" y="31"/>
                  <a:pt x="1518" y="62"/>
                </a:cubicBezTo>
                <a:cubicBezTo>
                  <a:pt x="1518" y="93"/>
                  <a:pt x="1488" y="93"/>
                  <a:pt x="1488" y="93"/>
                </a:cubicBezTo>
                <a:cubicBezTo>
                  <a:pt x="1488" y="124"/>
                  <a:pt x="1488" y="124"/>
                  <a:pt x="1488" y="124"/>
                </a:cubicBezTo>
                <a:cubicBezTo>
                  <a:pt x="1457" y="124"/>
                  <a:pt x="1457" y="124"/>
                  <a:pt x="1457" y="124"/>
                </a:cubicBezTo>
                <a:cubicBezTo>
                  <a:pt x="1457" y="124"/>
                  <a:pt x="1394" y="93"/>
                  <a:pt x="1333" y="93"/>
                </a:cubicBezTo>
                <a:cubicBezTo>
                  <a:pt x="1301" y="93"/>
                  <a:pt x="1301" y="93"/>
                  <a:pt x="1271" y="62"/>
                </a:cubicBezTo>
                <a:cubicBezTo>
                  <a:pt x="1271" y="62"/>
                  <a:pt x="1271" y="62"/>
                  <a:pt x="1240" y="62"/>
                </a:cubicBezTo>
                <a:cubicBezTo>
                  <a:pt x="1240" y="62"/>
                  <a:pt x="1240" y="62"/>
                  <a:pt x="1208" y="62"/>
                </a:cubicBezTo>
                <a:cubicBezTo>
                  <a:pt x="1240" y="62"/>
                  <a:pt x="1240" y="93"/>
                  <a:pt x="1240" y="93"/>
                </a:cubicBezTo>
                <a:cubicBezTo>
                  <a:pt x="1208" y="124"/>
                  <a:pt x="1177" y="124"/>
                  <a:pt x="1177" y="124"/>
                </a:cubicBezTo>
                <a:cubicBezTo>
                  <a:pt x="1147" y="124"/>
                  <a:pt x="1116" y="93"/>
                  <a:pt x="1116" y="93"/>
                </a:cubicBezTo>
                <a:lnTo>
                  <a:pt x="1085" y="93"/>
                </a:lnTo>
                <a:lnTo>
                  <a:pt x="1053" y="93"/>
                </a:lnTo>
                <a:lnTo>
                  <a:pt x="1053" y="93"/>
                </a:lnTo>
                <a:cubicBezTo>
                  <a:pt x="1023" y="93"/>
                  <a:pt x="1023" y="124"/>
                  <a:pt x="992" y="124"/>
                </a:cubicBezTo>
                <a:lnTo>
                  <a:pt x="961" y="124"/>
                </a:lnTo>
                <a:cubicBezTo>
                  <a:pt x="929" y="93"/>
                  <a:pt x="929" y="93"/>
                  <a:pt x="929" y="62"/>
                </a:cubicBezTo>
                <a:lnTo>
                  <a:pt x="929" y="62"/>
                </a:lnTo>
                <a:lnTo>
                  <a:pt x="929" y="62"/>
                </a:lnTo>
                <a:cubicBezTo>
                  <a:pt x="899" y="93"/>
                  <a:pt x="837" y="93"/>
                  <a:pt x="805" y="93"/>
                </a:cubicBezTo>
                <a:cubicBezTo>
                  <a:pt x="775" y="93"/>
                  <a:pt x="775" y="93"/>
                  <a:pt x="744" y="93"/>
                </a:cubicBezTo>
                <a:lnTo>
                  <a:pt x="713" y="93"/>
                </a:lnTo>
                <a:lnTo>
                  <a:pt x="681" y="93"/>
                </a:lnTo>
                <a:cubicBezTo>
                  <a:pt x="651" y="93"/>
                  <a:pt x="651" y="93"/>
                  <a:pt x="651" y="93"/>
                </a:cubicBezTo>
                <a:cubicBezTo>
                  <a:pt x="651" y="93"/>
                  <a:pt x="620" y="93"/>
                  <a:pt x="620" y="124"/>
                </a:cubicBezTo>
                <a:lnTo>
                  <a:pt x="620" y="124"/>
                </a:lnTo>
                <a:cubicBezTo>
                  <a:pt x="620" y="124"/>
                  <a:pt x="620" y="155"/>
                  <a:pt x="589" y="155"/>
                </a:cubicBezTo>
                <a:cubicBezTo>
                  <a:pt x="589" y="155"/>
                  <a:pt x="589" y="155"/>
                  <a:pt x="557" y="155"/>
                </a:cubicBezTo>
                <a:lnTo>
                  <a:pt x="557" y="155"/>
                </a:lnTo>
                <a:lnTo>
                  <a:pt x="527" y="155"/>
                </a:lnTo>
                <a:cubicBezTo>
                  <a:pt x="496" y="155"/>
                  <a:pt x="496" y="155"/>
                  <a:pt x="465" y="155"/>
                </a:cubicBezTo>
                <a:lnTo>
                  <a:pt x="465" y="155"/>
                </a:lnTo>
                <a:cubicBezTo>
                  <a:pt x="433" y="155"/>
                  <a:pt x="433" y="155"/>
                  <a:pt x="433" y="155"/>
                </a:cubicBezTo>
                <a:cubicBezTo>
                  <a:pt x="465" y="155"/>
                  <a:pt x="465" y="155"/>
                  <a:pt x="465" y="155"/>
                </a:cubicBezTo>
                <a:cubicBezTo>
                  <a:pt x="465" y="155"/>
                  <a:pt x="465" y="155"/>
                  <a:pt x="433" y="155"/>
                </a:cubicBezTo>
                <a:cubicBezTo>
                  <a:pt x="465" y="186"/>
                  <a:pt x="465" y="186"/>
                  <a:pt x="465" y="186"/>
                </a:cubicBezTo>
                <a:cubicBezTo>
                  <a:pt x="465" y="186"/>
                  <a:pt x="465" y="217"/>
                  <a:pt x="433" y="217"/>
                </a:cubicBezTo>
                <a:lnTo>
                  <a:pt x="433" y="217"/>
                </a:lnTo>
                <a:cubicBezTo>
                  <a:pt x="433" y="248"/>
                  <a:pt x="403" y="248"/>
                  <a:pt x="403" y="248"/>
                </a:cubicBezTo>
                <a:cubicBezTo>
                  <a:pt x="372" y="279"/>
                  <a:pt x="341" y="279"/>
                  <a:pt x="309" y="279"/>
                </a:cubicBezTo>
                <a:lnTo>
                  <a:pt x="309" y="279"/>
                </a:lnTo>
                <a:cubicBezTo>
                  <a:pt x="309" y="279"/>
                  <a:pt x="309" y="279"/>
                  <a:pt x="279" y="279"/>
                </a:cubicBezTo>
                <a:cubicBezTo>
                  <a:pt x="279" y="279"/>
                  <a:pt x="248" y="279"/>
                  <a:pt x="217" y="279"/>
                </a:cubicBezTo>
                <a:cubicBezTo>
                  <a:pt x="185" y="279"/>
                  <a:pt x="185" y="279"/>
                  <a:pt x="185" y="279"/>
                </a:cubicBezTo>
                <a:cubicBezTo>
                  <a:pt x="155" y="310"/>
                  <a:pt x="155" y="310"/>
                  <a:pt x="124" y="310"/>
                </a:cubicBezTo>
                <a:lnTo>
                  <a:pt x="124" y="310"/>
                </a:lnTo>
                <a:cubicBezTo>
                  <a:pt x="124" y="310"/>
                  <a:pt x="124" y="310"/>
                  <a:pt x="93" y="310"/>
                </a:cubicBezTo>
                <a:lnTo>
                  <a:pt x="93" y="310"/>
                </a:lnTo>
                <a:cubicBezTo>
                  <a:pt x="61" y="310"/>
                  <a:pt x="61" y="310"/>
                  <a:pt x="61" y="310"/>
                </a:cubicBezTo>
                <a:lnTo>
                  <a:pt x="31" y="310"/>
                </a:lnTo>
                <a:lnTo>
                  <a:pt x="0" y="310"/>
                </a:lnTo>
                <a:cubicBezTo>
                  <a:pt x="0" y="310"/>
                  <a:pt x="31" y="310"/>
                  <a:pt x="61" y="310"/>
                </a:cubicBezTo>
                <a:cubicBezTo>
                  <a:pt x="93" y="310"/>
                  <a:pt x="93" y="310"/>
                  <a:pt x="124" y="341"/>
                </a:cubicBezTo>
                <a:lnTo>
                  <a:pt x="124" y="341"/>
                </a:lnTo>
                <a:lnTo>
                  <a:pt x="124" y="341"/>
                </a:lnTo>
                <a:cubicBezTo>
                  <a:pt x="155" y="341"/>
                  <a:pt x="155" y="341"/>
                  <a:pt x="185" y="341"/>
                </a:cubicBezTo>
                <a:cubicBezTo>
                  <a:pt x="185" y="341"/>
                  <a:pt x="185" y="341"/>
                  <a:pt x="217" y="341"/>
                </a:cubicBezTo>
                <a:lnTo>
                  <a:pt x="217" y="341"/>
                </a:lnTo>
                <a:cubicBezTo>
                  <a:pt x="248" y="341"/>
                  <a:pt x="248" y="341"/>
                  <a:pt x="279" y="341"/>
                </a:cubicBezTo>
                <a:lnTo>
                  <a:pt x="279" y="341"/>
                </a:lnTo>
                <a:lnTo>
                  <a:pt x="279" y="341"/>
                </a:lnTo>
                <a:cubicBezTo>
                  <a:pt x="309" y="341"/>
                  <a:pt x="309" y="372"/>
                  <a:pt x="309" y="372"/>
                </a:cubicBezTo>
                <a:cubicBezTo>
                  <a:pt x="309" y="403"/>
                  <a:pt x="279" y="403"/>
                  <a:pt x="279" y="403"/>
                </a:cubicBezTo>
                <a:lnTo>
                  <a:pt x="279" y="403"/>
                </a:lnTo>
                <a:cubicBezTo>
                  <a:pt x="248" y="403"/>
                  <a:pt x="185" y="403"/>
                  <a:pt x="155" y="403"/>
                </a:cubicBezTo>
                <a:cubicBezTo>
                  <a:pt x="155" y="403"/>
                  <a:pt x="155" y="403"/>
                  <a:pt x="155" y="434"/>
                </a:cubicBezTo>
                <a:lnTo>
                  <a:pt x="155" y="434"/>
                </a:lnTo>
                <a:cubicBezTo>
                  <a:pt x="185" y="434"/>
                  <a:pt x="185" y="434"/>
                  <a:pt x="217" y="403"/>
                </a:cubicBezTo>
                <a:lnTo>
                  <a:pt x="217" y="403"/>
                </a:lnTo>
                <a:lnTo>
                  <a:pt x="248" y="403"/>
                </a:lnTo>
                <a:cubicBezTo>
                  <a:pt x="248" y="403"/>
                  <a:pt x="248" y="403"/>
                  <a:pt x="248" y="434"/>
                </a:cubicBezTo>
                <a:cubicBezTo>
                  <a:pt x="248" y="434"/>
                  <a:pt x="248" y="434"/>
                  <a:pt x="279" y="434"/>
                </a:cubicBezTo>
                <a:lnTo>
                  <a:pt x="279" y="403"/>
                </a:lnTo>
                <a:cubicBezTo>
                  <a:pt x="309" y="403"/>
                  <a:pt x="309" y="403"/>
                  <a:pt x="309" y="403"/>
                </a:cubicBezTo>
                <a:cubicBezTo>
                  <a:pt x="341" y="403"/>
                  <a:pt x="341" y="434"/>
                  <a:pt x="341" y="434"/>
                </a:cubicBezTo>
                <a:lnTo>
                  <a:pt x="341" y="434"/>
                </a:lnTo>
                <a:cubicBezTo>
                  <a:pt x="341" y="434"/>
                  <a:pt x="341" y="434"/>
                  <a:pt x="372" y="434"/>
                </a:cubicBezTo>
                <a:cubicBezTo>
                  <a:pt x="403" y="403"/>
                  <a:pt x="403" y="403"/>
                  <a:pt x="433" y="403"/>
                </a:cubicBezTo>
                <a:cubicBezTo>
                  <a:pt x="465" y="403"/>
                  <a:pt x="465" y="403"/>
                  <a:pt x="496" y="403"/>
                </a:cubicBezTo>
                <a:cubicBezTo>
                  <a:pt x="527" y="434"/>
                  <a:pt x="589" y="434"/>
                  <a:pt x="651" y="434"/>
                </a:cubicBezTo>
                <a:lnTo>
                  <a:pt x="651" y="434"/>
                </a:lnTo>
                <a:cubicBezTo>
                  <a:pt x="681" y="434"/>
                  <a:pt x="681" y="434"/>
                  <a:pt x="681" y="434"/>
                </a:cubicBezTo>
                <a:lnTo>
                  <a:pt x="681" y="434"/>
                </a:lnTo>
                <a:cubicBezTo>
                  <a:pt x="681" y="434"/>
                  <a:pt x="681" y="434"/>
                  <a:pt x="713" y="434"/>
                </a:cubicBezTo>
                <a:cubicBezTo>
                  <a:pt x="713" y="434"/>
                  <a:pt x="713" y="434"/>
                  <a:pt x="744" y="465"/>
                </a:cubicBezTo>
                <a:cubicBezTo>
                  <a:pt x="744" y="465"/>
                  <a:pt x="744" y="465"/>
                  <a:pt x="744" y="496"/>
                </a:cubicBezTo>
                <a:lnTo>
                  <a:pt x="744" y="496"/>
                </a:lnTo>
                <a:cubicBezTo>
                  <a:pt x="744" y="496"/>
                  <a:pt x="775" y="496"/>
                  <a:pt x="805" y="496"/>
                </a:cubicBezTo>
                <a:cubicBezTo>
                  <a:pt x="805" y="527"/>
                  <a:pt x="837" y="527"/>
                  <a:pt x="837" y="558"/>
                </a:cubicBezTo>
                <a:lnTo>
                  <a:pt x="837" y="558"/>
                </a:lnTo>
                <a:lnTo>
                  <a:pt x="868" y="558"/>
                </a:lnTo>
                <a:lnTo>
                  <a:pt x="868" y="589"/>
                </a:lnTo>
                <a:lnTo>
                  <a:pt x="868" y="589"/>
                </a:lnTo>
                <a:lnTo>
                  <a:pt x="868" y="589"/>
                </a:lnTo>
                <a:cubicBezTo>
                  <a:pt x="899" y="589"/>
                  <a:pt x="899" y="589"/>
                  <a:pt x="899" y="589"/>
                </a:cubicBezTo>
                <a:cubicBezTo>
                  <a:pt x="899" y="620"/>
                  <a:pt x="899" y="620"/>
                  <a:pt x="899" y="620"/>
                </a:cubicBezTo>
                <a:cubicBezTo>
                  <a:pt x="929" y="620"/>
                  <a:pt x="929" y="651"/>
                  <a:pt x="929" y="651"/>
                </a:cubicBezTo>
                <a:lnTo>
                  <a:pt x="929" y="682"/>
                </a:lnTo>
                <a:cubicBezTo>
                  <a:pt x="992" y="713"/>
                  <a:pt x="992" y="713"/>
                  <a:pt x="992" y="713"/>
                </a:cubicBezTo>
                <a:cubicBezTo>
                  <a:pt x="899" y="744"/>
                  <a:pt x="899" y="744"/>
                  <a:pt x="899" y="744"/>
                </a:cubicBezTo>
                <a:lnTo>
                  <a:pt x="899" y="744"/>
                </a:lnTo>
                <a:lnTo>
                  <a:pt x="899" y="744"/>
                </a:lnTo>
                <a:lnTo>
                  <a:pt x="929" y="744"/>
                </a:lnTo>
                <a:lnTo>
                  <a:pt x="929" y="744"/>
                </a:lnTo>
                <a:lnTo>
                  <a:pt x="961" y="744"/>
                </a:lnTo>
                <a:lnTo>
                  <a:pt x="961" y="744"/>
                </a:lnTo>
                <a:lnTo>
                  <a:pt x="961" y="713"/>
                </a:lnTo>
                <a:cubicBezTo>
                  <a:pt x="992" y="713"/>
                  <a:pt x="992" y="713"/>
                  <a:pt x="1023" y="713"/>
                </a:cubicBezTo>
                <a:cubicBezTo>
                  <a:pt x="1023" y="713"/>
                  <a:pt x="1023" y="713"/>
                  <a:pt x="1053" y="713"/>
                </a:cubicBezTo>
                <a:cubicBezTo>
                  <a:pt x="1053" y="744"/>
                  <a:pt x="1116" y="744"/>
                  <a:pt x="1147" y="775"/>
                </a:cubicBezTo>
                <a:cubicBezTo>
                  <a:pt x="1147" y="775"/>
                  <a:pt x="1177" y="775"/>
                  <a:pt x="1177" y="806"/>
                </a:cubicBezTo>
                <a:lnTo>
                  <a:pt x="1177" y="806"/>
                </a:lnTo>
                <a:lnTo>
                  <a:pt x="1177" y="806"/>
                </a:lnTo>
                <a:cubicBezTo>
                  <a:pt x="1177" y="806"/>
                  <a:pt x="1177" y="806"/>
                  <a:pt x="1177" y="837"/>
                </a:cubicBezTo>
                <a:cubicBezTo>
                  <a:pt x="1208" y="837"/>
                  <a:pt x="1177" y="868"/>
                  <a:pt x="1177" y="868"/>
                </a:cubicBezTo>
                <a:cubicBezTo>
                  <a:pt x="1177" y="868"/>
                  <a:pt x="1177" y="868"/>
                  <a:pt x="1177" y="899"/>
                </a:cubicBezTo>
                <a:cubicBezTo>
                  <a:pt x="1177" y="899"/>
                  <a:pt x="1177" y="899"/>
                  <a:pt x="1147" y="930"/>
                </a:cubicBezTo>
                <a:lnTo>
                  <a:pt x="1147" y="930"/>
                </a:lnTo>
                <a:cubicBezTo>
                  <a:pt x="1147" y="930"/>
                  <a:pt x="1116" y="961"/>
                  <a:pt x="1085" y="961"/>
                </a:cubicBezTo>
                <a:lnTo>
                  <a:pt x="1085" y="961"/>
                </a:lnTo>
                <a:cubicBezTo>
                  <a:pt x="1053" y="961"/>
                  <a:pt x="1023" y="961"/>
                  <a:pt x="1023" y="961"/>
                </a:cubicBezTo>
                <a:cubicBezTo>
                  <a:pt x="1023" y="992"/>
                  <a:pt x="1023" y="992"/>
                  <a:pt x="1023" y="992"/>
                </a:cubicBezTo>
                <a:cubicBezTo>
                  <a:pt x="1023" y="992"/>
                  <a:pt x="1023" y="1023"/>
                  <a:pt x="992" y="1023"/>
                </a:cubicBezTo>
                <a:lnTo>
                  <a:pt x="992" y="1023"/>
                </a:lnTo>
                <a:lnTo>
                  <a:pt x="992" y="1023"/>
                </a:lnTo>
                <a:lnTo>
                  <a:pt x="992" y="1054"/>
                </a:lnTo>
                <a:cubicBezTo>
                  <a:pt x="992" y="1085"/>
                  <a:pt x="1023" y="1085"/>
                  <a:pt x="1023" y="1085"/>
                </a:cubicBezTo>
                <a:cubicBezTo>
                  <a:pt x="1053" y="1116"/>
                  <a:pt x="1053" y="1116"/>
                  <a:pt x="1085" y="1147"/>
                </a:cubicBezTo>
                <a:lnTo>
                  <a:pt x="1085" y="1147"/>
                </a:lnTo>
                <a:lnTo>
                  <a:pt x="1085" y="1178"/>
                </a:lnTo>
                <a:cubicBezTo>
                  <a:pt x="1116" y="1147"/>
                  <a:pt x="1116" y="1116"/>
                  <a:pt x="1116" y="1116"/>
                </a:cubicBezTo>
                <a:cubicBezTo>
                  <a:pt x="1147" y="1116"/>
                  <a:pt x="1147" y="1147"/>
                  <a:pt x="1147" y="1147"/>
                </a:cubicBezTo>
                <a:cubicBezTo>
                  <a:pt x="1147" y="1147"/>
                  <a:pt x="1147" y="1147"/>
                  <a:pt x="1177" y="1147"/>
                </a:cubicBezTo>
                <a:lnTo>
                  <a:pt x="1177" y="1147"/>
                </a:lnTo>
                <a:cubicBezTo>
                  <a:pt x="1208" y="1178"/>
                  <a:pt x="1208" y="1178"/>
                  <a:pt x="1208" y="1178"/>
                </a:cubicBezTo>
                <a:cubicBezTo>
                  <a:pt x="1208" y="1209"/>
                  <a:pt x="1208" y="1209"/>
                  <a:pt x="1208" y="1209"/>
                </a:cubicBezTo>
                <a:cubicBezTo>
                  <a:pt x="1177" y="1209"/>
                  <a:pt x="1177" y="1209"/>
                  <a:pt x="1177" y="1209"/>
                </a:cubicBezTo>
                <a:cubicBezTo>
                  <a:pt x="1177" y="1240"/>
                  <a:pt x="1177" y="1240"/>
                  <a:pt x="1177" y="1270"/>
                </a:cubicBezTo>
                <a:lnTo>
                  <a:pt x="1177" y="1270"/>
                </a:lnTo>
                <a:cubicBezTo>
                  <a:pt x="1177" y="1302"/>
                  <a:pt x="1208" y="1333"/>
                  <a:pt x="1208" y="1333"/>
                </a:cubicBezTo>
                <a:cubicBezTo>
                  <a:pt x="1208" y="1333"/>
                  <a:pt x="1208" y="1333"/>
                  <a:pt x="1240" y="1333"/>
                </a:cubicBezTo>
                <a:lnTo>
                  <a:pt x="1240" y="1364"/>
                </a:lnTo>
                <a:lnTo>
                  <a:pt x="1240" y="1364"/>
                </a:lnTo>
                <a:lnTo>
                  <a:pt x="1271" y="1364"/>
                </a:lnTo>
                <a:cubicBezTo>
                  <a:pt x="1271" y="1364"/>
                  <a:pt x="1271" y="1364"/>
                  <a:pt x="1301" y="1394"/>
                </a:cubicBezTo>
                <a:lnTo>
                  <a:pt x="1301" y="1394"/>
                </a:lnTo>
                <a:cubicBezTo>
                  <a:pt x="1301" y="1394"/>
                  <a:pt x="1301" y="1394"/>
                  <a:pt x="1301" y="1426"/>
                </a:cubicBezTo>
                <a:lnTo>
                  <a:pt x="1333" y="1426"/>
                </a:lnTo>
                <a:lnTo>
                  <a:pt x="1333" y="1426"/>
                </a:lnTo>
                <a:cubicBezTo>
                  <a:pt x="1333" y="1394"/>
                  <a:pt x="1333" y="1394"/>
                  <a:pt x="1364" y="1394"/>
                </a:cubicBezTo>
                <a:lnTo>
                  <a:pt x="1364" y="1394"/>
                </a:lnTo>
                <a:lnTo>
                  <a:pt x="1364" y="1394"/>
                </a:lnTo>
                <a:lnTo>
                  <a:pt x="1364" y="1394"/>
                </a:lnTo>
                <a:cubicBezTo>
                  <a:pt x="1364" y="1394"/>
                  <a:pt x="1364" y="1394"/>
                  <a:pt x="1394" y="1394"/>
                </a:cubicBezTo>
                <a:lnTo>
                  <a:pt x="1394" y="1394"/>
                </a:lnTo>
                <a:lnTo>
                  <a:pt x="1425" y="1394"/>
                </a:lnTo>
                <a:cubicBezTo>
                  <a:pt x="1457" y="1394"/>
                  <a:pt x="1457" y="1394"/>
                  <a:pt x="1457" y="1394"/>
                </a:cubicBezTo>
                <a:cubicBezTo>
                  <a:pt x="1457" y="1394"/>
                  <a:pt x="1488" y="1394"/>
                  <a:pt x="1488" y="1426"/>
                </a:cubicBezTo>
                <a:cubicBezTo>
                  <a:pt x="1488" y="1426"/>
                  <a:pt x="1457" y="1426"/>
                  <a:pt x="1457" y="1457"/>
                </a:cubicBezTo>
                <a:lnTo>
                  <a:pt x="1457" y="1457"/>
                </a:lnTo>
                <a:cubicBezTo>
                  <a:pt x="1488" y="1457"/>
                  <a:pt x="1488" y="1457"/>
                  <a:pt x="1488" y="1457"/>
                </a:cubicBezTo>
                <a:cubicBezTo>
                  <a:pt x="1518" y="1457"/>
                  <a:pt x="1518" y="1457"/>
                  <a:pt x="1518" y="1457"/>
                </a:cubicBezTo>
                <a:cubicBezTo>
                  <a:pt x="1518" y="1457"/>
                  <a:pt x="1518" y="1457"/>
                  <a:pt x="1549" y="1457"/>
                </a:cubicBezTo>
                <a:lnTo>
                  <a:pt x="1549" y="1457"/>
                </a:lnTo>
                <a:lnTo>
                  <a:pt x="1549" y="1457"/>
                </a:lnTo>
                <a:cubicBezTo>
                  <a:pt x="1549" y="1426"/>
                  <a:pt x="1549" y="1426"/>
                  <a:pt x="1581" y="1426"/>
                </a:cubicBezTo>
                <a:lnTo>
                  <a:pt x="1581" y="1426"/>
                </a:lnTo>
                <a:cubicBezTo>
                  <a:pt x="1581" y="1394"/>
                  <a:pt x="1581" y="1394"/>
                  <a:pt x="1581" y="1394"/>
                </a:cubicBezTo>
                <a:cubicBezTo>
                  <a:pt x="1581" y="1394"/>
                  <a:pt x="1581" y="1394"/>
                  <a:pt x="1581" y="1364"/>
                </a:cubicBezTo>
                <a:cubicBezTo>
                  <a:pt x="1581" y="1364"/>
                  <a:pt x="1549" y="1364"/>
                  <a:pt x="1549" y="1333"/>
                </a:cubicBezTo>
                <a:lnTo>
                  <a:pt x="1549" y="1333"/>
                </a:lnTo>
                <a:cubicBezTo>
                  <a:pt x="1549" y="1333"/>
                  <a:pt x="1549" y="1333"/>
                  <a:pt x="1549" y="1302"/>
                </a:cubicBezTo>
                <a:lnTo>
                  <a:pt x="1581" y="1270"/>
                </a:lnTo>
                <a:cubicBezTo>
                  <a:pt x="1581" y="1270"/>
                  <a:pt x="1581" y="1270"/>
                  <a:pt x="1612" y="1270"/>
                </a:cubicBezTo>
                <a:cubicBezTo>
                  <a:pt x="1612" y="1270"/>
                  <a:pt x="1612" y="1270"/>
                  <a:pt x="1612" y="1240"/>
                </a:cubicBezTo>
                <a:lnTo>
                  <a:pt x="1642" y="1240"/>
                </a:lnTo>
                <a:lnTo>
                  <a:pt x="1642" y="1240"/>
                </a:lnTo>
                <a:cubicBezTo>
                  <a:pt x="1673" y="1240"/>
                  <a:pt x="1673" y="1240"/>
                  <a:pt x="1673" y="1240"/>
                </a:cubicBezTo>
                <a:cubicBezTo>
                  <a:pt x="1581" y="1178"/>
                  <a:pt x="1581" y="1178"/>
                  <a:pt x="1581" y="1178"/>
                </a:cubicBezTo>
                <a:cubicBezTo>
                  <a:pt x="1673" y="1178"/>
                  <a:pt x="1673" y="1178"/>
                  <a:pt x="1673" y="1178"/>
                </a:cubicBezTo>
                <a:lnTo>
                  <a:pt x="1673" y="1178"/>
                </a:lnTo>
                <a:cubicBezTo>
                  <a:pt x="1673" y="1147"/>
                  <a:pt x="1673" y="1147"/>
                  <a:pt x="1673" y="1116"/>
                </a:cubicBezTo>
                <a:cubicBezTo>
                  <a:pt x="1705" y="1116"/>
                  <a:pt x="1705" y="1116"/>
                  <a:pt x="1736" y="1116"/>
                </a:cubicBezTo>
                <a:lnTo>
                  <a:pt x="1736" y="1116"/>
                </a:lnTo>
                <a:lnTo>
                  <a:pt x="1766" y="1116"/>
                </a:lnTo>
                <a:cubicBezTo>
                  <a:pt x="1766" y="1085"/>
                  <a:pt x="1766" y="1085"/>
                  <a:pt x="1797" y="1085"/>
                </a:cubicBezTo>
                <a:lnTo>
                  <a:pt x="1797" y="1085"/>
                </a:lnTo>
                <a:lnTo>
                  <a:pt x="1829" y="1085"/>
                </a:lnTo>
                <a:lnTo>
                  <a:pt x="1829" y="1085"/>
                </a:lnTo>
                <a:lnTo>
                  <a:pt x="1860" y="1085"/>
                </a:lnTo>
                <a:lnTo>
                  <a:pt x="1890" y="1085"/>
                </a:lnTo>
                <a:lnTo>
                  <a:pt x="1921" y="1085"/>
                </a:lnTo>
                <a:lnTo>
                  <a:pt x="1953" y="1085"/>
                </a:lnTo>
                <a:lnTo>
                  <a:pt x="1984" y="1085"/>
                </a:lnTo>
                <a:cubicBezTo>
                  <a:pt x="1984" y="1085"/>
                  <a:pt x="2014" y="1085"/>
                  <a:pt x="2014" y="1054"/>
                </a:cubicBezTo>
                <a:cubicBezTo>
                  <a:pt x="2045" y="1054"/>
                  <a:pt x="2045" y="1054"/>
                  <a:pt x="2045" y="1023"/>
                </a:cubicBezTo>
                <a:cubicBezTo>
                  <a:pt x="2076" y="1023"/>
                  <a:pt x="2076" y="1023"/>
                  <a:pt x="2076" y="1023"/>
                </a:cubicBezTo>
                <a:cubicBezTo>
                  <a:pt x="2076" y="992"/>
                  <a:pt x="2076" y="992"/>
                  <a:pt x="2076" y="992"/>
                </a:cubicBezTo>
                <a:cubicBezTo>
                  <a:pt x="2108" y="961"/>
                  <a:pt x="2108" y="961"/>
                  <a:pt x="2138" y="961"/>
                </a:cubicBezTo>
                <a:lnTo>
                  <a:pt x="2138" y="930"/>
                </a:lnTo>
                <a:lnTo>
                  <a:pt x="2169" y="930"/>
                </a:lnTo>
                <a:lnTo>
                  <a:pt x="2169" y="930"/>
                </a:lnTo>
                <a:cubicBezTo>
                  <a:pt x="2201" y="930"/>
                  <a:pt x="2201" y="930"/>
                  <a:pt x="2201" y="930"/>
                </a:cubicBezTo>
                <a:lnTo>
                  <a:pt x="2201" y="930"/>
                </a:lnTo>
                <a:lnTo>
                  <a:pt x="2232" y="930"/>
                </a:lnTo>
                <a:cubicBezTo>
                  <a:pt x="2232" y="930"/>
                  <a:pt x="2232" y="930"/>
                  <a:pt x="2262" y="930"/>
                </a:cubicBezTo>
                <a:lnTo>
                  <a:pt x="2262" y="930"/>
                </a:lnTo>
                <a:lnTo>
                  <a:pt x="2293" y="930"/>
                </a:lnTo>
                <a:lnTo>
                  <a:pt x="2293" y="930"/>
                </a:lnTo>
                <a:cubicBezTo>
                  <a:pt x="2325" y="930"/>
                  <a:pt x="2325" y="930"/>
                  <a:pt x="2325" y="930"/>
                </a:cubicBezTo>
                <a:lnTo>
                  <a:pt x="2325" y="930"/>
                </a:lnTo>
                <a:cubicBezTo>
                  <a:pt x="2356" y="930"/>
                  <a:pt x="2356" y="930"/>
                  <a:pt x="2356" y="930"/>
                </a:cubicBezTo>
                <a:cubicBezTo>
                  <a:pt x="2356" y="930"/>
                  <a:pt x="2356" y="930"/>
                  <a:pt x="2386" y="930"/>
                </a:cubicBezTo>
                <a:cubicBezTo>
                  <a:pt x="2386" y="930"/>
                  <a:pt x="2417" y="930"/>
                  <a:pt x="2449" y="899"/>
                </a:cubicBezTo>
                <a:cubicBezTo>
                  <a:pt x="2480" y="899"/>
                  <a:pt x="2510" y="899"/>
                  <a:pt x="2541" y="899"/>
                </a:cubicBezTo>
                <a:cubicBezTo>
                  <a:pt x="2541" y="899"/>
                  <a:pt x="2541" y="899"/>
                  <a:pt x="2573" y="868"/>
                </a:cubicBezTo>
                <a:lnTo>
                  <a:pt x="2573" y="868"/>
                </a:lnTo>
                <a:cubicBezTo>
                  <a:pt x="2573" y="868"/>
                  <a:pt x="2573" y="868"/>
                  <a:pt x="2604" y="868"/>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87" name="Google Shape;1287;g627d42fa04_4_49"/>
          <p:cNvSpPr>
            <a:spLocks/>
          </p:cNvSpPr>
          <p:nvPr/>
        </p:nvSpPr>
        <p:spPr>
          <a:xfrm>
            <a:off x="6192732" y="3885799"/>
            <a:ext cx="136382" cy="19091"/>
          </a:xfrm>
          <a:custGeom>
            <a:avLst/>
            <a:gdLst/>
            <a:ahLst/>
            <a:cxnLst/>
            <a:rect l="l" t="t" r="r" b="b"/>
            <a:pathLst>
              <a:path w="219" h="32" extrusionOk="0">
                <a:moveTo>
                  <a:pt x="62" y="31"/>
                </a:moveTo>
                <a:lnTo>
                  <a:pt x="62" y="31"/>
                </a:lnTo>
                <a:lnTo>
                  <a:pt x="94" y="31"/>
                </a:lnTo>
                <a:cubicBezTo>
                  <a:pt x="124" y="31"/>
                  <a:pt x="124" y="31"/>
                  <a:pt x="155" y="31"/>
                </a:cubicBezTo>
                <a:cubicBezTo>
                  <a:pt x="186" y="31"/>
                  <a:pt x="186" y="31"/>
                  <a:pt x="218" y="0"/>
                </a:cubicBezTo>
                <a:lnTo>
                  <a:pt x="218" y="0"/>
                </a:lnTo>
                <a:cubicBezTo>
                  <a:pt x="186" y="0"/>
                  <a:pt x="186" y="0"/>
                  <a:pt x="155" y="0"/>
                </a:cubicBezTo>
                <a:lnTo>
                  <a:pt x="124" y="0"/>
                </a:lnTo>
                <a:lnTo>
                  <a:pt x="94" y="0"/>
                </a:lnTo>
                <a:cubicBezTo>
                  <a:pt x="94" y="0"/>
                  <a:pt x="94" y="0"/>
                  <a:pt x="62" y="0"/>
                </a:cubicBezTo>
                <a:lnTo>
                  <a:pt x="62" y="0"/>
                </a:lnTo>
                <a:cubicBezTo>
                  <a:pt x="31" y="0"/>
                  <a:pt x="31" y="0"/>
                  <a:pt x="0" y="0"/>
                </a:cubicBezTo>
                <a:lnTo>
                  <a:pt x="0" y="0"/>
                </a:lnTo>
                <a:lnTo>
                  <a:pt x="0" y="0"/>
                </a:lnTo>
                <a:lnTo>
                  <a:pt x="0" y="31"/>
                </a:lnTo>
                <a:cubicBezTo>
                  <a:pt x="0" y="31"/>
                  <a:pt x="0" y="31"/>
                  <a:pt x="31" y="31"/>
                </a:cubicBezTo>
                <a:lnTo>
                  <a:pt x="62" y="31"/>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88" name="Google Shape;1288;g627d42fa04_4_49"/>
          <p:cNvSpPr>
            <a:spLocks/>
          </p:cNvSpPr>
          <p:nvPr/>
        </p:nvSpPr>
        <p:spPr>
          <a:xfrm>
            <a:off x="6059078" y="4499412"/>
            <a:ext cx="250943" cy="95450"/>
          </a:xfrm>
          <a:custGeom>
            <a:avLst/>
            <a:gdLst/>
            <a:ahLst/>
            <a:cxnLst/>
            <a:rect l="l" t="t" r="r" b="b"/>
            <a:pathLst>
              <a:path w="404" h="156" extrusionOk="0">
                <a:moveTo>
                  <a:pt x="341" y="93"/>
                </a:moveTo>
                <a:lnTo>
                  <a:pt x="341" y="93"/>
                </a:lnTo>
                <a:cubicBezTo>
                  <a:pt x="372" y="93"/>
                  <a:pt x="372" y="93"/>
                  <a:pt x="372" y="93"/>
                </a:cubicBezTo>
                <a:lnTo>
                  <a:pt x="372" y="93"/>
                </a:lnTo>
                <a:cubicBezTo>
                  <a:pt x="372" y="62"/>
                  <a:pt x="403" y="62"/>
                  <a:pt x="403" y="62"/>
                </a:cubicBezTo>
                <a:lnTo>
                  <a:pt x="403" y="31"/>
                </a:lnTo>
                <a:lnTo>
                  <a:pt x="403" y="0"/>
                </a:lnTo>
                <a:lnTo>
                  <a:pt x="372" y="0"/>
                </a:lnTo>
                <a:cubicBezTo>
                  <a:pt x="372" y="31"/>
                  <a:pt x="372" y="31"/>
                  <a:pt x="341" y="31"/>
                </a:cubicBezTo>
                <a:lnTo>
                  <a:pt x="341" y="31"/>
                </a:lnTo>
                <a:lnTo>
                  <a:pt x="341" y="31"/>
                </a:lnTo>
                <a:cubicBezTo>
                  <a:pt x="341" y="31"/>
                  <a:pt x="341" y="31"/>
                  <a:pt x="311" y="31"/>
                </a:cubicBezTo>
                <a:cubicBezTo>
                  <a:pt x="311" y="0"/>
                  <a:pt x="311" y="0"/>
                  <a:pt x="311" y="0"/>
                </a:cubicBezTo>
                <a:cubicBezTo>
                  <a:pt x="279" y="0"/>
                  <a:pt x="279" y="0"/>
                  <a:pt x="279" y="0"/>
                </a:cubicBezTo>
                <a:lnTo>
                  <a:pt x="279" y="0"/>
                </a:lnTo>
                <a:cubicBezTo>
                  <a:pt x="279" y="31"/>
                  <a:pt x="248" y="31"/>
                  <a:pt x="248" y="31"/>
                </a:cubicBezTo>
                <a:lnTo>
                  <a:pt x="217" y="31"/>
                </a:lnTo>
                <a:cubicBezTo>
                  <a:pt x="217" y="31"/>
                  <a:pt x="217" y="31"/>
                  <a:pt x="187" y="31"/>
                </a:cubicBezTo>
                <a:lnTo>
                  <a:pt x="187" y="62"/>
                </a:lnTo>
                <a:lnTo>
                  <a:pt x="187" y="62"/>
                </a:lnTo>
                <a:lnTo>
                  <a:pt x="155" y="31"/>
                </a:lnTo>
                <a:lnTo>
                  <a:pt x="155" y="31"/>
                </a:lnTo>
                <a:lnTo>
                  <a:pt x="155" y="31"/>
                </a:lnTo>
                <a:cubicBezTo>
                  <a:pt x="155" y="31"/>
                  <a:pt x="155" y="31"/>
                  <a:pt x="124" y="31"/>
                </a:cubicBezTo>
                <a:lnTo>
                  <a:pt x="124" y="31"/>
                </a:lnTo>
                <a:lnTo>
                  <a:pt x="124" y="62"/>
                </a:lnTo>
                <a:lnTo>
                  <a:pt x="124" y="62"/>
                </a:lnTo>
                <a:cubicBezTo>
                  <a:pt x="94" y="62"/>
                  <a:pt x="94" y="62"/>
                  <a:pt x="94" y="31"/>
                </a:cubicBezTo>
                <a:lnTo>
                  <a:pt x="94" y="31"/>
                </a:lnTo>
                <a:cubicBezTo>
                  <a:pt x="94" y="31"/>
                  <a:pt x="94" y="31"/>
                  <a:pt x="94" y="62"/>
                </a:cubicBezTo>
                <a:lnTo>
                  <a:pt x="63" y="62"/>
                </a:lnTo>
                <a:cubicBezTo>
                  <a:pt x="63" y="93"/>
                  <a:pt x="31" y="93"/>
                  <a:pt x="31" y="93"/>
                </a:cubicBezTo>
                <a:lnTo>
                  <a:pt x="31" y="93"/>
                </a:lnTo>
                <a:lnTo>
                  <a:pt x="0" y="93"/>
                </a:lnTo>
                <a:lnTo>
                  <a:pt x="0" y="93"/>
                </a:lnTo>
                <a:cubicBezTo>
                  <a:pt x="31" y="93"/>
                  <a:pt x="31" y="124"/>
                  <a:pt x="31" y="124"/>
                </a:cubicBezTo>
                <a:lnTo>
                  <a:pt x="31" y="124"/>
                </a:lnTo>
                <a:lnTo>
                  <a:pt x="31" y="124"/>
                </a:lnTo>
                <a:lnTo>
                  <a:pt x="63" y="124"/>
                </a:lnTo>
                <a:cubicBezTo>
                  <a:pt x="94" y="124"/>
                  <a:pt x="124" y="155"/>
                  <a:pt x="155" y="155"/>
                </a:cubicBezTo>
                <a:lnTo>
                  <a:pt x="155" y="155"/>
                </a:lnTo>
                <a:lnTo>
                  <a:pt x="155" y="155"/>
                </a:lnTo>
                <a:cubicBezTo>
                  <a:pt x="187" y="155"/>
                  <a:pt x="187" y="155"/>
                  <a:pt x="217" y="124"/>
                </a:cubicBezTo>
                <a:cubicBezTo>
                  <a:pt x="248" y="124"/>
                  <a:pt x="248" y="124"/>
                  <a:pt x="279" y="124"/>
                </a:cubicBezTo>
                <a:cubicBezTo>
                  <a:pt x="279" y="124"/>
                  <a:pt x="279" y="124"/>
                  <a:pt x="311" y="124"/>
                </a:cubicBezTo>
                <a:cubicBezTo>
                  <a:pt x="311" y="124"/>
                  <a:pt x="311" y="124"/>
                  <a:pt x="311" y="93"/>
                </a:cubicBezTo>
                <a:lnTo>
                  <a:pt x="341" y="93"/>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89" name="Google Shape;1289;g627d42fa04_4_49"/>
          <p:cNvSpPr>
            <a:spLocks/>
          </p:cNvSpPr>
          <p:nvPr/>
        </p:nvSpPr>
        <p:spPr>
          <a:xfrm>
            <a:off x="4122452" y="6261161"/>
            <a:ext cx="76374" cy="59998"/>
          </a:xfrm>
          <a:custGeom>
            <a:avLst/>
            <a:gdLst/>
            <a:ahLst/>
            <a:cxnLst/>
            <a:rect l="l" t="t" r="r" b="b"/>
            <a:pathLst>
              <a:path w="125" h="95" extrusionOk="0">
                <a:moveTo>
                  <a:pt x="62" y="62"/>
                </a:moveTo>
                <a:lnTo>
                  <a:pt x="62" y="62"/>
                </a:lnTo>
                <a:cubicBezTo>
                  <a:pt x="62" y="31"/>
                  <a:pt x="31" y="31"/>
                  <a:pt x="31" y="0"/>
                </a:cubicBezTo>
                <a:lnTo>
                  <a:pt x="0" y="0"/>
                </a:lnTo>
                <a:lnTo>
                  <a:pt x="0" y="0"/>
                </a:lnTo>
                <a:cubicBezTo>
                  <a:pt x="0" y="31"/>
                  <a:pt x="0" y="31"/>
                  <a:pt x="0" y="31"/>
                </a:cubicBezTo>
                <a:cubicBezTo>
                  <a:pt x="31" y="31"/>
                  <a:pt x="31" y="62"/>
                  <a:pt x="62" y="62"/>
                </a:cubicBezTo>
                <a:lnTo>
                  <a:pt x="62" y="62"/>
                </a:lnTo>
                <a:lnTo>
                  <a:pt x="93" y="62"/>
                </a:lnTo>
                <a:cubicBezTo>
                  <a:pt x="93" y="94"/>
                  <a:pt x="93" y="94"/>
                  <a:pt x="93" y="94"/>
                </a:cubicBezTo>
                <a:lnTo>
                  <a:pt x="93" y="94"/>
                </a:lnTo>
                <a:cubicBezTo>
                  <a:pt x="93" y="94"/>
                  <a:pt x="93" y="94"/>
                  <a:pt x="124" y="94"/>
                </a:cubicBezTo>
                <a:lnTo>
                  <a:pt x="124" y="94"/>
                </a:lnTo>
                <a:cubicBezTo>
                  <a:pt x="124" y="62"/>
                  <a:pt x="124" y="62"/>
                  <a:pt x="124" y="62"/>
                </a:cubicBezTo>
                <a:cubicBezTo>
                  <a:pt x="93" y="62"/>
                  <a:pt x="62" y="62"/>
                  <a:pt x="62" y="6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90" name="Google Shape;1290;g627d42fa04_4_49"/>
          <p:cNvSpPr>
            <a:spLocks/>
          </p:cNvSpPr>
          <p:nvPr/>
        </p:nvSpPr>
        <p:spPr>
          <a:xfrm>
            <a:off x="4198826" y="6321159"/>
            <a:ext cx="19093" cy="2726"/>
          </a:xfrm>
          <a:custGeom>
            <a:avLst/>
            <a:gdLst/>
            <a:ahLst/>
            <a:cxnLst/>
            <a:rect l="l" t="t" r="r" b="b"/>
            <a:pathLst>
              <a:path w="32" h="1" extrusionOk="0">
                <a:moveTo>
                  <a:pt x="0" y="0"/>
                </a:moveTo>
                <a:lnTo>
                  <a:pt x="0" y="0"/>
                </a:lnTo>
                <a:lnTo>
                  <a:pt x="0" y="0"/>
                </a:lnTo>
                <a:lnTo>
                  <a:pt x="0" y="0"/>
                </a:lnTo>
                <a:cubicBezTo>
                  <a:pt x="31" y="0"/>
                  <a:pt x="31" y="0"/>
                  <a:pt x="31" y="0"/>
                </a:cubicBezTo>
                <a:lnTo>
                  <a:pt x="31" y="0"/>
                </a:lnTo>
                <a:lnTo>
                  <a:pt x="31" y="0"/>
                </a:lnTo>
                <a:cubicBezTo>
                  <a:pt x="31" y="0"/>
                  <a:pt x="31" y="0"/>
                  <a:pt x="0"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91" name="Google Shape;1291;g627d42fa04_4_49"/>
          <p:cNvSpPr>
            <a:spLocks/>
          </p:cNvSpPr>
          <p:nvPr/>
        </p:nvSpPr>
        <p:spPr>
          <a:xfrm>
            <a:off x="4046078" y="6222981"/>
            <a:ext cx="76374" cy="38180"/>
          </a:xfrm>
          <a:custGeom>
            <a:avLst/>
            <a:gdLst/>
            <a:ahLst/>
            <a:cxnLst/>
            <a:rect l="l" t="t" r="r" b="b"/>
            <a:pathLst>
              <a:path w="125" h="63" extrusionOk="0">
                <a:moveTo>
                  <a:pt x="92" y="32"/>
                </a:moveTo>
                <a:lnTo>
                  <a:pt x="92" y="32"/>
                </a:lnTo>
                <a:lnTo>
                  <a:pt x="92" y="32"/>
                </a:lnTo>
                <a:lnTo>
                  <a:pt x="62" y="32"/>
                </a:lnTo>
                <a:lnTo>
                  <a:pt x="62" y="32"/>
                </a:lnTo>
                <a:cubicBezTo>
                  <a:pt x="31" y="32"/>
                  <a:pt x="31" y="32"/>
                  <a:pt x="31" y="32"/>
                </a:cubicBezTo>
                <a:cubicBezTo>
                  <a:pt x="31" y="32"/>
                  <a:pt x="31" y="32"/>
                  <a:pt x="0" y="0"/>
                </a:cubicBezTo>
                <a:lnTo>
                  <a:pt x="0" y="0"/>
                </a:lnTo>
                <a:lnTo>
                  <a:pt x="0" y="0"/>
                </a:lnTo>
                <a:lnTo>
                  <a:pt x="0" y="0"/>
                </a:lnTo>
                <a:cubicBezTo>
                  <a:pt x="0" y="32"/>
                  <a:pt x="0" y="32"/>
                  <a:pt x="0" y="32"/>
                </a:cubicBezTo>
                <a:cubicBezTo>
                  <a:pt x="31" y="32"/>
                  <a:pt x="31" y="32"/>
                  <a:pt x="31" y="32"/>
                </a:cubicBezTo>
                <a:lnTo>
                  <a:pt x="31" y="32"/>
                </a:lnTo>
                <a:cubicBezTo>
                  <a:pt x="62" y="32"/>
                  <a:pt x="92" y="62"/>
                  <a:pt x="92" y="62"/>
                </a:cubicBezTo>
                <a:cubicBezTo>
                  <a:pt x="124" y="62"/>
                  <a:pt x="124" y="62"/>
                  <a:pt x="124" y="62"/>
                </a:cubicBezTo>
                <a:cubicBezTo>
                  <a:pt x="124" y="32"/>
                  <a:pt x="124" y="32"/>
                  <a:pt x="92" y="3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92" name="Google Shape;1292;g627d42fa04_4_49"/>
          <p:cNvSpPr>
            <a:spLocks/>
          </p:cNvSpPr>
          <p:nvPr/>
        </p:nvSpPr>
        <p:spPr>
          <a:xfrm>
            <a:off x="3756948" y="6512061"/>
            <a:ext cx="171840" cy="76361"/>
          </a:xfrm>
          <a:custGeom>
            <a:avLst/>
            <a:gdLst/>
            <a:ahLst/>
            <a:cxnLst/>
            <a:rect l="l" t="t" r="r" b="b"/>
            <a:pathLst>
              <a:path w="280" h="124" extrusionOk="0">
                <a:moveTo>
                  <a:pt x="0" y="62"/>
                </a:moveTo>
                <a:lnTo>
                  <a:pt x="0" y="62"/>
                </a:lnTo>
                <a:lnTo>
                  <a:pt x="0" y="62"/>
                </a:lnTo>
                <a:lnTo>
                  <a:pt x="0" y="62"/>
                </a:lnTo>
                <a:cubicBezTo>
                  <a:pt x="0" y="62"/>
                  <a:pt x="0" y="62"/>
                  <a:pt x="31" y="62"/>
                </a:cubicBezTo>
                <a:lnTo>
                  <a:pt x="31" y="62"/>
                </a:lnTo>
                <a:lnTo>
                  <a:pt x="31" y="62"/>
                </a:lnTo>
                <a:cubicBezTo>
                  <a:pt x="31" y="62"/>
                  <a:pt x="31" y="62"/>
                  <a:pt x="62" y="62"/>
                </a:cubicBezTo>
                <a:lnTo>
                  <a:pt x="62" y="62"/>
                </a:lnTo>
                <a:cubicBezTo>
                  <a:pt x="62" y="62"/>
                  <a:pt x="93" y="92"/>
                  <a:pt x="93" y="123"/>
                </a:cubicBezTo>
                <a:lnTo>
                  <a:pt x="93" y="123"/>
                </a:lnTo>
                <a:lnTo>
                  <a:pt x="93" y="123"/>
                </a:lnTo>
                <a:lnTo>
                  <a:pt x="93" y="123"/>
                </a:lnTo>
                <a:lnTo>
                  <a:pt x="93" y="123"/>
                </a:lnTo>
                <a:cubicBezTo>
                  <a:pt x="93" y="92"/>
                  <a:pt x="93" y="92"/>
                  <a:pt x="93" y="92"/>
                </a:cubicBezTo>
                <a:cubicBezTo>
                  <a:pt x="93" y="92"/>
                  <a:pt x="93" y="92"/>
                  <a:pt x="124" y="92"/>
                </a:cubicBezTo>
                <a:cubicBezTo>
                  <a:pt x="124" y="92"/>
                  <a:pt x="124" y="92"/>
                  <a:pt x="124" y="62"/>
                </a:cubicBezTo>
                <a:lnTo>
                  <a:pt x="124" y="62"/>
                </a:lnTo>
                <a:lnTo>
                  <a:pt x="155" y="62"/>
                </a:lnTo>
                <a:lnTo>
                  <a:pt x="155" y="62"/>
                </a:lnTo>
                <a:lnTo>
                  <a:pt x="155" y="62"/>
                </a:lnTo>
                <a:cubicBezTo>
                  <a:pt x="155" y="62"/>
                  <a:pt x="155" y="62"/>
                  <a:pt x="186" y="62"/>
                </a:cubicBezTo>
                <a:lnTo>
                  <a:pt x="186" y="62"/>
                </a:lnTo>
                <a:lnTo>
                  <a:pt x="186" y="62"/>
                </a:lnTo>
                <a:cubicBezTo>
                  <a:pt x="186" y="30"/>
                  <a:pt x="186" y="30"/>
                  <a:pt x="186" y="30"/>
                </a:cubicBezTo>
                <a:cubicBezTo>
                  <a:pt x="217" y="30"/>
                  <a:pt x="217" y="30"/>
                  <a:pt x="217" y="30"/>
                </a:cubicBezTo>
                <a:lnTo>
                  <a:pt x="217" y="30"/>
                </a:lnTo>
                <a:cubicBezTo>
                  <a:pt x="248" y="30"/>
                  <a:pt x="248" y="30"/>
                  <a:pt x="248" y="30"/>
                </a:cubicBezTo>
                <a:lnTo>
                  <a:pt x="248" y="30"/>
                </a:lnTo>
                <a:lnTo>
                  <a:pt x="248" y="30"/>
                </a:lnTo>
                <a:lnTo>
                  <a:pt x="279" y="30"/>
                </a:lnTo>
                <a:cubicBezTo>
                  <a:pt x="248" y="0"/>
                  <a:pt x="248" y="0"/>
                  <a:pt x="217" y="0"/>
                </a:cubicBezTo>
                <a:cubicBezTo>
                  <a:pt x="217" y="0"/>
                  <a:pt x="217" y="0"/>
                  <a:pt x="186" y="0"/>
                </a:cubicBezTo>
                <a:lnTo>
                  <a:pt x="186" y="0"/>
                </a:lnTo>
                <a:cubicBezTo>
                  <a:pt x="155" y="0"/>
                  <a:pt x="155" y="0"/>
                  <a:pt x="155" y="0"/>
                </a:cubicBezTo>
                <a:lnTo>
                  <a:pt x="155" y="0"/>
                </a:lnTo>
                <a:lnTo>
                  <a:pt x="155" y="0"/>
                </a:lnTo>
                <a:cubicBezTo>
                  <a:pt x="124" y="0"/>
                  <a:pt x="124" y="0"/>
                  <a:pt x="124" y="0"/>
                </a:cubicBezTo>
                <a:cubicBezTo>
                  <a:pt x="93" y="0"/>
                  <a:pt x="93" y="0"/>
                  <a:pt x="62" y="0"/>
                </a:cubicBezTo>
                <a:lnTo>
                  <a:pt x="62" y="0"/>
                </a:lnTo>
                <a:lnTo>
                  <a:pt x="62" y="0"/>
                </a:lnTo>
                <a:lnTo>
                  <a:pt x="62" y="0"/>
                </a:lnTo>
                <a:lnTo>
                  <a:pt x="62" y="0"/>
                </a:lnTo>
                <a:cubicBezTo>
                  <a:pt x="62" y="0"/>
                  <a:pt x="62" y="0"/>
                  <a:pt x="31" y="0"/>
                </a:cubicBezTo>
                <a:cubicBezTo>
                  <a:pt x="31" y="30"/>
                  <a:pt x="31" y="30"/>
                  <a:pt x="31" y="30"/>
                </a:cubicBezTo>
                <a:lnTo>
                  <a:pt x="0" y="6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93" name="Google Shape;1293;g627d42fa04_4_49"/>
          <p:cNvSpPr>
            <a:spLocks/>
          </p:cNvSpPr>
          <p:nvPr/>
        </p:nvSpPr>
        <p:spPr>
          <a:xfrm>
            <a:off x="4812545" y="5170295"/>
            <a:ext cx="114561" cy="76361"/>
          </a:xfrm>
          <a:custGeom>
            <a:avLst/>
            <a:gdLst/>
            <a:ahLst/>
            <a:cxnLst/>
            <a:rect l="l" t="t" r="r" b="b"/>
            <a:pathLst>
              <a:path w="186" h="125" extrusionOk="0">
                <a:moveTo>
                  <a:pt x="0" y="92"/>
                </a:moveTo>
                <a:lnTo>
                  <a:pt x="0" y="92"/>
                </a:lnTo>
                <a:cubicBezTo>
                  <a:pt x="0" y="92"/>
                  <a:pt x="0" y="92"/>
                  <a:pt x="31" y="92"/>
                </a:cubicBezTo>
                <a:lnTo>
                  <a:pt x="31" y="92"/>
                </a:lnTo>
                <a:cubicBezTo>
                  <a:pt x="61" y="92"/>
                  <a:pt x="61" y="92"/>
                  <a:pt x="61" y="92"/>
                </a:cubicBezTo>
                <a:lnTo>
                  <a:pt x="61" y="92"/>
                </a:lnTo>
                <a:cubicBezTo>
                  <a:pt x="61" y="92"/>
                  <a:pt x="93" y="92"/>
                  <a:pt x="93" y="62"/>
                </a:cubicBezTo>
                <a:lnTo>
                  <a:pt x="93" y="62"/>
                </a:lnTo>
                <a:cubicBezTo>
                  <a:pt x="124" y="62"/>
                  <a:pt x="124" y="62"/>
                  <a:pt x="124" y="62"/>
                </a:cubicBezTo>
                <a:cubicBezTo>
                  <a:pt x="124" y="62"/>
                  <a:pt x="124" y="62"/>
                  <a:pt x="155" y="62"/>
                </a:cubicBezTo>
                <a:cubicBezTo>
                  <a:pt x="155" y="92"/>
                  <a:pt x="155" y="92"/>
                  <a:pt x="155" y="92"/>
                </a:cubicBezTo>
                <a:lnTo>
                  <a:pt x="155" y="92"/>
                </a:lnTo>
                <a:lnTo>
                  <a:pt x="155" y="124"/>
                </a:lnTo>
                <a:lnTo>
                  <a:pt x="155" y="124"/>
                </a:lnTo>
                <a:lnTo>
                  <a:pt x="155" y="124"/>
                </a:lnTo>
                <a:cubicBezTo>
                  <a:pt x="155" y="124"/>
                  <a:pt x="155" y="124"/>
                  <a:pt x="185" y="124"/>
                </a:cubicBezTo>
                <a:lnTo>
                  <a:pt x="185" y="124"/>
                </a:lnTo>
                <a:cubicBezTo>
                  <a:pt x="185" y="92"/>
                  <a:pt x="185" y="92"/>
                  <a:pt x="185" y="92"/>
                </a:cubicBezTo>
                <a:cubicBezTo>
                  <a:pt x="185" y="62"/>
                  <a:pt x="185" y="62"/>
                  <a:pt x="185" y="62"/>
                </a:cubicBezTo>
                <a:lnTo>
                  <a:pt x="185" y="62"/>
                </a:lnTo>
                <a:lnTo>
                  <a:pt x="185" y="31"/>
                </a:lnTo>
                <a:lnTo>
                  <a:pt x="185" y="31"/>
                </a:lnTo>
                <a:lnTo>
                  <a:pt x="185" y="31"/>
                </a:lnTo>
                <a:cubicBezTo>
                  <a:pt x="185" y="0"/>
                  <a:pt x="185" y="0"/>
                  <a:pt x="185" y="0"/>
                </a:cubicBezTo>
                <a:lnTo>
                  <a:pt x="185" y="0"/>
                </a:lnTo>
                <a:cubicBezTo>
                  <a:pt x="185" y="31"/>
                  <a:pt x="155" y="31"/>
                  <a:pt x="155" y="31"/>
                </a:cubicBezTo>
                <a:cubicBezTo>
                  <a:pt x="124" y="31"/>
                  <a:pt x="124" y="31"/>
                  <a:pt x="124" y="31"/>
                </a:cubicBezTo>
                <a:cubicBezTo>
                  <a:pt x="124" y="31"/>
                  <a:pt x="124" y="0"/>
                  <a:pt x="93" y="0"/>
                </a:cubicBezTo>
                <a:cubicBezTo>
                  <a:pt x="31" y="31"/>
                  <a:pt x="31" y="31"/>
                  <a:pt x="31" y="31"/>
                </a:cubicBezTo>
                <a:cubicBezTo>
                  <a:pt x="0" y="62"/>
                  <a:pt x="0" y="62"/>
                  <a:pt x="0" y="9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94" name="Google Shape;1294;g627d42fa04_4_49"/>
          <p:cNvSpPr>
            <a:spLocks/>
          </p:cNvSpPr>
          <p:nvPr/>
        </p:nvSpPr>
        <p:spPr>
          <a:xfrm>
            <a:off x="4449769" y="5189384"/>
            <a:ext cx="114561" cy="133632"/>
          </a:xfrm>
          <a:custGeom>
            <a:avLst/>
            <a:gdLst/>
            <a:ahLst/>
            <a:cxnLst/>
            <a:rect l="l" t="t" r="r" b="b"/>
            <a:pathLst>
              <a:path w="187" h="218" extrusionOk="0">
                <a:moveTo>
                  <a:pt x="0" y="61"/>
                </a:moveTo>
                <a:lnTo>
                  <a:pt x="0" y="61"/>
                </a:lnTo>
                <a:lnTo>
                  <a:pt x="0" y="61"/>
                </a:lnTo>
                <a:lnTo>
                  <a:pt x="30" y="61"/>
                </a:lnTo>
                <a:lnTo>
                  <a:pt x="30" y="61"/>
                </a:lnTo>
                <a:lnTo>
                  <a:pt x="62" y="93"/>
                </a:lnTo>
                <a:cubicBezTo>
                  <a:pt x="62" y="124"/>
                  <a:pt x="62" y="124"/>
                  <a:pt x="62" y="124"/>
                </a:cubicBezTo>
                <a:cubicBezTo>
                  <a:pt x="62" y="155"/>
                  <a:pt x="62" y="155"/>
                  <a:pt x="62" y="155"/>
                </a:cubicBezTo>
                <a:cubicBezTo>
                  <a:pt x="62" y="185"/>
                  <a:pt x="62" y="185"/>
                  <a:pt x="62" y="185"/>
                </a:cubicBezTo>
                <a:cubicBezTo>
                  <a:pt x="93" y="185"/>
                  <a:pt x="93" y="185"/>
                  <a:pt x="93" y="217"/>
                </a:cubicBezTo>
                <a:lnTo>
                  <a:pt x="93" y="217"/>
                </a:lnTo>
                <a:lnTo>
                  <a:pt x="93" y="217"/>
                </a:lnTo>
                <a:cubicBezTo>
                  <a:pt x="124" y="217"/>
                  <a:pt x="124" y="217"/>
                  <a:pt x="124" y="217"/>
                </a:cubicBezTo>
                <a:lnTo>
                  <a:pt x="124" y="217"/>
                </a:lnTo>
                <a:cubicBezTo>
                  <a:pt x="124" y="217"/>
                  <a:pt x="154" y="217"/>
                  <a:pt x="154" y="185"/>
                </a:cubicBezTo>
                <a:lnTo>
                  <a:pt x="154" y="185"/>
                </a:lnTo>
                <a:lnTo>
                  <a:pt x="154" y="185"/>
                </a:lnTo>
                <a:lnTo>
                  <a:pt x="186" y="185"/>
                </a:lnTo>
                <a:cubicBezTo>
                  <a:pt x="186" y="155"/>
                  <a:pt x="186" y="155"/>
                  <a:pt x="186" y="155"/>
                </a:cubicBezTo>
                <a:cubicBezTo>
                  <a:pt x="186" y="155"/>
                  <a:pt x="186" y="155"/>
                  <a:pt x="186" y="124"/>
                </a:cubicBezTo>
                <a:lnTo>
                  <a:pt x="186" y="124"/>
                </a:lnTo>
                <a:lnTo>
                  <a:pt x="186" y="124"/>
                </a:lnTo>
                <a:cubicBezTo>
                  <a:pt x="154" y="124"/>
                  <a:pt x="154" y="124"/>
                  <a:pt x="154" y="93"/>
                </a:cubicBezTo>
                <a:lnTo>
                  <a:pt x="154" y="93"/>
                </a:lnTo>
                <a:lnTo>
                  <a:pt x="124" y="61"/>
                </a:lnTo>
                <a:lnTo>
                  <a:pt x="124" y="61"/>
                </a:lnTo>
                <a:lnTo>
                  <a:pt x="124" y="61"/>
                </a:lnTo>
                <a:cubicBezTo>
                  <a:pt x="124" y="31"/>
                  <a:pt x="124" y="31"/>
                  <a:pt x="124" y="0"/>
                </a:cubicBezTo>
                <a:lnTo>
                  <a:pt x="154" y="0"/>
                </a:lnTo>
                <a:lnTo>
                  <a:pt x="154" y="0"/>
                </a:lnTo>
                <a:lnTo>
                  <a:pt x="186" y="31"/>
                </a:lnTo>
                <a:lnTo>
                  <a:pt x="186" y="0"/>
                </a:lnTo>
                <a:lnTo>
                  <a:pt x="186" y="0"/>
                </a:lnTo>
                <a:lnTo>
                  <a:pt x="186" y="0"/>
                </a:lnTo>
                <a:lnTo>
                  <a:pt x="186" y="0"/>
                </a:lnTo>
                <a:lnTo>
                  <a:pt x="186" y="0"/>
                </a:lnTo>
                <a:cubicBezTo>
                  <a:pt x="186" y="0"/>
                  <a:pt x="186" y="0"/>
                  <a:pt x="154" y="0"/>
                </a:cubicBezTo>
                <a:cubicBezTo>
                  <a:pt x="154" y="0"/>
                  <a:pt x="154" y="0"/>
                  <a:pt x="124" y="0"/>
                </a:cubicBezTo>
                <a:cubicBezTo>
                  <a:pt x="93" y="0"/>
                  <a:pt x="62" y="31"/>
                  <a:pt x="62" y="31"/>
                </a:cubicBezTo>
                <a:lnTo>
                  <a:pt x="62" y="31"/>
                </a:lnTo>
                <a:cubicBezTo>
                  <a:pt x="62" y="31"/>
                  <a:pt x="30" y="61"/>
                  <a:pt x="0" y="6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95" name="Google Shape;1295;g627d42fa04_4_49"/>
          <p:cNvSpPr>
            <a:spLocks/>
          </p:cNvSpPr>
          <p:nvPr/>
        </p:nvSpPr>
        <p:spPr>
          <a:xfrm>
            <a:off x="1994891" y="4346691"/>
            <a:ext cx="2877665" cy="1074506"/>
          </a:xfrm>
          <a:custGeom>
            <a:avLst/>
            <a:gdLst/>
            <a:ahLst/>
            <a:cxnLst/>
            <a:rect l="l" t="t" r="r" b="b"/>
            <a:pathLst>
              <a:path w="4651" h="1737" extrusionOk="0">
                <a:moveTo>
                  <a:pt x="2945" y="186"/>
                </a:moveTo>
                <a:lnTo>
                  <a:pt x="2945" y="186"/>
                </a:lnTo>
                <a:cubicBezTo>
                  <a:pt x="2914" y="186"/>
                  <a:pt x="2914" y="155"/>
                  <a:pt x="2914" y="155"/>
                </a:cubicBezTo>
                <a:lnTo>
                  <a:pt x="2914" y="155"/>
                </a:lnTo>
                <a:cubicBezTo>
                  <a:pt x="2914" y="124"/>
                  <a:pt x="2883" y="93"/>
                  <a:pt x="2852" y="93"/>
                </a:cubicBezTo>
                <a:lnTo>
                  <a:pt x="2852" y="93"/>
                </a:lnTo>
                <a:cubicBezTo>
                  <a:pt x="2821" y="93"/>
                  <a:pt x="2821" y="124"/>
                  <a:pt x="2790" y="124"/>
                </a:cubicBezTo>
                <a:cubicBezTo>
                  <a:pt x="2759" y="155"/>
                  <a:pt x="2759" y="155"/>
                  <a:pt x="2759" y="155"/>
                </a:cubicBezTo>
                <a:cubicBezTo>
                  <a:pt x="2759" y="124"/>
                  <a:pt x="2759" y="124"/>
                  <a:pt x="2759" y="124"/>
                </a:cubicBezTo>
                <a:cubicBezTo>
                  <a:pt x="2759" y="124"/>
                  <a:pt x="2759" y="93"/>
                  <a:pt x="2759" y="62"/>
                </a:cubicBezTo>
                <a:cubicBezTo>
                  <a:pt x="2728" y="62"/>
                  <a:pt x="2697" y="62"/>
                  <a:pt x="2666" y="62"/>
                </a:cubicBezTo>
                <a:lnTo>
                  <a:pt x="2635" y="62"/>
                </a:lnTo>
                <a:lnTo>
                  <a:pt x="2635" y="62"/>
                </a:lnTo>
                <a:cubicBezTo>
                  <a:pt x="2604" y="62"/>
                  <a:pt x="2604" y="62"/>
                  <a:pt x="2604" y="62"/>
                </a:cubicBezTo>
                <a:lnTo>
                  <a:pt x="2604" y="62"/>
                </a:lnTo>
                <a:cubicBezTo>
                  <a:pt x="2635" y="93"/>
                  <a:pt x="2604" y="124"/>
                  <a:pt x="2604" y="124"/>
                </a:cubicBezTo>
                <a:cubicBezTo>
                  <a:pt x="2604" y="124"/>
                  <a:pt x="2604" y="124"/>
                  <a:pt x="2573" y="155"/>
                </a:cubicBezTo>
                <a:cubicBezTo>
                  <a:pt x="2542" y="155"/>
                  <a:pt x="2542" y="155"/>
                  <a:pt x="2542" y="155"/>
                </a:cubicBezTo>
                <a:lnTo>
                  <a:pt x="2542" y="155"/>
                </a:lnTo>
                <a:cubicBezTo>
                  <a:pt x="2511" y="155"/>
                  <a:pt x="2511" y="155"/>
                  <a:pt x="2511" y="155"/>
                </a:cubicBezTo>
                <a:lnTo>
                  <a:pt x="2511" y="155"/>
                </a:lnTo>
                <a:cubicBezTo>
                  <a:pt x="2511" y="186"/>
                  <a:pt x="2480" y="217"/>
                  <a:pt x="2480" y="217"/>
                </a:cubicBezTo>
                <a:cubicBezTo>
                  <a:pt x="2449" y="279"/>
                  <a:pt x="2449" y="279"/>
                  <a:pt x="2449" y="279"/>
                </a:cubicBezTo>
                <a:cubicBezTo>
                  <a:pt x="2418" y="155"/>
                  <a:pt x="2418" y="155"/>
                  <a:pt x="2418" y="155"/>
                </a:cubicBezTo>
                <a:cubicBezTo>
                  <a:pt x="2418" y="124"/>
                  <a:pt x="2418" y="124"/>
                  <a:pt x="2418" y="124"/>
                </a:cubicBezTo>
                <a:cubicBezTo>
                  <a:pt x="2418" y="155"/>
                  <a:pt x="2387" y="155"/>
                  <a:pt x="2387" y="155"/>
                </a:cubicBezTo>
                <a:lnTo>
                  <a:pt x="2387" y="155"/>
                </a:lnTo>
                <a:cubicBezTo>
                  <a:pt x="2387" y="155"/>
                  <a:pt x="2387" y="186"/>
                  <a:pt x="2356" y="186"/>
                </a:cubicBezTo>
                <a:lnTo>
                  <a:pt x="2356" y="186"/>
                </a:lnTo>
                <a:lnTo>
                  <a:pt x="2325" y="186"/>
                </a:lnTo>
                <a:lnTo>
                  <a:pt x="2325" y="186"/>
                </a:lnTo>
                <a:lnTo>
                  <a:pt x="2325" y="186"/>
                </a:lnTo>
                <a:cubicBezTo>
                  <a:pt x="2294" y="186"/>
                  <a:pt x="2294" y="186"/>
                  <a:pt x="2294" y="186"/>
                </a:cubicBezTo>
                <a:cubicBezTo>
                  <a:pt x="2294" y="186"/>
                  <a:pt x="2294" y="186"/>
                  <a:pt x="2263" y="186"/>
                </a:cubicBezTo>
                <a:lnTo>
                  <a:pt x="2263" y="186"/>
                </a:lnTo>
                <a:cubicBezTo>
                  <a:pt x="2263" y="186"/>
                  <a:pt x="2232" y="186"/>
                  <a:pt x="2232" y="155"/>
                </a:cubicBezTo>
                <a:lnTo>
                  <a:pt x="2232" y="155"/>
                </a:lnTo>
                <a:lnTo>
                  <a:pt x="2232" y="155"/>
                </a:lnTo>
                <a:cubicBezTo>
                  <a:pt x="2201" y="155"/>
                  <a:pt x="2201" y="155"/>
                  <a:pt x="2201" y="186"/>
                </a:cubicBezTo>
                <a:cubicBezTo>
                  <a:pt x="2170" y="186"/>
                  <a:pt x="2170" y="186"/>
                  <a:pt x="2139" y="186"/>
                </a:cubicBezTo>
                <a:lnTo>
                  <a:pt x="2139" y="186"/>
                </a:lnTo>
                <a:lnTo>
                  <a:pt x="2139" y="186"/>
                </a:lnTo>
                <a:cubicBezTo>
                  <a:pt x="2108" y="186"/>
                  <a:pt x="2108" y="186"/>
                  <a:pt x="2077" y="186"/>
                </a:cubicBezTo>
                <a:cubicBezTo>
                  <a:pt x="2077" y="155"/>
                  <a:pt x="2077" y="155"/>
                  <a:pt x="2077" y="155"/>
                </a:cubicBezTo>
                <a:lnTo>
                  <a:pt x="2077" y="155"/>
                </a:lnTo>
                <a:cubicBezTo>
                  <a:pt x="2046" y="155"/>
                  <a:pt x="2046" y="155"/>
                  <a:pt x="2046" y="155"/>
                </a:cubicBezTo>
                <a:lnTo>
                  <a:pt x="2046" y="155"/>
                </a:lnTo>
                <a:lnTo>
                  <a:pt x="2046" y="155"/>
                </a:lnTo>
                <a:lnTo>
                  <a:pt x="2015" y="155"/>
                </a:lnTo>
                <a:cubicBezTo>
                  <a:pt x="2015" y="155"/>
                  <a:pt x="2015" y="155"/>
                  <a:pt x="1984" y="155"/>
                </a:cubicBezTo>
                <a:lnTo>
                  <a:pt x="1984" y="155"/>
                </a:lnTo>
                <a:cubicBezTo>
                  <a:pt x="1953" y="155"/>
                  <a:pt x="1953" y="124"/>
                  <a:pt x="1922" y="124"/>
                </a:cubicBezTo>
                <a:cubicBezTo>
                  <a:pt x="1922" y="124"/>
                  <a:pt x="1922" y="124"/>
                  <a:pt x="1891" y="155"/>
                </a:cubicBezTo>
                <a:cubicBezTo>
                  <a:pt x="1891" y="155"/>
                  <a:pt x="1891" y="155"/>
                  <a:pt x="1860" y="155"/>
                </a:cubicBezTo>
                <a:lnTo>
                  <a:pt x="1860" y="155"/>
                </a:lnTo>
                <a:lnTo>
                  <a:pt x="1829" y="155"/>
                </a:lnTo>
                <a:lnTo>
                  <a:pt x="1860" y="155"/>
                </a:lnTo>
                <a:cubicBezTo>
                  <a:pt x="1860" y="186"/>
                  <a:pt x="1860" y="186"/>
                  <a:pt x="1860" y="186"/>
                </a:cubicBezTo>
                <a:cubicBezTo>
                  <a:pt x="1860" y="217"/>
                  <a:pt x="1860" y="248"/>
                  <a:pt x="1860" y="248"/>
                </a:cubicBezTo>
                <a:cubicBezTo>
                  <a:pt x="1829" y="310"/>
                  <a:pt x="1829" y="310"/>
                  <a:pt x="1829" y="310"/>
                </a:cubicBezTo>
                <a:cubicBezTo>
                  <a:pt x="1829" y="248"/>
                  <a:pt x="1829" y="248"/>
                  <a:pt x="1829" y="248"/>
                </a:cubicBezTo>
                <a:cubicBezTo>
                  <a:pt x="1799" y="248"/>
                  <a:pt x="1799" y="217"/>
                  <a:pt x="1799" y="217"/>
                </a:cubicBezTo>
                <a:lnTo>
                  <a:pt x="1799" y="217"/>
                </a:lnTo>
                <a:cubicBezTo>
                  <a:pt x="1767" y="186"/>
                  <a:pt x="1767" y="186"/>
                  <a:pt x="1767" y="186"/>
                </a:cubicBezTo>
                <a:lnTo>
                  <a:pt x="1767" y="186"/>
                </a:lnTo>
                <a:lnTo>
                  <a:pt x="1767" y="186"/>
                </a:lnTo>
                <a:lnTo>
                  <a:pt x="1736" y="186"/>
                </a:lnTo>
                <a:lnTo>
                  <a:pt x="1705" y="186"/>
                </a:lnTo>
                <a:cubicBezTo>
                  <a:pt x="1705" y="155"/>
                  <a:pt x="1705" y="155"/>
                  <a:pt x="1675" y="155"/>
                </a:cubicBezTo>
                <a:lnTo>
                  <a:pt x="1675" y="155"/>
                </a:lnTo>
                <a:lnTo>
                  <a:pt x="1675" y="155"/>
                </a:lnTo>
                <a:lnTo>
                  <a:pt x="1643" y="155"/>
                </a:lnTo>
                <a:lnTo>
                  <a:pt x="1643" y="155"/>
                </a:lnTo>
                <a:lnTo>
                  <a:pt x="1643" y="155"/>
                </a:lnTo>
                <a:lnTo>
                  <a:pt x="1612" y="186"/>
                </a:lnTo>
                <a:cubicBezTo>
                  <a:pt x="1612" y="186"/>
                  <a:pt x="1612" y="186"/>
                  <a:pt x="1581" y="186"/>
                </a:cubicBezTo>
                <a:lnTo>
                  <a:pt x="1551" y="186"/>
                </a:lnTo>
                <a:cubicBezTo>
                  <a:pt x="1519" y="186"/>
                  <a:pt x="1519" y="186"/>
                  <a:pt x="1519" y="186"/>
                </a:cubicBezTo>
                <a:cubicBezTo>
                  <a:pt x="1519" y="186"/>
                  <a:pt x="1519" y="186"/>
                  <a:pt x="1488" y="186"/>
                </a:cubicBezTo>
                <a:lnTo>
                  <a:pt x="1457" y="186"/>
                </a:lnTo>
                <a:lnTo>
                  <a:pt x="1427" y="186"/>
                </a:lnTo>
                <a:lnTo>
                  <a:pt x="1395" y="186"/>
                </a:lnTo>
                <a:cubicBezTo>
                  <a:pt x="1364" y="155"/>
                  <a:pt x="1364" y="155"/>
                  <a:pt x="1364" y="155"/>
                </a:cubicBezTo>
                <a:cubicBezTo>
                  <a:pt x="1395" y="93"/>
                  <a:pt x="1395" y="93"/>
                  <a:pt x="1395" y="93"/>
                </a:cubicBezTo>
                <a:cubicBezTo>
                  <a:pt x="1364" y="93"/>
                  <a:pt x="1303" y="93"/>
                  <a:pt x="1303" y="93"/>
                </a:cubicBezTo>
                <a:cubicBezTo>
                  <a:pt x="1271" y="93"/>
                  <a:pt x="1240" y="93"/>
                  <a:pt x="1209" y="93"/>
                </a:cubicBezTo>
                <a:lnTo>
                  <a:pt x="1209" y="93"/>
                </a:lnTo>
                <a:cubicBezTo>
                  <a:pt x="1179" y="62"/>
                  <a:pt x="1147" y="62"/>
                  <a:pt x="1147" y="62"/>
                </a:cubicBezTo>
                <a:lnTo>
                  <a:pt x="1147" y="62"/>
                </a:lnTo>
                <a:lnTo>
                  <a:pt x="1147" y="62"/>
                </a:lnTo>
                <a:cubicBezTo>
                  <a:pt x="1116" y="62"/>
                  <a:pt x="1116" y="62"/>
                  <a:pt x="1085" y="62"/>
                </a:cubicBezTo>
                <a:cubicBezTo>
                  <a:pt x="1085" y="62"/>
                  <a:pt x="1055" y="62"/>
                  <a:pt x="992" y="62"/>
                </a:cubicBezTo>
                <a:lnTo>
                  <a:pt x="992" y="62"/>
                </a:lnTo>
                <a:lnTo>
                  <a:pt x="992" y="62"/>
                </a:lnTo>
                <a:lnTo>
                  <a:pt x="961" y="62"/>
                </a:lnTo>
                <a:cubicBezTo>
                  <a:pt x="961" y="93"/>
                  <a:pt x="931" y="93"/>
                  <a:pt x="931" y="93"/>
                </a:cubicBezTo>
                <a:lnTo>
                  <a:pt x="931" y="93"/>
                </a:lnTo>
                <a:lnTo>
                  <a:pt x="931" y="93"/>
                </a:lnTo>
                <a:lnTo>
                  <a:pt x="931" y="93"/>
                </a:lnTo>
                <a:cubicBezTo>
                  <a:pt x="931" y="93"/>
                  <a:pt x="931" y="93"/>
                  <a:pt x="899" y="93"/>
                </a:cubicBezTo>
                <a:cubicBezTo>
                  <a:pt x="899" y="93"/>
                  <a:pt x="899" y="62"/>
                  <a:pt x="868" y="62"/>
                </a:cubicBezTo>
                <a:lnTo>
                  <a:pt x="868" y="62"/>
                </a:lnTo>
                <a:cubicBezTo>
                  <a:pt x="868" y="62"/>
                  <a:pt x="868" y="62"/>
                  <a:pt x="868" y="31"/>
                </a:cubicBezTo>
                <a:cubicBezTo>
                  <a:pt x="837" y="62"/>
                  <a:pt x="837" y="62"/>
                  <a:pt x="837" y="62"/>
                </a:cubicBezTo>
                <a:cubicBezTo>
                  <a:pt x="837" y="93"/>
                  <a:pt x="837" y="93"/>
                  <a:pt x="807" y="93"/>
                </a:cubicBezTo>
                <a:lnTo>
                  <a:pt x="775" y="62"/>
                </a:lnTo>
                <a:lnTo>
                  <a:pt x="775" y="62"/>
                </a:lnTo>
                <a:cubicBezTo>
                  <a:pt x="744" y="62"/>
                  <a:pt x="744" y="62"/>
                  <a:pt x="744" y="62"/>
                </a:cubicBezTo>
                <a:cubicBezTo>
                  <a:pt x="744" y="62"/>
                  <a:pt x="713" y="0"/>
                  <a:pt x="683" y="0"/>
                </a:cubicBezTo>
                <a:lnTo>
                  <a:pt x="683" y="0"/>
                </a:lnTo>
                <a:lnTo>
                  <a:pt x="683" y="0"/>
                </a:lnTo>
                <a:lnTo>
                  <a:pt x="683" y="0"/>
                </a:lnTo>
                <a:lnTo>
                  <a:pt x="683" y="0"/>
                </a:lnTo>
                <a:cubicBezTo>
                  <a:pt x="683" y="0"/>
                  <a:pt x="683" y="31"/>
                  <a:pt x="651" y="31"/>
                </a:cubicBezTo>
                <a:lnTo>
                  <a:pt x="620" y="31"/>
                </a:lnTo>
                <a:lnTo>
                  <a:pt x="620" y="31"/>
                </a:lnTo>
                <a:lnTo>
                  <a:pt x="620" y="31"/>
                </a:lnTo>
                <a:cubicBezTo>
                  <a:pt x="620" y="31"/>
                  <a:pt x="589" y="31"/>
                  <a:pt x="589" y="62"/>
                </a:cubicBezTo>
                <a:lnTo>
                  <a:pt x="559" y="62"/>
                </a:lnTo>
                <a:cubicBezTo>
                  <a:pt x="559" y="62"/>
                  <a:pt x="527" y="62"/>
                  <a:pt x="496" y="62"/>
                </a:cubicBezTo>
                <a:cubicBezTo>
                  <a:pt x="496" y="62"/>
                  <a:pt x="496" y="62"/>
                  <a:pt x="465" y="62"/>
                </a:cubicBezTo>
                <a:cubicBezTo>
                  <a:pt x="465" y="62"/>
                  <a:pt x="465" y="93"/>
                  <a:pt x="435" y="93"/>
                </a:cubicBezTo>
                <a:cubicBezTo>
                  <a:pt x="403" y="93"/>
                  <a:pt x="403" y="93"/>
                  <a:pt x="372" y="93"/>
                </a:cubicBezTo>
                <a:cubicBezTo>
                  <a:pt x="372" y="93"/>
                  <a:pt x="341" y="93"/>
                  <a:pt x="341" y="124"/>
                </a:cubicBezTo>
                <a:lnTo>
                  <a:pt x="341" y="124"/>
                </a:lnTo>
                <a:cubicBezTo>
                  <a:pt x="341" y="124"/>
                  <a:pt x="341" y="124"/>
                  <a:pt x="311" y="124"/>
                </a:cubicBezTo>
                <a:cubicBezTo>
                  <a:pt x="311" y="124"/>
                  <a:pt x="311" y="124"/>
                  <a:pt x="279" y="124"/>
                </a:cubicBezTo>
                <a:lnTo>
                  <a:pt x="248" y="93"/>
                </a:lnTo>
                <a:cubicBezTo>
                  <a:pt x="218" y="93"/>
                  <a:pt x="187" y="93"/>
                  <a:pt x="124" y="93"/>
                </a:cubicBezTo>
                <a:lnTo>
                  <a:pt x="124" y="93"/>
                </a:lnTo>
                <a:cubicBezTo>
                  <a:pt x="94" y="93"/>
                  <a:pt x="94" y="93"/>
                  <a:pt x="94" y="62"/>
                </a:cubicBezTo>
                <a:cubicBezTo>
                  <a:pt x="63" y="62"/>
                  <a:pt x="63" y="62"/>
                  <a:pt x="63" y="62"/>
                </a:cubicBezTo>
                <a:lnTo>
                  <a:pt x="31" y="62"/>
                </a:lnTo>
                <a:cubicBezTo>
                  <a:pt x="0" y="62"/>
                  <a:pt x="0" y="62"/>
                  <a:pt x="0" y="62"/>
                </a:cubicBezTo>
                <a:cubicBezTo>
                  <a:pt x="0" y="589"/>
                  <a:pt x="0" y="589"/>
                  <a:pt x="0" y="589"/>
                </a:cubicBezTo>
                <a:lnTo>
                  <a:pt x="0" y="589"/>
                </a:lnTo>
                <a:lnTo>
                  <a:pt x="0" y="589"/>
                </a:lnTo>
                <a:lnTo>
                  <a:pt x="0" y="589"/>
                </a:lnTo>
                <a:cubicBezTo>
                  <a:pt x="31" y="589"/>
                  <a:pt x="31" y="589"/>
                  <a:pt x="31" y="589"/>
                </a:cubicBezTo>
                <a:lnTo>
                  <a:pt x="31" y="620"/>
                </a:lnTo>
                <a:cubicBezTo>
                  <a:pt x="31" y="589"/>
                  <a:pt x="31" y="589"/>
                  <a:pt x="63" y="589"/>
                </a:cubicBezTo>
                <a:lnTo>
                  <a:pt x="63" y="589"/>
                </a:lnTo>
                <a:lnTo>
                  <a:pt x="63" y="589"/>
                </a:lnTo>
                <a:cubicBezTo>
                  <a:pt x="63" y="589"/>
                  <a:pt x="63" y="589"/>
                  <a:pt x="63" y="620"/>
                </a:cubicBezTo>
                <a:cubicBezTo>
                  <a:pt x="94" y="620"/>
                  <a:pt x="94" y="620"/>
                  <a:pt x="94" y="651"/>
                </a:cubicBezTo>
                <a:lnTo>
                  <a:pt x="94" y="651"/>
                </a:lnTo>
                <a:lnTo>
                  <a:pt x="94" y="651"/>
                </a:lnTo>
                <a:lnTo>
                  <a:pt x="94" y="651"/>
                </a:lnTo>
                <a:cubicBezTo>
                  <a:pt x="94" y="651"/>
                  <a:pt x="94" y="651"/>
                  <a:pt x="124" y="681"/>
                </a:cubicBezTo>
                <a:lnTo>
                  <a:pt x="124" y="681"/>
                </a:lnTo>
                <a:cubicBezTo>
                  <a:pt x="155" y="681"/>
                  <a:pt x="155" y="713"/>
                  <a:pt x="155" y="713"/>
                </a:cubicBezTo>
                <a:lnTo>
                  <a:pt x="187" y="713"/>
                </a:lnTo>
                <a:lnTo>
                  <a:pt x="218" y="713"/>
                </a:lnTo>
                <a:lnTo>
                  <a:pt x="248" y="713"/>
                </a:lnTo>
                <a:cubicBezTo>
                  <a:pt x="248" y="744"/>
                  <a:pt x="248" y="744"/>
                  <a:pt x="248" y="744"/>
                </a:cubicBezTo>
                <a:cubicBezTo>
                  <a:pt x="248" y="713"/>
                  <a:pt x="279" y="713"/>
                  <a:pt x="279" y="713"/>
                </a:cubicBezTo>
                <a:cubicBezTo>
                  <a:pt x="279" y="713"/>
                  <a:pt x="279" y="713"/>
                  <a:pt x="311" y="713"/>
                </a:cubicBezTo>
                <a:lnTo>
                  <a:pt x="311" y="713"/>
                </a:lnTo>
                <a:cubicBezTo>
                  <a:pt x="341" y="744"/>
                  <a:pt x="403" y="775"/>
                  <a:pt x="403" y="775"/>
                </a:cubicBezTo>
                <a:lnTo>
                  <a:pt x="403" y="775"/>
                </a:lnTo>
                <a:lnTo>
                  <a:pt x="403" y="805"/>
                </a:lnTo>
                <a:lnTo>
                  <a:pt x="403" y="805"/>
                </a:lnTo>
                <a:cubicBezTo>
                  <a:pt x="435" y="837"/>
                  <a:pt x="435" y="837"/>
                  <a:pt x="435" y="837"/>
                </a:cubicBezTo>
                <a:lnTo>
                  <a:pt x="435" y="868"/>
                </a:lnTo>
                <a:cubicBezTo>
                  <a:pt x="465" y="899"/>
                  <a:pt x="465" y="899"/>
                  <a:pt x="465" y="899"/>
                </a:cubicBezTo>
                <a:cubicBezTo>
                  <a:pt x="465" y="899"/>
                  <a:pt x="496" y="899"/>
                  <a:pt x="496" y="868"/>
                </a:cubicBezTo>
                <a:cubicBezTo>
                  <a:pt x="527" y="868"/>
                  <a:pt x="527" y="868"/>
                  <a:pt x="527" y="868"/>
                </a:cubicBezTo>
                <a:cubicBezTo>
                  <a:pt x="527" y="899"/>
                  <a:pt x="527" y="899"/>
                  <a:pt x="527" y="899"/>
                </a:cubicBezTo>
                <a:lnTo>
                  <a:pt x="527" y="899"/>
                </a:lnTo>
                <a:lnTo>
                  <a:pt x="527" y="899"/>
                </a:lnTo>
                <a:cubicBezTo>
                  <a:pt x="527" y="899"/>
                  <a:pt x="527" y="929"/>
                  <a:pt x="559" y="929"/>
                </a:cubicBezTo>
                <a:cubicBezTo>
                  <a:pt x="559" y="929"/>
                  <a:pt x="559" y="929"/>
                  <a:pt x="559" y="960"/>
                </a:cubicBezTo>
                <a:lnTo>
                  <a:pt x="559" y="960"/>
                </a:lnTo>
                <a:lnTo>
                  <a:pt x="559" y="992"/>
                </a:lnTo>
                <a:cubicBezTo>
                  <a:pt x="559" y="992"/>
                  <a:pt x="589" y="1023"/>
                  <a:pt x="559" y="1023"/>
                </a:cubicBezTo>
                <a:lnTo>
                  <a:pt x="559" y="1053"/>
                </a:lnTo>
                <a:cubicBezTo>
                  <a:pt x="589" y="1023"/>
                  <a:pt x="589" y="1023"/>
                  <a:pt x="589" y="1023"/>
                </a:cubicBezTo>
                <a:cubicBezTo>
                  <a:pt x="589" y="1023"/>
                  <a:pt x="620" y="1023"/>
                  <a:pt x="620" y="1053"/>
                </a:cubicBezTo>
                <a:lnTo>
                  <a:pt x="620" y="1053"/>
                </a:lnTo>
                <a:cubicBezTo>
                  <a:pt x="651" y="1053"/>
                  <a:pt x="651" y="1053"/>
                  <a:pt x="651" y="1053"/>
                </a:cubicBezTo>
                <a:cubicBezTo>
                  <a:pt x="651" y="1085"/>
                  <a:pt x="651" y="1085"/>
                  <a:pt x="651" y="1116"/>
                </a:cubicBezTo>
                <a:lnTo>
                  <a:pt x="651" y="1116"/>
                </a:lnTo>
                <a:lnTo>
                  <a:pt x="651" y="1116"/>
                </a:lnTo>
                <a:lnTo>
                  <a:pt x="683" y="1116"/>
                </a:lnTo>
                <a:cubicBezTo>
                  <a:pt x="713" y="1116"/>
                  <a:pt x="713" y="1116"/>
                  <a:pt x="713" y="1116"/>
                </a:cubicBezTo>
                <a:cubicBezTo>
                  <a:pt x="744" y="1177"/>
                  <a:pt x="744" y="1177"/>
                  <a:pt x="744" y="1177"/>
                </a:cubicBezTo>
                <a:lnTo>
                  <a:pt x="713" y="1177"/>
                </a:lnTo>
                <a:cubicBezTo>
                  <a:pt x="713" y="1177"/>
                  <a:pt x="713" y="1177"/>
                  <a:pt x="713" y="1209"/>
                </a:cubicBezTo>
                <a:lnTo>
                  <a:pt x="713" y="1209"/>
                </a:lnTo>
                <a:cubicBezTo>
                  <a:pt x="744" y="1209"/>
                  <a:pt x="744" y="1209"/>
                  <a:pt x="744" y="1209"/>
                </a:cubicBezTo>
                <a:cubicBezTo>
                  <a:pt x="775" y="1209"/>
                  <a:pt x="775" y="1209"/>
                  <a:pt x="775" y="1240"/>
                </a:cubicBezTo>
                <a:cubicBezTo>
                  <a:pt x="807" y="1240"/>
                  <a:pt x="807" y="1240"/>
                  <a:pt x="837" y="1240"/>
                </a:cubicBezTo>
                <a:lnTo>
                  <a:pt x="837" y="1240"/>
                </a:lnTo>
                <a:cubicBezTo>
                  <a:pt x="837" y="1209"/>
                  <a:pt x="868" y="1209"/>
                  <a:pt x="868" y="1209"/>
                </a:cubicBezTo>
                <a:lnTo>
                  <a:pt x="868" y="1209"/>
                </a:lnTo>
                <a:cubicBezTo>
                  <a:pt x="899" y="1209"/>
                  <a:pt x="899" y="1240"/>
                  <a:pt x="899" y="1240"/>
                </a:cubicBezTo>
                <a:cubicBezTo>
                  <a:pt x="899" y="1271"/>
                  <a:pt x="931" y="1271"/>
                  <a:pt x="931" y="1301"/>
                </a:cubicBezTo>
                <a:lnTo>
                  <a:pt x="931" y="1301"/>
                </a:lnTo>
                <a:lnTo>
                  <a:pt x="931" y="1301"/>
                </a:lnTo>
                <a:cubicBezTo>
                  <a:pt x="931" y="1301"/>
                  <a:pt x="931" y="1301"/>
                  <a:pt x="961" y="1301"/>
                </a:cubicBezTo>
                <a:lnTo>
                  <a:pt x="992" y="1301"/>
                </a:lnTo>
                <a:cubicBezTo>
                  <a:pt x="992" y="1333"/>
                  <a:pt x="992" y="1333"/>
                  <a:pt x="992" y="1333"/>
                </a:cubicBezTo>
                <a:cubicBezTo>
                  <a:pt x="2480" y="1333"/>
                  <a:pt x="2480" y="1333"/>
                  <a:pt x="2480" y="1333"/>
                </a:cubicBezTo>
                <a:cubicBezTo>
                  <a:pt x="2480" y="1301"/>
                  <a:pt x="2511" y="1301"/>
                  <a:pt x="2511" y="1301"/>
                </a:cubicBezTo>
                <a:lnTo>
                  <a:pt x="2511" y="1301"/>
                </a:lnTo>
                <a:lnTo>
                  <a:pt x="2511" y="1301"/>
                </a:lnTo>
                <a:lnTo>
                  <a:pt x="2511" y="1301"/>
                </a:lnTo>
                <a:lnTo>
                  <a:pt x="2511" y="1301"/>
                </a:lnTo>
                <a:cubicBezTo>
                  <a:pt x="2542" y="1301"/>
                  <a:pt x="2542" y="1333"/>
                  <a:pt x="2542" y="1333"/>
                </a:cubicBezTo>
                <a:lnTo>
                  <a:pt x="2542" y="1333"/>
                </a:lnTo>
                <a:lnTo>
                  <a:pt x="2542" y="1333"/>
                </a:lnTo>
                <a:cubicBezTo>
                  <a:pt x="2542" y="1364"/>
                  <a:pt x="2573" y="1364"/>
                  <a:pt x="2573" y="1364"/>
                </a:cubicBezTo>
                <a:lnTo>
                  <a:pt x="2573" y="1364"/>
                </a:lnTo>
                <a:cubicBezTo>
                  <a:pt x="2573" y="1364"/>
                  <a:pt x="2573" y="1364"/>
                  <a:pt x="2604" y="1364"/>
                </a:cubicBezTo>
                <a:lnTo>
                  <a:pt x="2604" y="1364"/>
                </a:lnTo>
                <a:lnTo>
                  <a:pt x="2604" y="1364"/>
                </a:lnTo>
                <a:cubicBezTo>
                  <a:pt x="2635" y="1364"/>
                  <a:pt x="2635" y="1364"/>
                  <a:pt x="2635" y="1364"/>
                </a:cubicBezTo>
                <a:cubicBezTo>
                  <a:pt x="2666" y="1364"/>
                  <a:pt x="2697" y="1364"/>
                  <a:pt x="2697" y="1395"/>
                </a:cubicBezTo>
                <a:lnTo>
                  <a:pt x="2697" y="1395"/>
                </a:lnTo>
                <a:cubicBezTo>
                  <a:pt x="2728" y="1364"/>
                  <a:pt x="2728" y="1364"/>
                  <a:pt x="2728" y="1364"/>
                </a:cubicBezTo>
                <a:lnTo>
                  <a:pt x="2728" y="1364"/>
                </a:lnTo>
                <a:lnTo>
                  <a:pt x="2728" y="1364"/>
                </a:lnTo>
                <a:cubicBezTo>
                  <a:pt x="2759" y="1364"/>
                  <a:pt x="2759" y="1364"/>
                  <a:pt x="2759" y="1364"/>
                </a:cubicBezTo>
                <a:lnTo>
                  <a:pt x="2759" y="1364"/>
                </a:lnTo>
                <a:cubicBezTo>
                  <a:pt x="2790" y="1364"/>
                  <a:pt x="2790" y="1364"/>
                  <a:pt x="2790" y="1364"/>
                </a:cubicBezTo>
                <a:lnTo>
                  <a:pt x="2790" y="1364"/>
                </a:lnTo>
                <a:cubicBezTo>
                  <a:pt x="2790" y="1364"/>
                  <a:pt x="2790" y="1364"/>
                  <a:pt x="2790" y="1395"/>
                </a:cubicBezTo>
                <a:lnTo>
                  <a:pt x="2790" y="1395"/>
                </a:lnTo>
                <a:lnTo>
                  <a:pt x="2790" y="1395"/>
                </a:lnTo>
                <a:cubicBezTo>
                  <a:pt x="2790" y="1395"/>
                  <a:pt x="2790" y="1395"/>
                  <a:pt x="2821" y="1395"/>
                </a:cubicBezTo>
                <a:lnTo>
                  <a:pt x="2821" y="1395"/>
                </a:lnTo>
                <a:cubicBezTo>
                  <a:pt x="2852" y="1395"/>
                  <a:pt x="2852" y="1395"/>
                  <a:pt x="2852" y="1395"/>
                </a:cubicBezTo>
                <a:lnTo>
                  <a:pt x="2852" y="1364"/>
                </a:lnTo>
                <a:cubicBezTo>
                  <a:pt x="2883" y="1333"/>
                  <a:pt x="2914" y="1333"/>
                  <a:pt x="2945" y="1301"/>
                </a:cubicBezTo>
                <a:cubicBezTo>
                  <a:pt x="2945" y="1301"/>
                  <a:pt x="2945" y="1301"/>
                  <a:pt x="2976" y="1301"/>
                </a:cubicBezTo>
                <a:lnTo>
                  <a:pt x="3007" y="1301"/>
                </a:lnTo>
                <a:cubicBezTo>
                  <a:pt x="3007" y="1301"/>
                  <a:pt x="3007" y="1333"/>
                  <a:pt x="3038" y="1333"/>
                </a:cubicBezTo>
                <a:cubicBezTo>
                  <a:pt x="3069" y="1333"/>
                  <a:pt x="3069" y="1364"/>
                  <a:pt x="3100" y="1395"/>
                </a:cubicBezTo>
                <a:cubicBezTo>
                  <a:pt x="3100" y="1425"/>
                  <a:pt x="3100" y="1425"/>
                  <a:pt x="3100" y="1457"/>
                </a:cubicBezTo>
                <a:cubicBezTo>
                  <a:pt x="3131" y="1488"/>
                  <a:pt x="3131" y="1488"/>
                  <a:pt x="3162" y="1488"/>
                </a:cubicBezTo>
                <a:lnTo>
                  <a:pt x="3193" y="1488"/>
                </a:lnTo>
                <a:lnTo>
                  <a:pt x="3193" y="1488"/>
                </a:lnTo>
                <a:lnTo>
                  <a:pt x="3224" y="1488"/>
                </a:lnTo>
                <a:lnTo>
                  <a:pt x="3224" y="1488"/>
                </a:lnTo>
                <a:lnTo>
                  <a:pt x="3255" y="1488"/>
                </a:lnTo>
                <a:cubicBezTo>
                  <a:pt x="3286" y="1519"/>
                  <a:pt x="3286" y="1519"/>
                  <a:pt x="3286" y="1549"/>
                </a:cubicBezTo>
                <a:cubicBezTo>
                  <a:pt x="3255" y="1549"/>
                  <a:pt x="3255" y="1581"/>
                  <a:pt x="3255" y="1581"/>
                </a:cubicBezTo>
                <a:cubicBezTo>
                  <a:pt x="3255" y="1581"/>
                  <a:pt x="3255" y="1581"/>
                  <a:pt x="3255" y="1612"/>
                </a:cubicBezTo>
                <a:cubicBezTo>
                  <a:pt x="3224" y="1612"/>
                  <a:pt x="3224" y="1612"/>
                  <a:pt x="3255" y="1612"/>
                </a:cubicBezTo>
                <a:cubicBezTo>
                  <a:pt x="3255" y="1643"/>
                  <a:pt x="3255" y="1643"/>
                  <a:pt x="3255" y="1643"/>
                </a:cubicBezTo>
                <a:cubicBezTo>
                  <a:pt x="3255" y="1673"/>
                  <a:pt x="3255" y="1705"/>
                  <a:pt x="3224" y="1705"/>
                </a:cubicBezTo>
                <a:cubicBezTo>
                  <a:pt x="3224" y="1736"/>
                  <a:pt x="3224" y="1736"/>
                  <a:pt x="3224" y="1736"/>
                </a:cubicBezTo>
                <a:lnTo>
                  <a:pt x="3224" y="1736"/>
                </a:lnTo>
                <a:lnTo>
                  <a:pt x="3255" y="1736"/>
                </a:lnTo>
                <a:lnTo>
                  <a:pt x="3255" y="1736"/>
                </a:lnTo>
                <a:cubicBezTo>
                  <a:pt x="3286" y="1705"/>
                  <a:pt x="3286" y="1705"/>
                  <a:pt x="3317" y="1705"/>
                </a:cubicBezTo>
                <a:lnTo>
                  <a:pt x="3317" y="1705"/>
                </a:lnTo>
                <a:cubicBezTo>
                  <a:pt x="3317" y="1705"/>
                  <a:pt x="3317" y="1705"/>
                  <a:pt x="3348" y="1705"/>
                </a:cubicBezTo>
                <a:lnTo>
                  <a:pt x="3348" y="1705"/>
                </a:lnTo>
                <a:lnTo>
                  <a:pt x="3379" y="1705"/>
                </a:lnTo>
                <a:lnTo>
                  <a:pt x="3379" y="1705"/>
                </a:lnTo>
                <a:cubicBezTo>
                  <a:pt x="3379" y="1673"/>
                  <a:pt x="3379" y="1673"/>
                  <a:pt x="3379" y="1643"/>
                </a:cubicBezTo>
                <a:cubicBezTo>
                  <a:pt x="3409" y="1643"/>
                  <a:pt x="3441" y="1643"/>
                  <a:pt x="3472" y="1643"/>
                </a:cubicBezTo>
                <a:cubicBezTo>
                  <a:pt x="3503" y="1643"/>
                  <a:pt x="3503" y="1643"/>
                  <a:pt x="3534" y="1643"/>
                </a:cubicBezTo>
                <a:cubicBezTo>
                  <a:pt x="3626" y="1581"/>
                  <a:pt x="3626" y="1581"/>
                  <a:pt x="3626" y="1581"/>
                </a:cubicBezTo>
                <a:lnTo>
                  <a:pt x="3626" y="1581"/>
                </a:lnTo>
                <a:cubicBezTo>
                  <a:pt x="3626" y="1581"/>
                  <a:pt x="3750" y="1581"/>
                  <a:pt x="3782" y="1581"/>
                </a:cubicBezTo>
                <a:lnTo>
                  <a:pt x="3782" y="1581"/>
                </a:lnTo>
                <a:lnTo>
                  <a:pt x="3782" y="1581"/>
                </a:lnTo>
                <a:cubicBezTo>
                  <a:pt x="3813" y="1581"/>
                  <a:pt x="3813" y="1581"/>
                  <a:pt x="3813" y="1581"/>
                </a:cubicBezTo>
                <a:lnTo>
                  <a:pt x="3813" y="1581"/>
                </a:lnTo>
                <a:cubicBezTo>
                  <a:pt x="3813" y="1549"/>
                  <a:pt x="3813" y="1549"/>
                  <a:pt x="3813" y="1549"/>
                </a:cubicBezTo>
                <a:lnTo>
                  <a:pt x="3813" y="1549"/>
                </a:lnTo>
                <a:cubicBezTo>
                  <a:pt x="3844" y="1549"/>
                  <a:pt x="3844" y="1549"/>
                  <a:pt x="3844" y="1549"/>
                </a:cubicBezTo>
                <a:lnTo>
                  <a:pt x="3844" y="1549"/>
                </a:lnTo>
                <a:cubicBezTo>
                  <a:pt x="3844" y="1549"/>
                  <a:pt x="3874" y="1549"/>
                  <a:pt x="3874" y="1519"/>
                </a:cubicBezTo>
                <a:lnTo>
                  <a:pt x="3874" y="1519"/>
                </a:lnTo>
                <a:lnTo>
                  <a:pt x="3874" y="1488"/>
                </a:lnTo>
                <a:cubicBezTo>
                  <a:pt x="3874" y="1488"/>
                  <a:pt x="3874" y="1457"/>
                  <a:pt x="3906" y="1457"/>
                </a:cubicBezTo>
                <a:lnTo>
                  <a:pt x="3906" y="1457"/>
                </a:lnTo>
                <a:cubicBezTo>
                  <a:pt x="3813" y="1488"/>
                  <a:pt x="3813" y="1488"/>
                  <a:pt x="3813" y="1488"/>
                </a:cubicBezTo>
                <a:cubicBezTo>
                  <a:pt x="3906" y="1395"/>
                  <a:pt x="3906" y="1395"/>
                  <a:pt x="3906" y="1395"/>
                </a:cubicBezTo>
                <a:cubicBezTo>
                  <a:pt x="3968" y="1333"/>
                  <a:pt x="3968" y="1333"/>
                  <a:pt x="3968" y="1333"/>
                </a:cubicBezTo>
                <a:cubicBezTo>
                  <a:pt x="3998" y="1301"/>
                  <a:pt x="3998" y="1301"/>
                  <a:pt x="3998" y="1301"/>
                </a:cubicBezTo>
                <a:lnTo>
                  <a:pt x="4030" y="1301"/>
                </a:lnTo>
                <a:cubicBezTo>
                  <a:pt x="4030" y="1301"/>
                  <a:pt x="4030" y="1301"/>
                  <a:pt x="4061" y="1271"/>
                </a:cubicBezTo>
                <a:lnTo>
                  <a:pt x="4061" y="1271"/>
                </a:lnTo>
                <a:cubicBezTo>
                  <a:pt x="4061" y="1240"/>
                  <a:pt x="4122" y="1240"/>
                  <a:pt x="4122" y="1240"/>
                </a:cubicBezTo>
                <a:lnTo>
                  <a:pt x="4122" y="1240"/>
                </a:lnTo>
                <a:cubicBezTo>
                  <a:pt x="4122" y="1240"/>
                  <a:pt x="4122" y="1240"/>
                  <a:pt x="4154" y="1240"/>
                </a:cubicBezTo>
                <a:cubicBezTo>
                  <a:pt x="4154" y="1240"/>
                  <a:pt x="4185" y="1240"/>
                  <a:pt x="4216" y="1240"/>
                </a:cubicBezTo>
                <a:lnTo>
                  <a:pt x="4216" y="1240"/>
                </a:lnTo>
                <a:lnTo>
                  <a:pt x="4216" y="1240"/>
                </a:lnTo>
                <a:cubicBezTo>
                  <a:pt x="4246" y="1240"/>
                  <a:pt x="4246" y="1240"/>
                  <a:pt x="4246" y="1240"/>
                </a:cubicBezTo>
                <a:lnTo>
                  <a:pt x="4278" y="1240"/>
                </a:lnTo>
                <a:cubicBezTo>
                  <a:pt x="4309" y="1240"/>
                  <a:pt x="4340" y="1240"/>
                  <a:pt x="4370" y="1240"/>
                </a:cubicBezTo>
                <a:lnTo>
                  <a:pt x="4402" y="1240"/>
                </a:lnTo>
                <a:cubicBezTo>
                  <a:pt x="4433" y="1240"/>
                  <a:pt x="4464" y="1240"/>
                  <a:pt x="4464" y="1240"/>
                </a:cubicBezTo>
                <a:cubicBezTo>
                  <a:pt x="4494" y="1240"/>
                  <a:pt x="4494" y="1209"/>
                  <a:pt x="4494" y="1209"/>
                </a:cubicBezTo>
                <a:cubicBezTo>
                  <a:pt x="4526" y="1177"/>
                  <a:pt x="4526" y="1177"/>
                  <a:pt x="4526" y="1177"/>
                </a:cubicBezTo>
                <a:cubicBezTo>
                  <a:pt x="4526" y="1177"/>
                  <a:pt x="4526" y="1177"/>
                  <a:pt x="4588" y="1177"/>
                </a:cubicBezTo>
                <a:lnTo>
                  <a:pt x="4618" y="1177"/>
                </a:lnTo>
                <a:cubicBezTo>
                  <a:pt x="4618" y="1177"/>
                  <a:pt x="4650" y="1147"/>
                  <a:pt x="4650" y="1116"/>
                </a:cubicBezTo>
                <a:cubicBezTo>
                  <a:pt x="4650" y="1116"/>
                  <a:pt x="4650" y="1116"/>
                  <a:pt x="4650" y="1085"/>
                </a:cubicBezTo>
                <a:lnTo>
                  <a:pt x="4618" y="1085"/>
                </a:lnTo>
                <a:lnTo>
                  <a:pt x="4618" y="1085"/>
                </a:lnTo>
                <a:cubicBezTo>
                  <a:pt x="4588" y="1116"/>
                  <a:pt x="4588" y="1116"/>
                  <a:pt x="4588" y="1116"/>
                </a:cubicBezTo>
                <a:cubicBezTo>
                  <a:pt x="4588" y="1053"/>
                  <a:pt x="4588" y="1053"/>
                  <a:pt x="4588" y="1053"/>
                </a:cubicBezTo>
                <a:lnTo>
                  <a:pt x="4588" y="1053"/>
                </a:lnTo>
                <a:cubicBezTo>
                  <a:pt x="4557" y="1053"/>
                  <a:pt x="4557" y="1053"/>
                  <a:pt x="4557" y="1053"/>
                </a:cubicBezTo>
                <a:lnTo>
                  <a:pt x="4557" y="1053"/>
                </a:lnTo>
                <a:cubicBezTo>
                  <a:pt x="4557" y="1053"/>
                  <a:pt x="4526" y="1053"/>
                  <a:pt x="4494" y="1085"/>
                </a:cubicBezTo>
                <a:lnTo>
                  <a:pt x="4464" y="1085"/>
                </a:lnTo>
                <a:cubicBezTo>
                  <a:pt x="4464" y="1116"/>
                  <a:pt x="4433" y="1116"/>
                  <a:pt x="4433" y="1116"/>
                </a:cubicBezTo>
                <a:cubicBezTo>
                  <a:pt x="4433" y="1116"/>
                  <a:pt x="4402" y="1116"/>
                  <a:pt x="4402" y="1085"/>
                </a:cubicBezTo>
                <a:cubicBezTo>
                  <a:pt x="4402" y="1053"/>
                  <a:pt x="4402" y="1023"/>
                  <a:pt x="4433" y="1023"/>
                </a:cubicBezTo>
                <a:cubicBezTo>
                  <a:pt x="4433" y="1023"/>
                  <a:pt x="4464" y="992"/>
                  <a:pt x="4494" y="992"/>
                </a:cubicBezTo>
                <a:lnTo>
                  <a:pt x="4464" y="992"/>
                </a:lnTo>
                <a:lnTo>
                  <a:pt x="4464" y="992"/>
                </a:lnTo>
                <a:lnTo>
                  <a:pt x="4464" y="992"/>
                </a:lnTo>
                <a:cubicBezTo>
                  <a:pt x="4433" y="992"/>
                  <a:pt x="4433" y="992"/>
                  <a:pt x="4433" y="992"/>
                </a:cubicBezTo>
                <a:lnTo>
                  <a:pt x="4433" y="992"/>
                </a:lnTo>
                <a:lnTo>
                  <a:pt x="4433" y="992"/>
                </a:lnTo>
                <a:cubicBezTo>
                  <a:pt x="4402" y="992"/>
                  <a:pt x="4402" y="992"/>
                  <a:pt x="4402" y="960"/>
                </a:cubicBezTo>
                <a:cubicBezTo>
                  <a:pt x="4370" y="960"/>
                  <a:pt x="4370" y="960"/>
                  <a:pt x="4370" y="960"/>
                </a:cubicBezTo>
                <a:lnTo>
                  <a:pt x="4370" y="960"/>
                </a:lnTo>
                <a:lnTo>
                  <a:pt x="4370" y="929"/>
                </a:lnTo>
                <a:cubicBezTo>
                  <a:pt x="4309" y="929"/>
                  <a:pt x="4309" y="929"/>
                  <a:pt x="4309" y="929"/>
                </a:cubicBezTo>
                <a:cubicBezTo>
                  <a:pt x="4340" y="899"/>
                  <a:pt x="4340" y="899"/>
                  <a:pt x="4340" y="899"/>
                </a:cubicBezTo>
                <a:lnTo>
                  <a:pt x="4340" y="868"/>
                </a:lnTo>
                <a:cubicBezTo>
                  <a:pt x="4309" y="837"/>
                  <a:pt x="4309" y="837"/>
                  <a:pt x="4309" y="837"/>
                </a:cubicBezTo>
                <a:lnTo>
                  <a:pt x="4340" y="837"/>
                </a:lnTo>
                <a:lnTo>
                  <a:pt x="4340" y="837"/>
                </a:lnTo>
                <a:cubicBezTo>
                  <a:pt x="4309" y="805"/>
                  <a:pt x="4309" y="805"/>
                  <a:pt x="4309" y="805"/>
                </a:cubicBezTo>
                <a:cubicBezTo>
                  <a:pt x="4309" y="805"/>
                  <a:pt x="4309" y="805"/>
                  <a:pt x="4309" y="775"/>
                </a:cubicBezTo>
                <a:lnTo>
                  <a:pt x="4278" y="805"/>
                </a:lnTo>
                <a:cubicBezTo>
                  <a:pt x="4185" y="837"/>
                  <a:pt x="4185" y="837"/>
                  <a:pt x="4185" y="837"/>
                </a:cubicBezTo>
                <a:cubicBezTo>
                  <a:pt x="4246" y="775"/>
                  <a:pt x="4246" y="775"/>
                  <a:pt x="4246" y="775"/>
                </a:cubicBezTo>
                <a:cubicBezTo>
                  <a:pt x="4216" y="775"/>
                  <a:pt x="4216" y="775"/>
                  <a:pt x="4216" y="775"/>
                </a:cubicBezTo>
                <a:cubicBezTo>
                  <a:pt x="4246" y="744"/>
                  <a:pt x="4246" y="744"/>
                  <a:pt x="4246" y="744"/>
                </a:cubicBezTo>
                <a:cubicBezTo>
                  <a:pt x="4216" y="744"/>
                  <a:pt x="4216" y="744"/>
                  <a:pt x="4216" y="744"/>
                </a:cubicBezTo>
                <a:cubicBezTo>
                  <a:pt x="4216" y="713"/>
                  <a:pt x="4216" y="713"/>
                  <a:pt x="4216" y="713"/>
                </a:cubicBezTo>
                <a:lnTo>
                  <a:pt x="4216" y="713"/>
                </a:lnTo>
                <a:cubicBezTo>
                  <a:pt x="4216" y="681"/>
                  <a:pt x="4216" y="681"/>
                  <a:pt x="4216" y="681"/>
                </a:cubicBezTo>
                <a:cubicBezTo>
                  <a:pt x="4185" y="681"/>
                  <a:pt x="4185" y="681"/>
                  <a:pt x="4185" y="651"/>
                </a:cubicBezTo>
                <a:lnTo>
                  <a:pt x="4185" y="651"/>
                </a:lnTo>
                <a:lnTo>
                  <a:pt x="4185" y="651"/>
                </a:lnTo>
                <a:cubicBezTo>
                  <a:pt x="4185" y="681"/>
                  <a:pt x="4185" y="713"/>
                  <a:pt x="4185" y="713"/>
                </a:cubicBezTo>
                <a:cubicBezTo>
                  <a:pt x="4185" y="713"/>
                  <a:pt x="4185" y="744"/>
                  <a:pt x="4154" y="744"/>
                </a:cubicBezTo>
                <a:lnTo>
                  <a:pt x="4154" y="744"/>
                </a:lnTo>
                <a:lnTo>
                  <a:pt x="4154" y="744"/>
                </a:lnTo>
                <a:lnTo>
                  <a:pt x="4154" y="744"/>
                </a:lnTo>
                <a:cubicBezTo>
                  <a:pt x="4122" y="805"/>
                  <a:pt x="4122" y="805"/>
                  <a:pt x="4122" y="805"/>
                </a:cubicBezTo>
                <a:cubicBezTo>
                  <a:pt x="4092" y="775"/>
                  <a:pt x="4092" y="775"/>
                  <a:pt x="4092" y="775"/>
                </a:cubicBezTo>
                <a:lnTo>
                  <a:pt x="4092" y="744"/>
                </a:lnTo>
                <a:lnTo>
                  <a:pt x="4061" y="744"/>
                </a:lnTo>
                <a:cubicBezTo>
                  <a:pt x="4061" y="775"/>
                  <a:pt x="4061" y="775"/>
                  <a:pt x="4061" y="775"/>
                </a:cubicBezTo>
                <a:lnTo>
                  <a:pt x="4061" y="775"/>
                </a:lnTo>
                <a:cubicBezTo>
                  <a:pt x="4030" y="837"/>
                  <a:pt x="4030" y="837"/>
                  <a:pt x="4030" y="837"/>
                </a:cubicBezTo>
                <a:cubicBezTo>
                  <a:pt x="3998" y="775"/>
                  <a:pt x="3998" y="775"/>
                  <a:pt x="3998" y="775"/>
                </a:cubicBezTo>
                <a:cubicBezTo>
                  <a:pt x="3998" y="805"/>
                  <a:pt x="3968" y="805"/>
                  <a:pt x="3968" y="805"/>
                </a:cubicBezTo>
                <a:lnTo>
                  <a:pt x="3937" y="805"/>
                </a:lnTo>
                <a:cubicBezTo>
                  <a:pt x="3874" y="775"/>
                  <a:pt x="3874" y="775"/>
                  <a:pt x="3874" y="775"/>
                </a:cubicBezTo>
                <a:cubicBezTo>
                  <a:pt x="3937" y="744"/>
                  <a:pt x="3937" y="744"/>
                  <a:pt x="3937" y="744"/>
                </a:cubicBezTo>
                <a:lnTo>
                  <a:pt x="3937" y="744"/>
                </a:lnTo>
                <a:lnTo>
                  <a:pt x="3906" y="713"/>
                </a:lnTo>
                <a:cubicBezTo>
                  <a:pt x="3874" y="713"/>
                  <a:pt x="3874" y="713"/>
                  <a:pt x="3874" y="713"/>
                </a:cubicBezTo>
                <a:cubicBezTo>
                  <a:pt x="3874" y="681"/>
                  <a:pt x="3874" y="681"/>
                  <a:pt x="3874" y="681"/>
                </a:cubicBezTo>
                <a:lnTo>
                  <a:pt x="3874" y="681"/>
                </a:lnTo>
                <a:cubicBezTo>
                  <a:pt x="3874" y="681"/>
                  <a:pt x="3874" y="681"/>
                  <a:pt x="3844" y="681"/>
                </a:cubicBezTo>
                <a:cubicBezTo>
                  <a:pt x="3844" y="620"/>
                  <a:pt x="3844" y="620"/>
                  <a:pt x="3844" y="620"/>
                </a:cubicBezTo>
                <a:cubicBezTo>
                  <a:pt x="3844" y="620"/>
                  <a:pt x="3874" y="620"/>
                  <a:pt x="3906" y="620"/>
                </a:cubicBezTo>
                <a:lnTo>
                  <a:pt x="3906" y="620"/>
                </a:lnTo>
                <a:cubicBezTo>
                  <a:pt x="3906" y="620"/>
                  <a:pt x="3906" y="620"/>
                  <a:pt x="3874" y="620"/>
                </a:cubicBezTo>
                <a:cubicBezTo>
                  <a:pt x="3874" y="589"/>
                  <a:pt x="3874" y="589"/>
                  <a:pt x="3844" y="589"/>
                </a:cubicBezTo>
                <a:lnTo>
                  <a:pt x="3844" y="589"/>
                </a:lnTo>
                <a:cubicBezTo>
                  <a:pt x="3813" y="589"/>
                  <a:pt x="3813" y="589"/>
                  <a:pt x="3813" y="589"/>
                </a:cubicBezTo>
                <a:cubicBezTo>
                  <a:pt x="3813" y="589"/>
                  <a:pt x="3782" y="589"/>
                  <a:pt x="3782" y="557"/>
                </a:cubicBezTo>
                <a:lnTo>
                  <a:pt x="3782" y="557"/>
                </a:lnTo>
                <a:lnTo>
                  <a:pt x="3782" y="557"/>
                </a:lnTo>
                <a:lnTo>
                  <a:pt x="3750" y="557"/>
                </a:lnTo>
                <a:lnTo>
                  <a:pt x="3689" y="527"/>
                </a:lnTo>
                <a:cubicBezTo>
                  <a:pt x="3689" y="527"/>
                  <a:pt x="3689" y="527"/>
                  <a:pt x="3658" y="527"/>
                </a:cubicBezTo>
                <a:lnTo>
                  <a:pt x="3658" y="527"/>
                </a:lnTo>
                <a:lnTo>
                  <a:pt x="3626" y="527"/>
                </a:lnTo>
                <a:lnTo>
                  <a:pt x="3596" y="527"/>
                </a:lnTo>
                <a:cubicBezTo>
                  <a:pt x="3565" y="527"/>
                  <a:pt x="3565" y="527"/>
                  <a:pt x="3565" y="527"/>
                </a:cubicBezTo>
                <a:lnTo>
                  <a:pt x="3565" y="527"/>
                </a:lnTo>
                <a:cubicBezTo>
                  <a:pt x="3565" y="527"/>
                  <a:pt x="3565" y="527"/>
                  <a:pt x="3534" y="527"/>
                </a:cubicBezTo>
                <a:lnTo>
                  <a:pt x="3534" y="527"/>
                </a:lnTo>
                <a:lnTo>
                  <a:pt x="3534" y="527"/>
                </a:lnTo>
                <a:lnTo>
                  <a:pt x="3503" y="527"/>
                </a:lnTo>
                <a:lnTo>
                  <a:pt x="3503" y="527"/>
                </a:lnTo>
                <a:cubicBezTo>
                  <a:pt x="3503" y="557"/>
                  <a:pt x="3503" y="557"/>
                  <a:pt x="3503" y="589"/>
                </a:cubicBezTo>
                <a:lnTo>
                  <a:pt x="3503" y="589"/>
                </a:lnTo>
                <a:lnTo>
                  <a:pt x="3503" y="620"/>
                </a:lnTo>
                <a:lnTo>
                  <a:pt x="3503" y="651"/>
                </a:lnTo>
                <a:cubicBezTo>
                  <a:pt x="3503" y="681"/>
                  <a:pt x="3503" y="681"/>
                  <a:pt x="3472" y="681"/>
                </a:cubicBezTo>
                <a:cubicBezTo>
                  <a:pt x="3472" y="713"/>
                  <a:pt x="3472" y="713"/>
                  <a:pt x="3472" y="713"/>
                </a:cubicBezTo>
                <a:cubicBezTo>
                  <a:pt x="3441" y="713"/>
                  <a:pt x="3441" y="713"/>
                  <a:pt x="3441" y="744"/>
                </a:cubicBezTo>
                <a:lnTo>
                  <a:pt x="3472" y="744"/>
                </a:lnTo>
                <a:lnTo>
                  <a:pt x="3472" y="744"/>
                </a:lnTo>
                <a:cubicBezTo>
                  <a:pt x="3503" y="744"/>
                  <a:pt x="3534" y="775"/>
                  <a:pt x="3534" y="805"/>
                </a:cubicBezTo>
                <a:cubicBezTo>
                  <a:pt x="3565" y="805"/>
                  <a:pt x="3565" y="837"/>
                  <a:pt x="3565" y="899"/>
                </a:cubicBezTo>
                <a:cubicBezTo>
                  <a:pt x="3565" y="929"/>
                  <a:pt x="3534" y="929"/>
                  <a:pt x="3534" y="929"/>
                </a:cubicBezTo>
                <a:cubicBezTo>
                  <a:pt x="3534" y="960"/>
                  <a:pt x="3534" y="960"/>
                  <a:pt x="3503" y="960"/>
                </a:cubicBezTo>
                <a:lnTo>
                  <a:pt x="3503" y="960"/>
                </a:lnTo>
                <a:cubicBezTo>
                  <a:pt x="3472" y="960"/>
                  <a:pt x="3441" y="992"/>
                  <a:pt x="3441" y="992"/>
                </a:cubicBezTo>
                <a:lnTo>
                  <a:pt x="3409" y="992"/>
                </a:lnTo>
                <a:cubicBezTo>
                  <a:pt x="3409" y="992"/>
                  <a:pt x="3409" y="992"/>
                  <a:pt x="3409" y="1023"/>
                </a:cubicBezTo>
                <a:lnTo>
                  <a:pt x="3409" y="1023"/>
                </a:lnTo>
                <a:cubicBezTo>
                  <a:pt x="3409" y="1023"/>
                  <a:pt x="3441" y="1053"/>
                  <a:pt x="3441" y="1116"/>
                </a:cubicBezTo>
                <a:cubicBezTo>
                  <a:pt x="3472" y="1177"/>
                  <a:pt x="3472" y="1177"/>
                  <a:pt x="3472" y="1177"/>
                </a:cubicBezTo>
                <a:cubicBezTo>
                  <a:pt x="3441" y="1177"/>
                  <a:pt x="3441" y="1177"/>
                  <a:pt x="3441" y="1177"/>
                </a:cubicBezTo>
                <a:cubicBezTo>
                  <a:pt x="3441" y="1177"/>
                  <a:pt x="3441" y="1177"/>
                  <a:pt x="3409" y="1177"/>
                </a:cubicBezTo>
                <a:lnTo>
                  <a:pt x="3441" y="1209"/>
                </a:lnTo>
                <a:cubicBezTo>
                  <a:pt x="3441" y="1271"/>
                  <a:pt x="3441" y="1271"/>
                  <a:pt x="3441" y="1271"/>
                </a:cubicBezTo>
                <a:cubicBezTo>
                  <a:pt x="3379" y="1240"/>
                  <a:pt x="3379" y="1240"/>
                  <a:pt x="3379" y="1240"/>
                </a:cubicBezTo>
                <a:lnTo>
                  <a:pt x="3379" y="1240"/>
                </a:lnTo>
                <a:cubicBezTo>
                  <a:pt x="3379" y="1271"/>
                  <a:pt x="3379" y="1271"/>
                  <a:pt x="3379" y="1271"/>
                </a:cubicBezTo>
                <a:cubicBezTo>
                  <a:pt x="3348" y="1271"/>
                  <a:pt x="3348" y="1240"/>
                  <a:pt x="3317" y="1240"/>
                </a:cubicBezTo>
                <a:lnTo>
                  <a:pt x="3317" y="1209"/>
                </a:lnTo>
                <a:cubicBezTo>
                  <a:pt x="3286" y="1209"/>
                  <a:pt x="3286" y="1209"/>
                  <a:pt x="3286" y="1209"/>
                </a:cubicBezTo>
                <a:lnTo>
                  <a:pt x="3286" y="1209"/>
                </a:lnTo>
                <a:cubicBezTo>
                  <a:pt x="3286" y="1209"/>
                  <a:pt x="3286" y="1209"/>
                  <a:pt x="3255" y="1209"/>
                </a:cubicBezTo>
                <a:cubicBezTo>
                  <a:pt x="3255" y="1177"/>
                  <a:pt x="3224" y="1177"/>
                  <a:pt x="3224" y="1177"/>
                </a:cubicBezTo>
                <a:cubicBezTo>
                  <a:pt x="3193" y="1147"/>
                  <a:pt x="3193" y="1147"/>
                  <a:pt x="3193" y="1116"/>
                </a:cubicBezTo>
                <a:lnTo>
                  <a:pt x="3193" y="1116"/>
                </a:lnTo>
                <a:lnTo>
                  <a:pt x="3193" y="1116"/>
                </a:lnTo>
                <a:cubicBezTo>
                  <a:pt x="3193" y="1085"/>
                  <a:pt x="3162" y="1053"/>
                  <a:pt x="3193" y="1053"/>
                </a:cubicBezTo>
                <a:lnTo>
                  <a:pt x="3193" y="1023"/>
                </a:lnTo>
                <a:lnTo>
                  <a:pt x="3193" y="1023"/>
                </a:lnTo>
                <a:lnTo>
                  <a:pt x="3193" y="992"/>
                </a:lnTo>
                <a:lnTo>
                  <a:pt x="3193" y="992"/>
                </a:lnTo>
                <a:cubicBezTo>
                  <a:pt x="3162" y="992"/>
                  <a:pt x="3162" y="992"/>
                  <a:pt x="3162" y="992"/>
                </a:cubicBezTo>
                <a:lnTo>
                  <a:pt x="3162" y="992"/>
                </a:lnTo>
                <a:cubicBezTo>
                  <a:pt x="3162" y="992"/>
                  <a:pt x="3100" y="960"/>
                  <a:pt x="3069" y="960"/>
                </a:cubicBezTo>
                <a:cubicBezTo>
                  <a:pt x="3038" y="992"/>
                  <a:pt x="3038" y="992"/>
                  <a:pt x="3038" y="992"/>
                </a:cubicBezTo>
                <a:cubicBezTo>
                  <a:pt x="3038" y="960"/>
                  <a:pt x="3038" y="960"/>
                  <a:pt x="3038" y="960"/>
                </a:cubicBezTo>
                <a:cubicBezTo>
                  <a:pt x="3007" y="960"/>
                  <a:pt x="2945" y="929"/>
                  <a:pt x="2914" y="929"/>
                </a:cubicBezTo>
                <a:cubicBezTo>
                  <a:pt x="2883" y="929"/>
                  <a:pt x="2883" y="899"/>
                  <a:pt x="2852" y="868"/>
                </a:cubicBezTo>
                <a:lnTo>
                  <a:pt x="2852" y="868"/>
                </a:lnTo>
                <a:lnTo>
                  <a:pt x="2852" y="868"/>
                </a:lnTo>
                <a:cubicBezTo>
                  <a:pt x="2821" y="868"/>
                  <a:pt x="2790" y="868"/>
                  <a:pt x="2759" y="868"/>
                </a:cubicBezTo>
                <a:lnTo>
                  <a:pt x="2759" y="868"/>
                </a:lnTo>
                <a:cubicBezTo>
                  <a:pt x="2728" y="868"/>
                  <a:pt x="2728" y="868"/>
                  <a:pt x="2728" y="868"/>
                </a:cubicBezTo>
                <a:cubicBezTo>
                  <a:pt x="2697" y="868"/>
                  <a:pt x="2666" y="868"/>
                  <a:pt x="2666" y="868"/>
                </a:cubicBezTo>
                <a:cubicBezTo>
                  <a:pt x="2635" y="868"/>
                  <a:pt x="2635" y="868"/>
                  <a:pt x="2635" y="868"/>
                </a:cubicBezTo>
                <a:cubicBezTo>
                  <a:pt x="2573" y="868"/>
                  <a:pt x="2573" y="868"/>
                  <a:pt x="2573" y="868"/>
                </a:cubicBezTo>
                <a:cubicBezTo>
                  <a:pt x="2635" y="805"/>
                  <a:pt x="2635" y="805"/>
                  <a:pt x="2635" y="805"/>
                </a:cubicBezTo>
                <a:cubicBezTo>
                  <a:pt x="2604" y="744"/>
                  <a:pt x="2604" y="744"/>
                  <a:pt x="2604" y="744"/>
                </a:cubicBezTo>
                <a:cubicBezTo>
                  <a:pt x="2573" y="744"/>
                  <a:pt x="2573" y="744"/>
                  <a:pt x="2573" y="744"/>
                </a:cubicBezTo>
                <a:cubicBezTo>
                  <a:pt x="2542" y="775"/>
                  <a:pt x="2542" y="775"/>
                  <a:pt x="2542" y="775"/>
                </a:cubicBezTo>
                <a:lnTo>
                  <a:pt x="2542" y="775"/>
                </a:lnTo>
                <a:cubicBezTo>
                  <a:pt x="2542" y="744"/>
                  <a:pt x="2511" y="744"/>
                  <a:pt x="2511" y="744"/>
                </a:cubicBezTo>
                <a:cubicBezTo>
                  <a:pt x="2511" y="744"/>
                  <a:pt x="2480" y="713"/>
                  <a:pt x="2480" y="681"/>
                </a:cubicBezTo>
                <a:lnTo>
                  <a:pt x="2480" y="651"/>
                </a:lnTo>
                <a:cubicBezTo>
                  <a:pt x="2480" y="620"/>
                  <a:pt x="2480" y="620"/>
                  <a:pt x="2480" y="620"/>
                </a:cubicBezTo>
                <a:cubicBezTo>
                  <a:pt x="2480" y="589"/>
                  <a:pt x="2511" y="589"/>
                  <a:pt x="2511" y="557"/>
                </a:cubicBezTo>
                <a:cubicBezTo>
                  <a:pt x="2542" y="557"/>
                  <a:pt x="2542" y="557"/>
                  <a:pt x="2542" y="557"/>
                </a:cubicBezTo>
                <a:lnTo>
                  <a:pt x="2542" y="557"/>
                </a:lnTo>
                <a:cubicBezTo>
                  <a:pt x="2573" y="527"/>
                  <a:pt x="2573" y="527"/>
                  <a:pt x="2573" y="527"/>
                </a:cubicBezTo>
                <a:cubicBezTo>
                  <a:pt x="2542" y="465"/>
                  <a:pt x="2542" y="465"/>
                  <a:pt x="2542" y="465"/>
                </a:cubicBezTo>
                <a:cubicBezTo>
                  <a:pt x="2604" y="496"/>
                  <a:pt x="2604" y="496"/>
                  <a:pt x="2604" y="496"/>
                </a:cubicBezTo>
                <a:cubicBezTo>
                  <a:pt x="2604" y="465"/>
                  <a:pt x="2604" y="465"/>
                  <a:pt x="2604" y="465"/>
                </a:cubicBezTo>
                <a:lnTo>
                  <a:pt x="2604" y="465"/>
                </a:lnTo>
                <a:cubicBezTo>
                  <a:pt x="2635" y="465"/>
                  <a:pt x="2666" y="433"/>
                  <a:pt x="2666" y="433"/>
                </a:cubicBezTo>
                <a:cubicBezTo>
                  <a:pt x="2697" y="433"/>
                  <a:pt x="2697" y="433"/>
                  <a:pt x="2697" y="433"/>
                </a:cubicBezTo>
                <a:lnTo>
                  <a:pt x="2697" y="433"/>
                </a:lnTo>
                <a:cubicBezTo>
                  <a:pt x="2697" y="433"/>
                  <a:pt x="2697" y="433"/>
                  <a:pt x="2666" y="433"/>
                </a:cubicBezTo>
                <a:cubicBezTo>
                  <a:pt x="2666" y="433"/>
                  <a:pt x="2666" y="433"/>
                  <a:pt x="2635" y="433"/>
                </a:cubicBezTo>
                <a:lnTo>
                  <a:pt x="2635" y="433"/>
                </a:lnTo>
                <a:cubicBezTo>
                  <a:pt x="2635" y="433"/>
                  <a:pt x="2604" y="403"/>
                  <a:pt x="2573" y="403"/>
                </a:cubicBezTo>
                <a:cubicBezTo>
                  <a:pt x="2511" y="372"/>
                  <a:pt x="2511" y="372"/>
                  <a:pt x="2511" y="372"/>
                </a:cubicBezTo>
                <a:cubicBezTo>
                  <a:pt x="2635" y="372"/>
                  <a:pt x="2635" y="372"/>
                  <a:pt x="2635" y="372"/>
                </a:cubicBezTo>
                <a:cubicBezTo>
                  <a:pt x="2635" y="372"/>
                  <a:pt x="2635" y="372"/>
                  <a:pt x="2666" y="372"/>
                </a:cubicBezTo>
                <a:lnTo>
                  <a:pt x="2666" y="372"/>
                </a:lnTo>
                <a:cubicBezTo>
                  <a:pt x="2697" y="372"/>
                  <a:pt x="2697" y="372"/>
                  <a:pt x="2697" y="372"/>
                </a:cubicBezTo>
                <a:cubicBezTo>
                  <a:pt x="2697" y="372"/>
                  <a:pt x="2728" y="372"/>
                  <a:pt x="2728" y="403"/>
                </a:cubicBezTo>
                <a:cubicBezTo>
                  <a:pt x="2728" y="403"/>
                  <a:pt x="2728" y="403"/>
                  <a:pt x="2759" y="403"/>
                </a:cubicBezTo>
                <a:lnTo>
                  <a:pt x="2759" y="403"/>
                </a:lnTo>
                <a:cubicBezTo>
                  <a:pt x="2759" y="403"/>
                  <a:pt x="2759" y="403"/>
                  <a:pt x="2759" y="372"/>
                </a:cubicBezTo>
                <a:cubicBezTo>
                  <a:pt x="2790" y="372"/>
                  <a:pt x="2790" y="372"/>
                  <a:pt x="2790" y="341"/>
                </a:cubicBezTo>
                <a:lnTo>
                  <a:pt x="2821" y="341"/>
                </a:lnTo>
                <a:cubicBezTo>
                  <a:pt x="2821" y="341"/>
                  <a:pt x="2821" y="372"/>
                  <a:pt x="2852" y="372"/>
                </a:cubicBezTo>
                <a:lnTo>
                  <a:pt x="2852" y="372"/>
                </a:lnTo>
                <a:lnTo>
                  <a:pt x="2852" y="372"/>
                </a:lnTo>
                <a:cubicBezTo>
                  <a:pt x="2852" y="372"/>
                  <a:pt x="2852" y="372"/>
                  <a:pt x="2883" y="372"/>
                </a:cubicBezTo>
                <a:lnTo>
                  <a:pt x="2883" y="372"/>
                </a:lnTo>
                <a:lnTo>
                  <a:pt x="2914" y="341"/>
                </a:lnTo>
                <a:cubicBezTo>
                  <a:pt x="2914" y="310"/>
                  <a:pt x="2914" y="310"/>
                  <a:pt x="2914" y="310"/>
                </a:cubicBezTo>
                <a:cubicBezTo>
                  <a:pt x="2914" y="279"/>
                  <a:pt x="2914" y="279"/>
                  <a:pt x="2914" y="279"/>
                </a:cubicBezTo>
                <a:lnTo>
                  <a:pt x="2945" y="248"/>
                </a:lnTo>
                <a:cubicBezTo>
                  <a:pt x="2945" y="248"/>
                  <a:pt x="2945" y="248"/>
                  <a:pt x="2945" y="217"/>
                </a:cubicBezTo>
                <a:lnTo>
                  <a:pt x="2945" y="217"/>
                </a:lnTo>
                <a:cubicBezTo>
                  <a:pt x="2883" y="186"/>
                  <a:pt x="2883" y="186"/>
                  <a:pt x="2883" y="186"/>
                </a:cubicBezTo>
                <a:lnTo>
                  <a:pt x="2945" y="186"/>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96" name="Google Shape;1296;g627d42fa04_4_49"/>
          <p:cNvSpPr>
            <a:spLocks/>
          </p:cNvSpPr>
          <p:nvPr/>
        </p:nvSpPr>
        <p:spPr>
          <a:xfrm>
            <a:off x="3527826" y="4289419"/>
            <a:ext cx="76374" cy="57271"/>
          </a:xfrm>
          <a:custGeom>
            <a:avLst/>
            <a:gdLst/>
            <a:ahLst/>
            <a:cxnLst/>
            <a:rect l="l" t="t" r="r" b="b"/>
            <a:pathLst>
              <a:path w="125" h="94" extrusionOk="0">
                <a:moveTo>
                  <a:pt x="124" y="31"/>
                </a:moveTo>
                <a:lnTo>
                  <a:pt x="124" y="31"/>
                </a:lnTo>
                <a:cubicBezTo>
                  <a:pt x="93" y="31"/>
                  <a:pt x="93" y="0"/>
                  <a:pt x="93" y="0"/>
                </a:cubicBezTo>
                <a:lnTo>
                  <a:pt x="62" y="0"/>
                </a:lnTo>
                <a:cubicBezTo>
                  <a:pt x="31" y="0"/>
                  <a:pt x="31" y="31"/>
                  <a:pt x="31" y="31"/>
                </a:cubicBezTo>
                <a:lnTo>
                  <a:pt x="0" y="31"/>
                </a:lnTo>
                <a:cubicBezTo>
                  <a:pt x="31" y="62"/>
                  <a:pt x="31" y="62"/>
                  <a:pt x="31" y="62"/>
                </a:cubicBezTo>
                <a:cubicBezTo>
                  <a:pt x="0" y="93"/>
                  <a:pt x="0" y="93"/>
                  <a:pt x="0" y="93"/>
                </a:cubicBezTo>
                <a:lnTo>
                  <a:pt x="0" y="93"/>
                </a:lnTo>
                <a:lnTo>
                  <a:pt x="0" y="93"/>
                </a:lnTo>
                <a:lnTo>
                  <a:pt x="0" y="93"/>
                </a:lnTo>
                <a:lnTo>
                  <a:pt x="31" y="93"/>
                </a:lnTo>
                <a:cubicBezTo>
                  <a:pt x="31" y="93"/>
                  <a:pt x="31" y="93"/>
                  <a:pt x="93" y="93"/>
                </a:cubicBezTo>
                <a:lnTo>
                  <a:pt x="124" y="93"/>
                </a:lnTo>
                <a:lnTo>
                  <a:pt x="124" y="93"/>
                </a:lnTo>
                <a:lnTo>
                  <a:pt x="124" y="31"/>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97" name="Google Shape;1297;g627d42fa04_4_49"/>
          <p:cNvSpPr>
            <a:spLocks/>
          </p:cNvSpPr>
          <p:nvPr/>
        </p:nvSpPr>
        <p:spPr>
          <a:xfrm>
            <a:off x="3855143" y="4365780"/>
            <a:ext cx="133653" cy="114541"/>
          </a:xfrm>
          <a:custGeom>
            <a:avLst/>
            <a:gdLst/>
            <a:ahLst/>
            <a:cxnLst/>
            <a:rect l="l" t="t" r="r" b="b"/>
            <a:pathLst>
              <a:path w="218" h="187" extrusionOk="0">
                <a:moveTo>
                  <a:pt x="186" y="124"/>
                </a:moveTo>
                <a:lnTo>
                  <a:pt x="186" y="124"/>
                </a:lnTo>
                <a:lnTo>
                  <a:pt x="186" y="124"/>
                </a:lnTo>
                <a:lnTo>
                  <a:pt x="186" y="93"/>
                </a:lnTo>
                <a:lnTo>
                  <a:pt x="186" y="62"/>
                </a:lnTo>
                <a:lnTo>
                  <a:pt x="186" y="62"/>
                </a:lnTo>
                <a:cubicBezTo>
                  <a:pt x="124" y="31"/>
                  <a:pt x="124" y="31"/>
                  <a:pt x="124" y="31"/>
                </a:cubicBezTo>
                <a:cubicBezTo>
                  <a:pt x="186" y="31"/>
                  <a:pt x="186" y="31"/>
                  <a:pt x="186" y="31"/>
                </a:cubicBezTo>
                <a:cubicBezTo>
                  <a:pt x="155" y="31"/>
                  <a:pt x="62" y="31"/>
                  <a:pt x="62" y="31"/>
                </a:cubicBezTo>
                <a:cubicBezTo>
                  <a:pt x="62" y="31"/>
                  <a:pt x="62" y="31"/>
                  <a:pt x="31" y="0"/>
                </a:cubicBezTo>
                <a:cubicBezTo>
                  <a:pt x="31" y="31"/>
                  <a:pt x="31" y="31"/>
                  <a:pt x="31" y="31"/>
                </a:cubicBezTo>
                <a:cubicBezTo>
                  <a:pt x="31" y="62"/>
                  <a:pt x="31" y="62"/>
                  <a:pt x="31" y="93"/>
                </a:cubicBezTo>
                <a:cubicBezTo>
                  <a:pt x="31" y="93"/>
                  <a:pt x="31" y="124"/>
                  <a:pt x="0" y="124"/>
                </a:cubicBezTo>
                <a:lnTo>
                  <a:pt x="0" y="124"/>
                </a:lnTo>
                <a:cubicBezTo>
                  <a:pt x="0" y="124"/>
                  <a:pt x="0" y="124"/>
                  <a:pt x="0" y="155"/>
                </a:cubicBezTo>
                <a:lnTo>
                  <a:pt x="0" y="155"/>
                </a:lnTo>
                <a:cubicBezTo>
                  <a:pt x="62" y="155"/>
                  <a:pt x="62" y="155"/>
                  <a:pt x="62" y="155"/>
                </a:cubicBezTo>
                <a:lnTo>
                  <a:pt x="93" y="155"/>
                </a:lnTo>
                <a:cubicBezTo>
                  <a:pt x="124" y="155"/>
                  <a:pt x="155" y="186"/>
                  <a:pt x="155" y="186"/>
                </a:cubicBezTo>
                <a:lnTo>
                  <a:pt x="155" y="186"/>
                </a:lnTo>
                <a:cubicBezTo>
                  <a:pt x="155" y="155"/>
                  <a:pt x="186" y="155"/>
                  <a:pt x="186" y="155"/>
                </a:cubicBezTo>
                <a:lnTo>
                  <a:pt x="186" y="155"/>
                </a:lnTo>
                <a:lnTo>
                  <a:pt x="217" y="155"/>
                </a:lnTo>
                <a:lnTo>
                  <a:pt x="217" y="124"/>
                </a:lnTo>
                <a:lnTo>
                  <a:pt x="217" y="124"/>
                </a:lnTo>
                <a:cubicBezTo>
                  <a:pt x="217" y="124"/>
                  <a:pt x="217" y="124"/>
                  <a:pt x="186" y="12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98" name="Google Shape;1298;g627d42fa04_4_49"/>
          <p:cNvSpPr>
            <a:spLocks/>
          </p:cNvSpPr>
          <p:nvPr/>
        </p:nvSpPr>
        <p:spPr>
          <a:xfrm>
            <a:off x="1111135" y="4308510"/>
            <a:ext cx="845570" cy="556341"/>
          </a:xfrm>
          <a:custGeom>
            <a:avLst/>
            <a:gdLst/>
            <a:ahLst/>
            <a:cxnLst/>
            <a:rect l="l" t="t" r="r" b="b"/>
            <a:pathLst>
              <a:path w="1366" h="900" extrusionOk="0">
                <a:moveTo>
                  <a:pt x="1302" y="93"/>
                </a:moveTo>
                <a:lnTo>
                  <a:pt x="1302" y="93"/>
                </a:lnTo>
                <a:lnTo>
                  <a:pt x="1272" y="93"/>
                </a:lnTo>
                <a:lnTo>
                  <a:pt x="1241" y="93"/>
                </a:lnTo>
                <a:cubicBezTo>
                  <a:pt x="1209" y="93"/>
                  <a:pt x="1209" y="93"/>
                  <a:pt x="1209" y="93"/>
                </a:cubicBezTo>
                <a:cubicBezTo>
                  <a:pt x="1178" y="93"/>
                  <a:pt x="1148" y="93"/>
                  <a:pt x="1148" y="93"/>
                </a:cubicBezTo>
                <a:lnTo>
                  <a:pt x="1148" y="93"/>
                </a:lnTo>
                <a:cubicBezTo>
                  <a:pt x="1148" y="93"/>
                  <a:pt x="1148" y="93"/>
                  <a:pt x="1117" y="93"/>
                </a:cubicBezTo>
                <a:cubicBezTo>
                  <a:pt x="1117" y="93"/>
                  <a:pt x="1117" y="93"/>
                  <a:pt x="1085" y="93"/>
                </a:cubicBezTo>
                <a:lnTo>
                  <a:pt x="1085" y="93"/>
                </a:lnTo>
                <a:cubicBezTo>
                  <a:pt x="1085" y="93"/>
                  <a:pt x="1054" y="93"/>
                  <a:pt x="1024" y="93"/>
                </a:cubicBezTo>
                <a:cubicBezTo>
                  <a:pt x="993" y="62"/>
                  <a:pt x="961" y="62"/>
                  <a:pt x="930" y="62"/>
                </a:cubicBezTo>
                <a:lnTo>
                  <a:pt x="930" y="62"/>
                </a:lnTo>
                <a:cubicBezTo>
                  <a:pt x="930" y="62"/>
                  <a:pt x="900" y="62"/>
                  <a:pt x="869" y="62"/>
                </a:cubicBezTo>
                <a:cubicBezTo>
                  <a:pt x="837" y="62"/>
                  <a:pt x="806" y="62"/>
                  <a:pt x="806" y="62"/>
                </a:cubicBezTo>
                <a:cubicBezTo>
                  <a:pt x="806" y="62"/>
                  <a:pt x="776" y="62"/>
                  <a:pt x="745" y="62"/>
                </a:cubicBezTo>
                <a:cubicBezTo>
                  <a:pt x="713" y="31"/>
                  <a:pt x="713" y="31"/>
                  <a:pt x="713" y="31"/>
                </a:cubicBezTo>
                <a:lnTo>
                  <a:pt x="713" y="31"/>
                </a:lnTo>
                <a:lnTo>
                  <a:pt x="713" y="31"/>
                </a:lnTo>
                <a:lnTo>
                  <a:pt x="682" y="31"/>
                </a:lnTo>
                <a:lnTo>
                  <a:pt x="682" y="31"/>
                </a:lnTo>
                <a:lnTo>
                  <a:pt x="652" y="31"/>
                </a:lnTo>
                <a:cubicBezTo>
                  <a:pt x="652" y="31"/>
                  <a:pt x="652" y="31"/>
                  <a:pt x="621" y="31"/>
                </a:cubicBezTo>
                <a:lnTo>
                  <a:pt x="621" y="31"/>
                </a:lnTo>
                <a:lnTo>
                  <a:pt x="621" y="31"/>
                </a:lnTo>
                <a:cubicBezTo>
                  <a:pt x="528" y="62"/>
                  <a:pt x="528" y="62"/>
                  <a:pt x="528" y="62"/>
                </a:cubicBezTo>
                <a:cubicBezTo>
                  <a:pt x="558" y="0"/>
                  <a:pt x="558" y="0"/>
                  <a:pt x="558" y="0"/>
                </a:cubicBezTo>
                <a:lnTo>
                  <a:pt x="558" y="0"/>
                </a:lnTo>
                <a:cubicBezTo>
                  <a:pt x="528" y="0"/>
                  <a:pt x="528" y="31"/>
                  <a:pt x="497" y="31"/>
                </a:cubicBezTo>
                <a:cubicBezTo>
                  <a:pt x="497" y="31"/>
                  <a:pt x="465" y="31"/>
                  <a:pt x="434" y="31"/>
                </a:cubicBezTo>
                <a:lnTo>
                  <a:pt x="434" y="62"/>
                </a:lnTo>
                <a:cubicBezTo>
                  <a:pt x="404" y="62"/>
                  <a:pt x="373" y="62"/>
                  <a:pt x="373" y="62"/>
                </a:cubicBezTo>
                <a:cubicBezTo>
                  <a:pt x="341" y="62"/>
                  <a:pt x="341" y="62"/>
                  <a:pt x="341" y="62"/>
                </a:cubicBezTo>
                <a:lnTo>
                  <a:pt x="341" y="62"/>
                </a:lnTo>
                <a:cubicBezTo>
                  <a:pt x="310" y="62"/>
                  <a:pt x="280" y="62"/>
                  <a:pt x="280" y="62"/>
                </a:cubicBezTo>
                <a:cubicBezTo>
                  <a:pt x="249" y="62"/>
                  <a:pt x="249" y="93"/>
                  <a:pt x="217" y="93"/>
                </a:cubicBezTo>
                <a:lnTo>
                  <a:pt x="186" y="124"/>
                </a:lnTo>
                <a:cubicBezTo>
                  <a:pt x="156" y="155"/>
                  <a:pt x="156" y="155"/>
                  <a:pt x="156" y="155"/>
                </a:cubicBezTo>
                <a:lnTo>
                  <a:pt x="156" y="155"/>
                </a:lnTo>
                <a:cubicBezTo>
                  <a:pt x="156" y="155"/>
                  <a:pt x="156" y="155"/>
                  <a:pt x="124" y="155"/>
                </a:cubicBezTo>
                <a:cubicBezTo>
                  <a:pt x="93" y="155"/>
                  <a:pt x="62" y="155"/>
                  <a:pt x="62" y="155"/>
                </a:cubicBezTo>
                <a:lnTo>
                  <a:pt x="93" y="186"/>
                </a:lnTo>
                <a:lnTo>
                  <a:pt x="93" y="186"/>
                </a:lnTo>
                <a:cubicBezTo>
                  <a:pt x="124" y="186"/>
                  <a:pt x="156" y="186"/>
                  <a:pt x="156" y="217"/>
                </a:cubicBezTo>
                <a:lnTo>
                  <a:pt x="156" y="217"/>
                </a:lnTo>
                <a:lnTo>
                  <a:pt x="186" y="217"/>
                </a:lnTo>
                <a:cubicBezTo>
                  <a:pt x="217" y="217"/>
                  <a:pt x="217" y="217"/>
                  <a:pt x="217" y="217"/>
                </a:cubicBezTo>
                <a:cubicBezTo>
                  <a:pt x="249" y="217"/>
                  <a:pt x="249" y="217"/>
                  <a:pt x="249" y="217"/>
                </a:cubicBezTo>
                <a:cubicBezTo>
                  <a:pt x="280" y="217"/>
                  <a:pt x="280" y="217"/>
                  <a:pt x="280" y="217"/>
                </a:cubicBezTo>
                <a:cubicBezTo>
                  <a:pt x="280" y="248"/>
                  <a:pt x="280" y="248"/>
                  <a:pt x="280" y="248"/>
                </a:cubicBezTo>
                <a:cubicBezTo>
                  <a:pt x="341" y="279"/>
                  <a:pt x="341" y="279"/>
                  <a:pt x="341" y="279"/>
                </a:cubicBezTo>
                <a:cubicBezTo>
                  <a:pt x="341" y="341"/>
                  <a:pt x="341" y="341"/>
                  <a:pt x="341" y="341"/>
                </a:cubicBezTo>
                <a:cubicBezTo>
                  <a:pt x="310" y="341"/>
                  <a:pt x="310" y="341"/>
                  <a:pt x="310" y="341"/>
                </a:cubicBezTo>
                <a:cubicBezTo>
                  <a:pt x="310" y="341"/>
                  <a:pt x="310" y="310"/>
                  <a:pt x="280" y="310"/>
                </a:cubicBezTo>
                <a:cubicBezTo>
                  <a:pt x="280" y="310"/>
                  <a:pt x="280" y="310"/>
                  <a:pt x="249" y="310"/>
                </a:cubicBezTo>
                <a:cubicBezTo>
                  <a:pt x="249" y="341"/>
                  <a:pt x="217" y="341"/>
                  <a:pt x="186" y="341"/>
                </a:cubicBezTo>
                <a:lnTo>
                  <a:pt x="186" y="341"/>
                </a:lnTo>
                <a:lnTo>
                  <a:pt x="124" y="341"/>
                </a:lnTo>
                <a:cubicBezTo>
                  <a:pt x="124" y="341"/>
                  <a:pt x="93" y="341"/>
                  <a:pt x="93" y="310"/>
                </a:cubicBezTo>
                <a:lnTo>
                  <a:pt x="93" y="310"/>
                </a:lnTo>
                <a:cubicBezTo>
                  <a:pt x="0" y="341"/>
                  <a:pt x="0" y="341"/>
                  <a:pt x="0" y="341"/>
                </a:cubicBezTo>
                <a:lnTo>
                  <a:pt x="0" y="372"/>
                </a:lnTo>
                <a:lnTo>
                  <a:pt x="0" y="372"/>
                </a:lnTo>
                <a:cubicBezTo>
                  <a:pt x="32" y="403"/>
                  <a:pt x="32" y="403"/>
                  <a:pt x="62" y="403"/>
                </a:cubicBezTo>
                <a:lnTo>
                  <a:pt x="62" y="403"/>
                </a:lnTo>
                <a:cubicBezTo>
                  <a:pt x="93" y="403"/>
                  <a:pt x="124" y="403"/>
                  <a:pt x="156" y="403"/>
                </a:cubicBezTo>
                <a:lnTo>
                  <a:pt x="156" y="403"/>
                </a:lnTo>
                <a:cubicBezTo>
                  <a:pt x="186" y="372"/>
                  <a:pt x="186" y="372"/>
                  <a:pt x="186" y="372"/>
                </a:cubicBezTo>
                <a:cubicBezTo>
                  <a:pt x="186" y="403"/>
                  <a:pt x="186" y="403"/>
                  <a:pt x="186" y="403"/>
                </a:cubicBezTo>
                <a:lnTo>
                  <a:pt x="217" y="403"/>
                </a:lnTo>
                <a:lnTo>
                  <a:pt x="217" y="403"/>
                </a:lnTo>
                <a:lnTo>
                  <a:pt x="280" y="372"/>
                </a:lnTo>
                <a:cubicBezTo>
                  <a:pt x="310" y="341"/>
                  <a:pt x="310" y="341"/>
                  <a:pt x="310" y="341"/>
                </a:cubicBezTo>
                <a:cubicBezTo>
                  <a:pt x="310" y="403"/>
                  <a:pt x="310" y="403"/>
                  <a:pt x="310" y="403"/>
                </a:cubicBezTo>
                <a:cubicBezTo>
                  <a:pt x="310" y="434"/>
                  <a:pt x="310" y="465"/>
                  <a:pt x="310" y="495"/>
                </a:cubicBezTo>
                <a:cubicBezTo>
                  <a:pt x="310" y="495"/>
                  <a:pt x="280" y="527"/>
                  <a:pt x="249" y="527"/>
                </a:cubicBezTo>
                <a:lnTo>
                  <a:pt x="249" y="527"/>
                </a:lnTo>
                <a:lnTo>
                  <a:pt x="217" y="495"/>
                </a:lnTo>
                <a:lnTo>
                  <a:pt x="217" y="495"/>
                </a:lnTo>
                <a:lnTo>
                  <a:pt x="186" y="527"/>
                </a:lnTo>
                <a:cubicBezTo>
                  <a:pt x="156" y="527"/>
                  <a:pt x="156" y="527"/>
                  <a:pt x="124" y="527"/>
                </a:cubicBezTo>
                <a:lnTo>
                  <a:pt x="124" y="527"/>
                </a:lnTo>
                <a:lnTo>
                  <a:pt x="124" y="527"/>
                </a:lnTo>
                <a:cubicBezTo>
                  <a:pt x="93" y="558"/>
                  <a:pt x="93" y="558"/>
                  <a:pt x="93" y="558"/>
                </a:cubicBezTo>
                <a:lnTo>
                  <a:pt x="93" y="558"/>
                </a:lnTo>
                <a:cubicBezTo>
                  <a:pt x="62" y="558"/>
                  <a:pt x="62" y="589"/>
                  <a:pt x="62" y="589"/>
                </a:cubicBezTo>
                <a:cubicBezTo>
                  <a:pt x="93" y="589"/>
                  <a:pt x="93" y="589"/>
                  <a:pt x="93" y="589"/>
                </a:cubicBezTo>
                <a:cubicBezTo>
                  <a:pt x="93" y="619"/>
                  <a:pt x="93" y="619"/>
                  <a:pt x="93" y="619"/>
                </a:cubicBezTo>
                <a:lnTo>
                  <a:pt x="93" y="619"/>
                </a:lnTo>
                <a:cubicBezTo>
                  <a:pt x="93" y="619"/>
                  <a:pt x="93" y="619"/>
                  <a:pt x="124" y="619"/>
                </a:cubicBezTo>
                <a:cubicBezTo>
                  <a:pt x="156" y="619"/>
                  <a:pt x="156" y="619"/>
                  <a:pt x="186" y="651"/>
                </a:cubicBezTo>
                <a:cubicBezTo>
                  <a:pt x="186" y="682"/>
                  <a:pt x="186" y="682"/>
                  <a:pt x="186" y="682"/>
                </a:cubicBezTo>
                <a:lnTo>
                  <a:pt x="186" y="682"/>
                </a:lnTo>
                <a:lnTo>
                  <a:pt x="186" y="682"/>
                </a:lnTo>
                <a:cubicBezTo>
                  <a:pt x="217" y="651"/>
                  <a:pt x="217" y="651"/>
                  <a:pt x="217" y="651"/>
                </a:cubicBezTo>
                <a:cubicBezTo>
                  <a:pt x="249" y="651"/>
                  <a:pt x="249" y="651"/>
                  <a:pt x="249" y="651"/>
                </a:cubicBezTo>
                <a:lnTo>
                  <a:pt x="249" y="651"/>
                </a:lnTo>
                <a:cubicBezTo>
                  <a:pt x="249" y="651"/>
                  <a:pt x="280" y="682"/>
                  <a:pt x="280" y="713"/>
                </a:cubicBezTo>
                <a:lnTo>
                  <a:pt x="280" y="743"/>
                </a:lnTo>
                <a:lnTo>
                  <a:pt x="280" y="743"/>
                </a:lnTo>
                <a:lnTo>
                  <a:pt x="280" y="743"/>
                </a:lnTo>
                <a:lnTo>
                  <a:pt x="280" y="775"/>
                </a:lnTo>
                <a:lnTo>
                  <a:pt x="280" y="775"/>
                </a:lnTo>
                <a:lnTo>
                  <a:pt x="280" y="775"/>
                </a:lnTo>
                <a:cubicBezTo>
                  <a:pt x="280" y="743"/>
                  <a:pt x="310" y="743"/>
                  <a:pt x="310" y="743"/>
                </a:cubicBezTo>
                <a:cubicBezTo>
                  <a:pt x="341" y="743"/>
                  <a:pt x="341" y="743"/>
                  <a:pt x="341" y="775"/>
                </a:cubicBezTo>
                <a:cubicBezTo>
                  <a:pt x="341" y="775"/>
                  <a:pt x="341" y="775"/>
                  <a:pt x="373" y="775"/>
                </a:cubicBezTo>
                <a:lnTo>
                  <a:pt x="373" y="775"/>
                </a:lnTo>
                <a:lnTo>
                  <a:pt x="404" y="775"/>
                </a:lnTo>
                <a:cubicBezTo>
                  <a:pt x="434" y="713"/>
                  <a:pt x="434" y="713"/>
                  <a:pt x="434" y="713"/>
                </a:cubicBezTo>
                <a:cubicBezTo>
                  <a:pt x="434" y="775"/>
                  <a:pt x="434" y="775"/>
                  <a:pt x="434" y="775"/>
                </a:cubicBezTo>
                <a:lnTo>
                  <a:pt x="434" y="775"/>
                </a:lnTo>
                <a:cubicBezTo>
                  <a:pt x="465" y="775"/>
                  <a:pt x="465" y="775"/>
                  <a:pt x="465" y="775"/>
                </a:cubicBezTo>
                <a:lnTo>
                  <a:pt x="465" y="775"/>
                </a:lnTo>
                <a:cubicBezTo>
                  <a:pt x="465" y="775"/>
                  <a:pt x="497" y="775"/>
                  <a:pt x="497" y="743"/>
                </a:cubicBezTo>
                <a:cubicBezTo>
                  <a:pt x="652" y="651"/>
                  <a:pt x="652" y="651"/>
                  <a:pt x="652" y="651"/>
                </a:cubicBezTo>
                <a:cubicBezTo>
                  <a:pt x="528" y="806"/>
                  <a:pt x="528" y="806"/>
                  <a:pt x="528" y="806"/>
                </a:cubicBezTo>
                <a:lnTo>
                  <a:pt x="497" y="837"/>
                </a:lnTo>
                <a:lnTo>
                  <a:pt x="497" y="837"/>
                </a:lnTo>
                <a:cubicBezTo>
                  <a:pt x="497" y="867"/>
                  <a:pt x="497" y="867"/>
                  <a:pt x="497" y="867"/>
                </a:cubicBezTo>
                <a:lnTo>
                  <a:pt x="497" y="899"/>
                </a:lnTo>
                <a:cubicBezTo>
                  <a:pt x="497" y="899"/>
                  <a:pt x="497" y="899"/>
                  <a:pt x="528" y="899"/>
                </a:cubicBezTo>
                <a:lnTo>
                  <a:pt x="528" y="867"/>
                </a:lnTo>
                <a:lnTo>
                  <a:pt x="528" y="867"/>
                </a:lnTo>
                <a:cubicBezTo>
                  <a:pt x="589" y="837"/>
                  <a:pt x="589" y="837"/>
                  <a:pt x="589" y="837"/>
                </a:cubicBezTo>
                <a:cubicBezTo>
                  <a:pt x="589" y="837"/>
                  <a:pt x="589" y="837"/>
                  <a:pt x="621" y="806"/>
                </a:cubicBezTo>
                <a:lnTo>
                  <a:pt x="621" y="806"/>
                </a:lnTo>
                <a:cubicBezTo>
                  <a:pt x="621" y="806"/>
                  <a:pt x="621" y="806"/>
                  <a:pt x="652" y="806"/>
                </a:cubicBezTo>
                <a:lnTo>
                  <a:pt x="652" y="806"/>
                </a:lnTo>
                <a:cubicBezTo>
                  <a:pt x="682" y="775"/>
                  <a:pt x="713" y="743"/>
                  <a:pt x="713" y="743"/>
                </a:cubicBezTo>
                <a:cubicBezTo>
                  <a:pt x="713" y="713"/>
                  <a:pt x="713" y="713"/>
                  <a:pt x="713" y="713"/>
                </a:cubicBezTo>
                <a:lnTo>
                  <a:pt x="713" y="713"/>
                </a:lnTo>
                <a:cubicBezTo>
                  <a:pt x="652" y="651"/>
                  <a:pt x="652" y="651"/>
                  <a:pt x="652" y="651"/>
                </a:cubicBezTo>
                <a:cubicBezTo>
                  <a:pt x="745" y="682"/>
                  <a:pt x="745" y="682"/>
                  <a:pt x="745" y="682"/>
                </a:cubicBezTo>
                <a:cubicBezTo>
                  <a:pt x="745" y="651"/>
                  <a:pt x="776" y="651"/>
                  <a:pt x="776" y="651"/>
                </a:cubicBezTo>
                <a:lnTo>
                  <a:pt x="776" y="619"/>
                </a:lnTo>
                <a:cubicBezTo>
                  <a:pt x="806" y="619"/>
                  <a:pt x="806" y="619"/>
                  <a:pt x="837" y="619"/>
                </a:cubicBezTo>
                <a:cubicBezTo>
                  <a:pt x="837" y="619"/>
                  <a:pt x="900" y="589"/>
                  <a:pt x="930" y="589"/>
                </a:cubicBezTo>
                <a:cubicBezTo>
                  <a:pt x="961" y="651"/>
                  <a:pt x="961" y="651"/>
                  <a:pt x="961" y="651"/>
                </a:cubicBezTo>
                <a:lnTo>
                  <a:pt x="961" y="651"/>
                </a:lnTo>
                <a:lnTo>
                  <a:pt x="961" y="619"/>
                </a:lnTo>
                <a:cubicBezTo>
                  <a:pt x="993" y="619"/>
                  <a:pt x="993" y="619"/>
                  <a:pt x="1024" y="619"/>
                </a:cubicBezTo>
                <a:lnTo>
                  <a:pt x="1024" y="619"/>
                </a:lnTo>
                <a:cubicBezTo>
                  <a:pt x="1054" y="619"/>
                  <a:pt x="1054" y="619"/>
                  <a:pt x="1054" y="619"/>
                </a:cubicBezTo>
                <a:lnTo>
                  <a:pt x="1085" y="651"/>
                </a:lnTo>
                <a:lnTo>
                  <a:pt x="1085" y="651"/>
                </a:lnTo>
                <a:cubicBezTo>
                  <a:pt x="1117" y="651"/>
                  <a:pt x="1117" y="651"/>
                  <a:pt x="1117" y="651"/>
                </a:cubicBezTo>
                <a:lnTo>
                  <a:pt x="1117" y="651"/>
                </a:lnTo>
                <a:lnTo>
                  <a:pt x="1117" y="651"/>
                </a:lnTo>
                <a:cubicBezTo>
                  <a:pt x="1148" y="651"/>
                  <a:pt x="1148" y="651"/>
                  <a:pt x="1148" y="651"/>
                </a:cubicBezTo>
                <a:lnTo>
                  <a:pt x="1148" y="651"/>
                </a:lnTo>
                <a:cubicBezTo>
                  <a:pt x="1178" y="651"/>
                  <a:pt x="1178" y="651"/>
                  <a:pt x="1178" y="651"/>
                </a:cubicBezTo>
                <a:cubicBezTo>
                  <a:pt x="1272" y="589"/>
                  <a:pt x="1272" y="589"/>
                  <a:pt x="1272" y="589"/>
                </a:cubicBezTo>
                <a:cubicBezTo>
                  <a:pt x="1209" y="682"/>
                  <a:pt x="1209" y="682"/>
                  <a:pt x="1209" y="682"/>
                </a:cubicBezTo>
                <a:lnTo>
                  <a:pt x="1209" y="682"/>
                </a:lnTo>
                <a:cubicBezTo>
                  <a:pt x="1241" y="682"/>
                  <a:pt x="1241" y="682"/>
                  <a:pt x="1241" y="682"/>
                </a:cubicBezTo>
                <a:lnTo>
                  <a:pt x="1272" y="682"/>
                </a:lnTo>
                <a:cubicBezTo>
                  <a:pt x="1272" y="682"/>
                  <a:pt x="1272" y="682"/>
                  <a:pt x="1302" y="682"/>
                </a:cubicBezTo>
                <a:lnTo>
                  <a:pt x="1302" y="682"/>
                </a:lnTo>
                <a:cubicBezTo>
                  <a:pt x="1333" y="682"/>
                  <a:pt x="1333" y="682"/>
                  <a:pt x="1333" y="682"/>
                </a:cubicBezTo>
                <a:lnTo>
                  <a:pt x="1333" y="682"/>
                </a:lnTo>
                <a:lnTo>
                  <a:pt x="1333" y="682"/>
                </a:lnTo>
                <a:lnTo>
                  <a:pt x="1365" y="682"/>
                </a:lnTo>
                <a:lnTo>
                  <a:pt x="1365" y="682"/>
                </a:lnTo>
                <a:lnTo>
                  <a:pt x="1365" y="682"/>
                </a:lnTo>
                <a:lnTo>
                  <a:pt x="1365" y="682"/>
                </a:lnTo>
                <a:lnTo>
                  <a:pt x="1365" y="682"/>
                </a:lnTo>
                <a:lnTo>
                  <a:pt x="1365" y="682"/>
                </a:lnTo>
                <a:cubicBezTo>
                  <a:pt x="1365" y="124"/>
                  <a:pt x="1365" y="124"/>
                  <a:pt x="1365" y="124"/>
                </a:cubicBezTo>
                <a:cubicBezTo>
                  <a:pt x="1365" y="124"/>
                  <a:pt x="1365" y="93"/>
                  <a:pt x="1333" y="93"/>
                </a:cubicBezTo>
                <a:lnTo>
                  <a:pt x="1302" y="93"/>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299" name="Google Shape;1299;g627d42fa04_4_49"/>
          <p:cNvSpPr>
            <a:spLocks/>
          </p:cNvSpPr>
          <p:nvPr/>
        </p:nvSpPr>
        <p:spPr>
          <a:xfrm>
            <a:off x="3661479" y="6435700"/>
            <a:ext cx="76374" cy="133630"/>
          </a:xfrm>
          <a:custGeom>
            <a:avLst/>
            <a:gdLst/>
            <a:ahLst/>
            <a:cxnLst/>
            <a:rect l="l" t="t" r="r" b="b"/>
            <a:pathLst>
              <a:path w="125" h="217" extrusionOk="0">
                <a:moveTo>
                  <a:pt x="124" y="186"/>
                </a:moveTo>
                <a:lnTo>
                  <a:pt x="124" y="186"/>
                </a:lnTo>
                <a:lnTo>
                  <a:pt x="124" y="154"/>
                </a:lnTo>
                <a:cubicBezTo>
                  <a:pt x="124" y="154"/>
                  <a:pt x="124" y="154"/>
                  <a:pt x="124" y="124"/>
                </a:cubicBezTo>
                <a:lnTo>
                  <a:pt x="124" y="124"/>
                </a:lnTo>
                <a:cubicBezTo>
                  <a:pt x="124" y="93"/>
                  <a:pt x="124" y="93"/>
                  <a:pt x="124" y="93"/>
                </a:cubicBezTo>
                <a:cubicBezTo>
                  <a:pt x="124" y="93"/>
                  <a:pt x="124" y="63"/>
                  <a:pt x="124" y="31"/>
                </a:cubicBezTo>
                <a:cubicBezTo>
                  <a:pt x="124" y="31"/>
                  <a:pt x="124" y="31"/>
                  <a:pt x="124" y="0"/>
                </a:cubicBezTo>
                <a:cubicBezTo>
                  <a:pt x="62" y="0"/>
                  <a:pt x="62" y="0"/>
                  <a:pt x="62" y="0"/>
                </a:cubicBezTo>
                <a:lnTo>
                  <a:pt x="62" y="0"/>
                </a:lnTo>
                <a:lnTo>
                  <a:pt x="62" y="0"/>
                </a:lnTo>
                <a:lnTo>
                  <a:pt x="62" y="0"/>
                </a:lnTo>
                <a:cubicBezTo>
                  <a:pt x="62" y="0"/>
                  <a:pt x="93" y="0"/>
                  <a:pt x="93" y="31"/>
                </a:cubicBezTo>
                <a:lnTo>
                  <a:pt x="93" y="31"/>
                </a:lnTo>
                <a:cubicBezTo>
                  <a:pt x="93" y="63"/>
                  <a:pt x="93" y="63"/>
                  <a:pt x="93" y="63"/>
                </a:cubicBezTo>
                <a:lnTo>
                  <a:pt x="93" y="63"/>
                </a:lnTo>
                <a:lnTo>
                  <a:pt x="93" y="63"/>
                </a:lnTo>
                <a:cubicBezTo>
                  <a:pt x="93" y="63"/>
                  <a:pt x="93" y="63"/>
                  <a:pt x="93" y="93"/>
                </a:cubicBezTo>
                <a:cubicBezTo>
                  <a:pt x="93" y="93"/>
                  <a:pt x="93" y="93"/>
                  <a:pt x="62" y="124"/>
                </a:cubicBezTo>
                <a:lnTo>
                  <a:pt x="62" y="124"/>
                </a:lnTo>
                <a:lnTo>
                  <a:pt x="62" y="124"/>
                </a:lnTo>
                <a:cubicBezTo>
                  <a:pt x="62" y="124"/>
                  <a:pt x="62" y="124"/>
                  <a:pt x="31" y="124"/>
                </a:cubicBezTo>
                <a:cubicBezTo>
                  <a:pt x="31" y="124"/>
                  <a:pt x="31" y="124"/>
                  <a:pt x="0" y="124"/>
                </a:cubicBezTo>
                <a:lnTo>
                  <a:pt x="0" y="124"/>
                </a:lnTo>
                <a:lnTo>
                  <a:pt x="0" y="124"/>
                </a:lnTo>
                <a:lnTo>
                  <a:pt x="0" y="124"/>
                </a:lnTo>
                <a:cubicBezTo>
                  <a:pt x="0" y="124"/>
                  <a:pt x="0" y="124"/>
                  <a:pt x="0" y="154"/>
                </a:cubicBezTo>
                <a:lnTo>
                  <a:pt x="0" y="154"/>
                </a:lnTo>
                <a:cubicBezTo>
                  <a:pt x="0" y="186"/>
                  <a:pt x="31" y="216"/>
                  <a:pt x="62" y="216"/>
                </a:cubicBezTo>
                <a:lnTo>
                  <a:pt x="62" y="216"/>
                </a:lnTo>
                <a:cubicBezTo>
                  <a:pt x="62" y="186"/>
                  <a:pt x="93" y="186"/>
                  <a:pt x="93" y="186"/>
                </a:cubicBezTo>
                <a:lnTo>
                  <a:pt x="124" y="186"/>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00" name="Google Shape;1300;g627d42fa04_4_49"/>
          <p:cNvSpPr>
            <a:spLocks/>
          </p:cNvSpPr>
          <p:nvPr/>
        </p:nvSpPr>
        <p:spPr>
          <a:xfrm>
            <a:off x="4351574" y="6359339"/>
            <a:ext cx="57280" cy="40907"/>
          </a:xfrm>
          <a:custGeom>
            <a:avLst/>
            <a:gdLst/>
            <a:ahLst/>
            <a:cxnLst/>
            <a:rect l="l" t="t" r="r" b="b"/>
            <a:pathLst>
              <a:path w="94" h="64" extrusionOk="0">
                <a:moveTo>
                  <a:pt x="31" y="31"/>
                </a:moveTo>
                <a:lnTo>
                  <a:pt x="31" y="31"/>
                </a:lnTo>
                <a:lnTo>
                  <a:pt x="61" y="63"/>
                </a:lnTo>
                <a:cubicBezTo>
                  <a:pt x="61" y="31"/>
                  <a:pt x="93" y="31"/>
                  <a:pt x="93" y="31"/>
                </a:cubicBezTo>
                <a:lnTo>
                  <a:pt x="93" y="31"/>
                </a:lnTo>
                <a:cubicBezTo>
                  <a:pt x="93" y="31"/>
                  <a:pt x="93" y="31"/>
                  <a:pt x="61" y="31"/>
                </a:cubicBezTo>
                <a:lnTo>
                  <a:pt x="61" y="0"/>
                </a:lnTo>
                <a:lnTo>
                  <a:pt x="61" y="0"/>
                </a:lnTo>
                <a:lnTo>
                  <a:pt x="31" y="0"/>
                </a:lnTo>
                <a:lnTo>
                  <a:pt x="31" y="0"/>
                </a:lnTo>
                <a:cubicBezTo>
                  <a:pt x="31" y="31"/>
                  <a:pt x="31" y="31"/>
                  <a:pt x="0" y="31"/>
                </a:cubicBezTo>
                <a:cubicBezTo>
                  <a:pt x="31" y="31"/>
                  <a:pt x="31" y="31"/>
                  <a:pt x="31"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01" name="Google Shape;1301;g627d42fa04_4_49"/>
          <p:cNvSpPr>
            <a:spLocks/>
          </p:cNvSpPr>
          <p:nvPr/>
        </p:nvSpPr>
        <p:spPr>
          <a:xfrm>
            <a:off x="2513143" y="4191241"/>
            <a:ext cx="289131" cy="95452"/>
          </a:xfrm>
          <a:custGeom>
            <a:avLst/>
            <a:gdLst/>
            <a:ahLst/>
            <a:cxnLst/>
            <a:rect l="l" t="t" r="r" b="b"/>
            <a:pathLst>
              <a:path w="467" h="156" extrusionOk="0">
                <a:moveTo>
                  <a:pt x="466" y="31"/>
                </a:moveTo>
                <a:lnTo>
                  <a:pt x="466" y="31"/>
                </a:lnTo>
                <a:cubicBezTo>
                  <a:pt x="466" y="31"/>
                  <a:pt x="434" y="31"/>
                  <a:pt x="434" y="0"/>
                </a:cubicBezTo>
                <a:lnTo>
                  <a:pt x="403" y="0"/>
                </a:lnTo>
                <a:cubicBezTo>
                  <a:pt x="372" y="0"/>
                  <a:pt x="372" y="0"/>
                  <a:pt x="342" y="31"/>
                </a:cubicBezTo>
                <a:cubicBezTo>
                  <a:pt x="342" y="31"/>
                  <a:pt x="342" y="31"/>
                  <a:pt x="310" y="31"/>
                </a:cubicBezTo>
                <a:cubicBezTo>
                  <a:pt x="279" y="31"/>
                  <a:pt x="279" y="31"/>
                  <a:pt x="248" y="0"/>
                </a:cubicBezTo>
                <a:cubicBezTo>
                  <a:pt x="218" y="0"/>
                  <a:pt x="218" y="0"/>
                  <a:pt x="186" y="0"/>
                </a:cubicBezTo>
                <a:lnTo>
                  <a:pt x="186" y="0"/>
                </a:lnTo>
                <a:cubicBezTo>
                  <a:pt x="155" y="0"/>
                  <a:pt x="124" y="0"/>
                  <a:pt x="94" y="0"/>
                </a:cubicBezTo>
                <a:cubicBezTo>
                  <a:pt x="94" y="0"/>
                  <a:pt x="94" y="0"/>
                  <a:pt x="94" y="31"/>
                </a:cubicBezTo>
                <a:lnTo>
                  <a:pt x="94" y="62"/>
                </a:lnTo>
                <a:lnTo>
                  <a:pt x="94" y="62"/>
                </a:lnTo>
                <a:cubicBezTo>
                  <a:pt x="62" y="62"/>
                  <a:pt x="62" y="62"/>
                  <a:pt x="62" y="93"/>
                </a:cubicBezTo>
                <a:cubicBezTo>
                  <a:pt x="62" y="93"/>
                  <a:pt x="62" y="93"/>
                  <a:pt x="31" y="93"/>
                </a:cubicBezTo>
                <a:lnTo>
                  <a:pt x="31" y="93"/>
                </a:lnTo>
                <a:lnTo>
                  <a:pt x="0" y="93"/>
                </a:lnTo>
                <a:lnTo>
                  <a:pt x="31" y="93"/>
                </a:lnTo>
                <a:cubicBezTo>
                  <a:pt x="31" y="93"/>
                  <a:pt x="31" y="93"/>
                  <a:pt x="62" y="124"/>
                </a:cubicBezTo>
                <a:cubicBezTo>
                  <a:pt x="62" y="124"/>
                  <a:pt x="94" y="124"/>
                  <a:pt x="94" y="155"/>
                </a:cubicBezTo>
                <a:lnTo>
                  <a:pt x="124" y="155"/>
                </a:lnTo>
                <a:lnTo>
                  <a:pt x="124" y="155"/>
                </a:lnTo>
                <a:cubicBezTo>
                  <a:pt x="124" y="155"/>
                  <a:pt x="218" y="124"/>
                  <a:pt x="248" y="124"/>
                </a:cubicBezTo>
                <a:lnTo>
                  <a:pt x="248" y="124"/>
                </a:lnTo>
                <a:lnTo>
                  <a:pt x="248" y="93"/>
                </a:lnTo>
                <a:cubicBezTo>
                  <a:pt x="248" y="62"/>
                  <a:pt x="279" y="62"/>
                  <a:pt x="310" y="62"/>
                </a:cubicBezTo>
                <a:lnTo>
                  <a:pt x="310" y="62"/>
                </a:lnTo>
                <a:lnTo>
                  <a:pt x="310" y="62"/>
                </a:lnTo>
                <a:lnTo>
                  <a:pt x="310" y="62"/>
                </a:lnTo>
                <a:cubicBezTo>
                  <a:pt x="342" y="62"/>
                  <a:pt x="342" y="62"/>
                  <a:pt x="342" y="62"/>
                </a:cubicBezTo>
                <a:cubicBezTo>
                  <a:pt x="372" y="62"/>
                  <a:pt x="372" y="31"/>
                  <a:pt x="403" y="31"/>
                </a:cubicBezTo>
                <a:cubicBezTo>
                  <a:pt x="403" y="31"/>
                  <a:pt x="434" y="31"/>
                  <a:pt x="466"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02" name="Google Shape;1302;g627d42fa04_4_49"/>
          <p:cNvSpPr>
            <a:spLocks/>
          </p:cNvSpPr>
          <p:nvPr/>
        </p:nvSpPr>
        <p:spPr>
          <a:xfrm>
            <a:off x="3912423" y="3866709"/>
            <a:ext cx="38187" cy="19089"/>
          </a:xfrm>
          <a:custGeom>
            <a:avLst/>
            <a:gdLst/>
            <a:ahLst/>
            <a:cxnLst/>
            <a:rect l="l" t="t" r="r" b="b"/>
            <a:pathLst>
              <a:path w="63" h="32" extrusionOk="0">
                <a:moveTo>
                  <a:pt x="0" y="0"/>
                </a:moveTo>
                <a:lnTo>
                  <a:pt x="0" y="0"/>
                </a:lnTo>
                <a:lnTo>
                  <a:pt x="0" y="31"/>
                </a:lnTo>
                <a:cubicBezTo>
                  <a:pt x="31" y="31"/>
                  <a:pt x="31" y="31"/>
                  <a:pt x="62" y="31"/>
                </a:cubicBezTo>
                <a:cubicBezTo>
                  <a:pt x="62" y="31"/>
                  <a:pt x="62" y="31"/>
                  <a:pt x="31" y="31"/>
                </a:cubicBezTo>
                <a:cubicBezTo>
                  <a:pt x="31" y="31"/>
                  <a:pt x="31" y="0"/>
                  <a:pt x="0"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03" name="Google Shape;1303;g627d42fa04_4_49"/>
          <p:cNvSpPr>
            <a:spLocks/>
          </p:cNvSpPr>
          <p:nvPr/>
        </p:nvSpPr>
        <p:spPr>
          <a:xfrm>
            <a:off x="3756948" y="4057611"/>
            <a:ext cx="212757" cy="19089"/>
          </a:xfrm>
          <a:custGeom>
            <a:avLst/>
            <a:gdLst/>
            <a:ahLst/>
            <a:cxnLst/>
            <a:rect l="l" t="t" r="r" b="b"/>
            <a:pathLst>
              <a:path w="342" h="32" extrusionOk="0">
                <a:moveTo>
                  <a:pt x="279" y="31"/>
                </a:moveTo>
                <a:lnTo>
                  <a:pt x="279" y="31"/>
                </a:lnTo>
                <a:lnTo>
                  <a:pt x="248" y="31"/>
                </a:lnTo>
                <a:lnTo>
                  <a:pt x="248" y="31"/>
                </a:lnTo>
                <a:lnTo>
                  <a:pt x="217" y="31"/>
                </a:lnTo>
                <a:lnTo>
                  <a:pt x="186" y="31"/>
                </a:lnTo>
                <a:cubicBezTo>
                  <a:pt x="155" y="31"/>
                  <a:pt x="155" y="31"/>
                  <a:pt x="155" y="31"/>
                </a:cubicBezTo>
                <a:cubicBezTo>
                  <a:pt x="124" y="0"/>
                  <a:pt x="124" y="0"/>
                  <a:pt x="124" y="0"/>
                </a:cubicBezTo>
                <a:lnTo>
                  <a:pt x="124" y="0"/>
                </a:lnTo>
                <a:cubicBezTo>
                  <a:pt x="93" y="0"/>
                  <a:pt x="93" y="0"/>
                  <a:pt x="93" y="0"/>
                </a:cubicBezTo>
                <a:lnTo>
                  <a:pt x="62" y="0"/>
                </a:lnTo>
                <a:lnTo>
                  <a:pt x="31" y="0"/>
                </a:lnTo>
                <a:lnTo>
                  <a:pt x="31" y="0"/>
                </a:lnTo>
                <a:cubicBezTo>
                  <a:pt x="31" y="0"/>
                  <a:pt x="31" y="31"/>
                  <a:pt x="0" y="31"/>
                </a:cubicBezTo>
                <a:lnTo>
                  <a:pt x="0" y="31"/>
                </a:lnTo>
                <a:cubicBezTo>
                  <a:pt x="31" y="31"/>
                  <a:pt x="31" y="31"/>
                  <a:pt x="31" y="31"/>
                </a:cubicBezTo>
                <a:lnTo>
                  <a:pt x="62" y="31"/>
                </a:lnTo>
                <a:cubicBezTo>
                  <a:pt x="62" y="31"/>
                  <a:pt x="62" y="0"/>
                  <a:pt x="93" y="0"/>
                </a:cubicBezTo>
                <a:lnTo>
                  <a:pt x="93" y="31"/>
                </a:lnTo>
                <a:lnTo>
                  <a:pt x="93" y="31"/>
                </a:lnTo>
                <a:cubicBezTo>
                  <a:pt x="124" y="31"/>
                  <a:pt x="124" y="31"/>
                  <a:pt x="124" y="31"/>
                </a:cubicBezTo>
                <a:cubicBezTo>
                  <a:pt x="155" y="31"/>
                  <a:pt x="155" y="31"/>
                  <a:pt x="155" y="31"/>
                </a:cubicBezTo>
                <a:lnTo>
                  <a:pt x="155" y="31"/>
                </a:lnTo>
                <a:cubicBezTo>
                  <a:pt x="186" y="31"/>
                  <a:pt x="186" y="31"/>
                  <a:pt x="186" y="31"/>
                </a:cubicBezTo>
                <a:lnTo>
                  <a:pt x="186" y="31"/>
                </a:lnTo>
                <a:lnTo>
                  <a:pt x="186" y="31"/>
                </a:lnTo>
                <a:cubicBezTo>
                  <a:pt x="217" y="31"/>
                  <a:pt x="248" y="31"/>
                  <a:pt x="279" y="31"/>
                </a:cubicBezTo>
                <a:lnTo>
                  <a:pt x="279" y="31"/>
                </a:lnTo>
                <a:cubicBezTo>
                  <a:pt x="279" y="31"/>
                  <a:pt x="279" y="31"/>
                  <a:pt x="310" y="31"/>
                </a:cubicBezTo>
                <a:lnTo>
                  <a:pt x="310" y="31"/>
                </a:lnTo>
                <a:lnTo>
                  <a:pt x="341" y="31"/>
                </a:lnTo>
                <a:lnTo>
                  <a:pt x="341" y="31"/>
                </a:lnTo>
                <a:lnTo>
                  <a:pt x="341" y="0"/>
                </a:lnTo>
                <a:lnTo>
                  <a:pt x="341" y="0"/>
                </a:lnTo>
                <a:lnTo>
                  <a:pt x="341" y="0"/>
                </a:lnTo>
                <a:cubicBezTo>
                  <a:pt x="341" y="0"/>
                  <a:pt x="310" y="31"/>
                  <a:pt x="279"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04" name="Google Shape;1304;g627d42fa04_4_49"/>
          <p:cNvSpPr>
            <a:spLocks/>
          </p:cNvSpPr>
          <p:nvPr/>
        </p:nvSpPr>
        <p:spPr>
          <a:xfrm>
            <a:off x="3931517" y="4019431"/>
            <a:ext cx="38187" cy="2726"/>
          </a:xfrm>
          <a:custGeom>
            <a:avLst/>
            <a:gdLst/>
            <a:ahLst/>
            <a:cxnLst/>
            <a:rect l="l" t="t" r="r" b="b"/>
            <a:pathLst>
              <a:path w="63" h="1" extrusionOk="0">
                <a:moveTo>
                  <a:pt x="0" y="0"/>
                </a:moveTo>
                <a:lnTo>
                  <a:pt x="0" y="0"/>
                </a:lnTo>
                <a:lnTo>
                  <a:pt x="0" y="0"/>
                </a:lnTo>
                <a:lnTo>
                  <a:pt x="0" y="0"/>
                </a:lnTo>
                <a:cubicBezTo>
                  <a:pt x="62" y="0"/>
                  <a:pt x="62" y="0"/>
                  <a:pt x="62" y="0"/>
                </a:cubicBezTo>
                <a:lnTo>
                  <a:pt x="31" y="0"/>
                </a:lnTo>
                <a:lnTo>
                  <a:pt x="0"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05" name="Google Shape;1305;g627d42fa04_4_49"/>
          <p:cNvSpPr>
            <a:spLocks/>
          </p:cNvSpPr>
          <p:nvPr/>
        </p:nvSpPr>
        <p:spPr>
          <a:xfrm>
            <a:off x="4046078" y="3847618"/>
            <a:ext cx="133653" cy="38180"/>
          </a:xfrm>
          <a:custGeom>
            <a:avLst/>
            <a:gdLst/>
            <a:ahLst/>
            <a:cxnLst/>
            <a:rect l="l" t="t" r="r" b="b"/>
            <a:pathLst>
              <a:path w="218" h="63" extrusionOk="0">
                <a:moveTo>
                  <a:pt x="186" y="0"/>
                </a:moveTo>
                <a:lnTo>
                  <a:pt x="186" y="0"/>
                </a:lnTo>
                <a:lnTo>
                  <a:pt x="186" y="0"/>
                </a:lnTo>
                <a:cubicBezTo>
                  <a:pt x="155" y="0"/>
                  <a:pt x="155" y="0"/>
                  <a:pt x="124" y="0"/>
                </a:cubicBezTo>
                <a:lnTo>
                  <a:pt x="92" y="0"/>
                </a:lnTo>
                <a:cubicBezTo>
                  <a:pt x="92" y="31"/>
                  <a:pt x="62" y="31"/>
                  <a:pt x="62" y="31"/>
                </a:cubicBezTo>
                <a:lnTo>
                  <a:pt x="62" y="31"/>
                </a:lnTo>
                <a:cubicBezTo>
                  <a:pt x="31" y="31"/>
                  <a:pt x="31" y="0"/>
                  <a:pt x="0" y="0"/>
                </a:cubicBezTo>
                <a:lnTo>
                  <a:pt x="0" y="0"/>
                </a:lnTo>
                <a:lnTo>
                  <a:pt x="0" y="0"/>
                </a:lnTo>
                <a:lnTo>
                  <a:pt x="0" y="31"/>
                </a:lnTo>
                <a:cubicBezTo>
                  <a:pt x="31" y="31"/>
                  <a:pt x="62" y="31"/>
                  <a:pt x="62" y="31"/>
                </a:cubicBezTo>
                <a:cubicBezTo>
                  <a:pt x="62" y="62"/>
                  <a:pt x="62" y="62"/>
                  <a:pt x="62" y="62"/>
                </a:cubicBezTo>
                <a:lnTo>
                  <a:pt x="62" y="62"/>
                </a:lnTo>
                <a:lnTo>
                  <a:pt x="62" y="62"/>
                </a:lnTo>
                <a:lnTo>
                  <a:pt x="92" y="62"/>
                </a:lnTo>
                <a:lnTo>
                  <a:pt x="92" y="62"/>
                </a:lnTo>
                <a:cubicBezTo>
                  <a:pt x="92" y="62"/>
                  <a:pt x="92" y="62"/>
                  <a:pt x="124" y="62"/>
                </a:cubicBezTo>
                <a:cubicBezTo>
                  <a:pt x="155" y="62"/>
                  <a:pt x="186" y="31"/>
                  <a:pt x="186" y="31"/>
                </a:cubicBezTo>
                <a:lnTo>
                  <a:pt x="217" y="31"/>
                </a:lnTo>
                <a:cubicBezTo>
                  <a:pt x="186" y="0"/>
                  <a:pt x="186" y="0"/>
                  <a:pt x="186"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06" name="Google Shape;1306;g627d42fa04_4_49"/>
          <p:cNvSpPr>
            <a:spLocks/>
          </p:cNvSpPr>
          <p:nvPr/>
        </p:nvSpPr>
        <p:spPr>
          <a:xfrm>
            <a:off x="4007891" y="3904890"/>
            <a:ext cx="57280" cy="2726"/>
          </a:xfrm>
          <a:custGeom>
            <a:avLst/>
            <a:gdLst/>
            <a:ahLst/>
            <a:cxnLst/>
            <a:rect l="l" t="t" r="r" b="b"/>
            <a:pathLst>
              <a:path w="94" h="1" extrusionOk="0">
                <a:moveTo>
                  <a:pt x="0" y="0"/>
                </a:moveTo>
                <a:lnTo>
                  <a:pt x="0" y="0"/>
                </a:lnTo>
                <a:cubicBezTo>
                  <a:pt x="31" y="0"/>
                  <a:pt x="31" y="0"/>
                  <a:pt x="31" y="0"/>
                </a:cubicBezTo>
                <a:cubicBezTo>
                  <a:pt x="62" y="0"/>
                  <a:pt x="62" y="0"/>
                  <a:pt x="62" y="0"/>
                </a:cubicBezTo>
                <a:lnTo>
                  <a:pt x="93" y="0"/>
                </a:lnTo>
                <a:lnTo>
                  <a:pt x="93" y="0"/>
                </a:lnTo>
                <a:lnTo>
                  <a:pt x="62" y="0"/>
                </a:lnTo>
                <a:lnTo>
                  <a:pt x="0"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07" name="Google Shape;1307;g627d42fa04_4_49"/>
          <p:cNvSpPr>
            <a:spLocks/>
          </p:cNvSpPr>
          <p:nvPr/>
        </p:nvSpPr>
        <p:spPr>
          <a:xfrm>
            <a:off x="4007891" y="3847618"/>
            <a:ext cx="632812" cy="193629"/>
          </a:xfrm>
          <a:custGeom>
            <a:avLst/>
            <a:gdLst/>
            <a:ahLst/>
            <a:cxnLst/>
            <a:rect l="l" t="t" r="r" b="b"/>
            <a:pathLst>
              <a:path w="1024" h="311" extrusionOk="0">
                <a:moveTo>
                  <a:pt x="930" y="62"/>
                </a:moveTo>
                <a:lnTo>
                  <a:pt x="930" y="62"/>
                </a:lnTo>
                <a:cubicBezTo>
                  <a:pt x="930" y="62"/>
                  <a:pt x="930" y="62"/>
                  <a:pt x="930" y="31"/>
                </a:cubicBezTo>
                <a:cubicBezTo>
                  <a:pt x="961" y="31"/>
                  <a:pt x="961" y="31"/>
                  <a:pt x="961" y="31"/>
                </a:cubicBezTo>
                <a:lnTo>
                  <a:pt x="991" y="31"/>
                </a:lnTo>
                <a:lnTo>
                  <a:pt x="991" y="31"/>
                </a:lnTo>
                <a:cubicBezTo>
                  <a:pt x="1023" y="31"/>
                  <a:pt x="1023" y="31"/>
                  <a:pt x="1023" y="31"/>
                </a:cubicBezTo>
                <a:lnTo>
                  <a:pt x="1023" y="31"/>
                </a:lnTo>
                <a:lnTo>
                  <a:pt x="1023" y="31"/>
                </a:lnTo>
                <a:cubicBezTo>
                  <a:pt x="991" y="31"/>
                  <a:pt x="991" y="31"/>
                  <a:pt x="991" y="0"/>
                </a:cubicBezTo>
                <a:lnTo>
                  <a:pt x="961" y="0"/>
                </a:lnTo>
                <a:cubicBezTo>
                  <a:pt x="961" y="0"/>
                  <a:pt x="961" y="0"/>
                  <a:pt x="930" y="0"/>
                </a:cubicBezTo>
                <a:cubicBezTo>
                  <a:pt x="930" y="0"/>
                  <a:pt x="930" y="0"/>
                  <a:pt x="899" y="0"/>
                </a:cubicBezTo>
                <a:lnTo>
                  <a:pt x="899" y="0"/>
                </a:lnTo>
                <a:lnTo>
                  <a:pt x="867" y="0"/>
                </a:lnTo>
                <a:cubicBezTo>
                  <a:pt x="867" y="0"/>
                  <a:pt x="837" y="0"/>
                  <a:pt x="806" y="31"/>
                </a:cubicBezTo>
                <a:lnTo>
                  <a:pt x="806" y="31"/>
                </a:lnTo>
                <a:cubicBezTo>
                  <a:pt x="775" y="31"/>
                  <a:pt x="775" y="31"/>
                  <a:pt x="743" y="31"/>
                </a:cubicBezTo>
                <a:lnTo>
                  <a:pt x="743" y="31"/>
                </a:lnTo>
                <a:cubicBezTo>
                  <a:pt x="743" y="0"/>
                  <a:pt x="713" y="0"/>
                  <a:pt x="713" y="0"/>
                </a:cubicBezTo>
                <a:lnTo>
                  <a:pt x="713" y="0"/>
                </a:lnTo>
                <a:cubicBezTo>
                  <a:pt x="713" y="0"/>
                  <a:pt x="713" y="0"/>
                  <a:pt x="682" y="0"/>
                </a:cubicBezTo>
                <a:lnTo>
                  <a:pt x="682" y="0"/>
                </a:lnTo>
                <a:lnTo>
                  <a:pt x="651" y="0"/>
                </a:lnTo>
                <a:lnTo>
                  <a:pt x="651" y="0"/>
                </a:lnTo>
                <a:cubicBezTo>
                  <a:pt x="619" y="0"/>
                  <a:pt x="589" y="0"/>
                  <a:pt x="589" y="0"/>
                </a:cubicBezTo>
                <a:lnTo>
                  <a:pt x="558" y="0"/>
                </a:lnTo>
                <a:lnTo>
                  <a:pt x="558" y="0"/>
                </a:lnTo>
                <a:cubicBezTo>
                  <a:pt x="527" y="0"/>
                  <a:pt x="527" y="0"/>
                  <a:pt x="495" y="0"/>
                </a:cubicBezTo>
                <a:lnTo>
                  <a:pt x="495" y="0"/>
                </a:lnTo>
                <a:cubicBezTo>
                  <a:pt x="495" y="31"/>
                  <a:pt x="495" y="31"/>
                  <a:pt x="465" y="31"/>
                </a:cubicBezTo>
                <a:cubicBezTo>
                  <a:pt x="465" y="31"/>
                  <a:pt x="465" y="31"/>
                  <a:pt x="434" y="31"/>
                </a:cubicBezTo>
                <a:cubicBezTo>
                  <a:pt x="403" y="0"/>
                  <a:pt x="371" y="0"/>
                  <a:pt x="341" y="0"/>
                </a:cubicBezTo>
                <a:lnTo>
                  <a:pt x="310" y="0"/>
                </a:lnTo>
                <a:cubicBezTo>
                  <a:pt x="310" y="124"/>
                  <a:pt x="310" y="124"/>
                  <a:pt x="310" y="124"/>
                </a:cubicBezTo>
                <a:lnTo>
                  <a:pt x="310" y="124"/>
                </a:lnTo>
                <a:lnTo>
                  <a:pt x="279" y="124"/>
                </a:lnTo>
                <a:lnTo>
                  <a:pt x="248" y="124"/>
                </a:lnTo>
                <a:lnTo>
                  <a:pt x="217" y="124"/>
                </a:lnTo>
                <a:lnTo>
                  <a:pt x="217" y="155"/>
                </a:lnTo>
                <a:cubicBezTo>
                  <a:pt x="217" y="155"/>
                  <a:pt x="217" y="155"/>
                  <a:pt x="186" y="155"/>
                </a:cubicBezTo>
                <a:cubicBezTo>
                  <a:pt x="186" y="155"/>
                  <a:pt x="186" y="155"/>
                  <a:pt x="154" y="155"/>
                </a:cubicBezTo>
                <a:cubicBezTo>
                  <a:pt x="154" y="155"/>
                  <a:pt x="124" y="155"/>
                  <a:pt x="62" y="155"/>
                </a:cubicBezTo>
                <a:cubicBezTo>
                  <a:pt x="93" y="186"/>
                  <a:pt x="93" y="186"/>
                  <a:pt x="93" y="186"/>
                </a:cubicBezTo>
                <a:cubicBezTo>
                  <a:pt x="93" y="186"/>
                  <a:pt x="93" y="217"/>
                  <a:pt x="62" y="217"/>
                </a:cubicBezTo>
                <a:cubicBezTo>
                  <a:pt x="62" y="217"/>
                  <a:pt x="62" y="217"/>
                  <a:pt x="31" y="217"/>
                </a:cubicBezTo>
                <a:lnTo>
                  <a:pt x="31" y="217"/>
                </a:lnTo>
                <a:lnTo>
                  <a:pt x="31" y="217"/>
                </a:lnTo>
                <a:cubicBezTo>
                  <a:pt x="31" y="217"/>
                  <a:pt x="31" y="248"/>
                  <a:pt x="0" y="248"/>
                </a:cubicBezTo>
                <a:lnTo>
                  <a:pt x="0" y="248"/>
                </a:lnTo>
                <a:cubicBezTo>
                  <a:pt x="62" y="248"/>
                  <a:pt x="62" y="248"/>
                  <a:pt x="62" y="248"/>
                </a:cubicBezTo>
                <a:cubicBezTo>
                  <a:pt x="0" y="310"/>
                  <a:pt x="0" y="310"/>
                  <a:pt x="0" y="310"/>
                </a:cubicBezTo>
                <a:lnTo>
                  <a:pt x="0" y="310"/>
                </a:lnTo>
                <a:cubicBezTo>
                  <a:pt x="31" y="310"/>
                  <a:pt x="31" y="310"/>
                  <a:pt x="31" y="310"/>
                </a:cubicBezTo>
                <a:cubicBezTo>
                  <a:pt x="62" y="310"/>
                  <a:pt x="62" y="310"/>
                  <a:pt x="62" y="310"/>
                </a:cubicBezTo>
                <a:cubicBezTo>
                  <a:pt x="62" y="310"/>
                  <a:pt x="62" y="310"/>
                  <a:pt x="93" y="310"/>
                </a:cubicBezTo>
                <a:cubicBezTo>
                  <a:pt x="93" y="310"/>
                  <a:pt x="124" y="310"/>
                  <a:pt x="154" y="310"/>
                </a:cubicBezTo>
                <a:cubicBezTo>
                  <a:pt x="154" y="310"/>
                  <a:pt x="154" y="310"/>
                  <a:pt x="186" y="310"/>
                </a:cubicBezTo>
                <a:cubicBezTo>
                  <a:pt x="186" y="310"/>
                  <a:pt x="154" y="310"/>
                  <a:pt x="186" y="279"/>
                </a:cubicBezTo>
                <a:cubicBezTo>
                  <a:pt x="186" y="279"/>
                  <a:pt x="186" y="279"/>
                  <a:pt x="217" y="279"/>
                </a:cubicBezTo>
                <a:lnTo>
                  <a:pt x="217" y="279"/>
                </a:lnTo>
                <a:lnTo>
                  <a:pt x="248" y="279"/>
                </a:lnTo>
                <a:lnTo>
                  <a:pt x="279" y="279"/>
                </a:lnTo>
                <a:lnTo>
                  <a:pt x="279" y="248"/>
                </a:lnTo>
                <a:cubicBezTo>
                  <a:pt x="248" y="248"/>
                  <a:pt x="248" y="248"/>
                  <a:pt x="248" y="248"/>
                </a:cubicBezTo>
                <a:cubicBezTo>
                  <a:pt x="248" y="248"/>
                  <a:pt x="248" y="248"/>
                  <a:pt x="217" y="248"/>
                </a:cubicBezTo>
                <a:lnTo>
                  <a:pt x="186" y="248"/>
                </a:lnTo>
                <a:cubicBezTo>
                  <a:pt x="186" y="248"/>
                  <a:pt x="154" y="248"/>
                  <a:pt x="154" y="217"/>
                </a:cubicBezTo>
                <a:cubicBezTo>
                  <a:pt x="154" y="217"/>
                  <a:pt x="154" y="186"/>
                  <a:pt x="186" y="186"/>
                </a:cubicBezTo>
                <a:lnTo>
                  <a:pt x="217" y="186"/>
                </a:lnTo>
                <a:cubicBezTo>
                  <a:pt x="248" y="186"/>
                  <a:pt x="248" y="186"/>
                  <a:pt x="248" y="186"/>
                </a:cubicBezTo>
                <a:cubicBezTo>
                  <a:pt x="279" y="186"/>
                  <a:pt x="279" y="186"/>
                  <a:pt x="279" y="186"/>
                </a:cubicBezTo>
                <a:cubicBezTo>
                  <a:pt x="310" y="186"/>
                  <a:pt x="310" y="186"/>
                  <a:pt x="310" y="186"/>
                </a:cubicBezTo>
                <a:cubicBezTo>
                  <a:pt x="341" y="186"/>
                  <a:pt x="341" y="186"/>
                  <a:pt x="341" y="186"/>
                </a:cubicBezTo>
                <a:lnTo>
                  <a:pt x="371" y="186"/>
                </a:lnTo>
                <a:lnTo>
                  <a:pt x="371" y="186"/>
                </a:lnTo>
                <a:cubicBezTo>
                  <a:pt x="371" y="155"/>
                  <a:pt x="371" y="155"/>
                  <a:pt x="403" y="155"/>
                </a:cubicBezTo>
                <a:lnTo>
                  <a:pt x="403" y="155"/>
                </a:lnTo>
                <a:lnTo>
                  <a:pt x="434" y="155"/>
                </a:lnTo>
                <a:cubicBezTo>
                  <a:pt x="465" y="155"/>
                  <a:pt x="465" y="155"/>
                  <a:pt x="495" y="155"/>
                </a:cubicBezTo>
                <a:lnTo>
                  <a:pt x="495" y="155"/>
                </a:lnTo>
                <a:lnTo>
                  <a:pt x="527" y="155"/>
                </a:lnTo>
                <a:lnTo>
                  <a:pt x="527" y="155"/>
                </a:lnTo>
                <a:cubicBezTo>
                  <a:pt x="558" y="155"/>
                  <a:pt x="558" y="155"/>
                  <a:pt x="558" y="155"/>
                </a:cubicBezTo>
                <a:lnTo>
                  <a:pt x="558" y="124"/>
                </a:lnTo>
                <a:cubicBezTo>
                  <a:pt x="558" y="93"/>
                  <a:pt x="558" y="93"/>
                  <a:pt x="558" y="93"/>
                </a:cubicBezTo>
                <a:cubicBezTo>
                  <a:pt x="589" y="124"/>
                  <a:pt x="589" y="124"/>
                  <a:pt x="589" y="124"/>
                </a:cubicBezTo>
                <a:cubicBezTo>
                  <a:pt x="589" y="124"/>
                  <a:pt x="619" y="124"/>
                  <a:pt x="651" y="124"/>
                </a:cubicBezTo>
                <a:lnTo>
                  <a:pt x="651" y="124"/>
                </a:lnTo>
                <a:cubicBezTo>
                  <a:pt x="682" y="93"/>
                  <a:pt x="743" y="93"/>
                  <a:pt x="775" y="93"/>
                </a:cubicBezTo>
                <a:lnTo>
                  <a:pt x="775" y="93"/>
                </a:lnTo>
                <a:lnTo>
                  <a:pt x="775" y="93"/>
                </a:lnTo>
                <a:cubicBezTo>
                  <a:pt x="775" y="93"/>
                  <a:pt x="806" y="93"/>
                  <a:pt x="837" y="93"/>
                </a:cubicBezTo>
                <a:cubicBezTo>
                  <a:pt x="837" y="62"/>
                  <a:pt x="867" y="62"/>
                  <a:pt x="899" y="62"/>
                </a:cubicBezTo>
                <a:lnTo>
                  <a:pt x="930" y="6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08" name="Google Shape;1308;g627d42fa04_4_49"/>
          <p:cNvSpPr>
            <a:spLocks/>
          </p:cNvSpPr>
          <p:nvPr/>
        </p:nvSpPr>
        <p:spPr>
          <a:xfrm>
            <a:off x="3893330" y="3962159"/>
            <a:ext cx="95467" cy="19091"/>
          </a:xfrm>
          <a:custGeom>
            <a:avLst/>
            <a:gdLst/>
            <a:ahLst/>
            <a:cxnLst/>
            <a:rect l="l" t="t" r="r" b="b"/>
            <a:pathLst>
              <a:path w="156" h="32" extrusionOk="0">
                <a:moveTo>
                  <a:pt x="124" y="31"/>
                </a:moveTo>
                <a:lnTo>
                  <a:pt x="124" y="31"/>
                </a:lnTo>
                <a:cubicBezTo>
                  <a:pt x="93" y="0"/>
                  <a:pt x="93" y="0"/>
                  <a:pt x="62" y="0"/>
                </a:cubicBezTo>
                <a:cubicBezTo>
                  <a:pt x="62" y="0"/>
                  <a:pt x="31" y="0"/>
                  <a:pt x="0" y="0"/>
                </a:cubicBezTo>
                <a:cubicBezTo>
                  <a:pt x="31" y="0"/>
                  <a:pt x="31" y="0"/>
                  <a:pt x="31" y="0"/>
                </a:cubicBezTo>
                <a:lnTo>
                  <a:pt x="31" y="0"/>
                </a:lnTo>
                <a:lnTo>
                  <a:pt x="31" y="0"/>
                </a:lnTo>
                <a:cubicBezTo>
                  <a:pt x="31" y="0"/>
                  <a:pt x="31" y="0"/>
                  <a:pt x="62" y="0"/>
                </a:cubicBezTo>
                <a:cubicBezTo>
                  <a:pt x="93" y="0"/>
                  <a:pt x="93" y="31"/>
                  <a:pt x="124" y="31"/>
                </a:cubicBezTo>
                <a:lnTo>
                  <a:pt x="124" y="31"/>
                </a:lnTo>
                <a:lnTo>
                  <a:pt x="155" y="31"/>
                </a:lnTo>
                <a:lnTo>
                  <a:pt x="155" y="31"/>
                </a:lnTo>
                <a:lnTo>
                  <a:pt x="124" y="31"/>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09" name="Google Shape;1309;g627d42fa04_4_49"/>
          <p:cNvSpPr>
            <a:spLocks/>
          </p:cNvSpPr>
          <p:nvPr/>
        </p:nvSpPr>
        <p:spPr>
          <a:xfrm>
            <a:off x="4046078" y="4076700"/>
            <a:ext cx="38187" cy="19091"/>
          </a:xfrm>
          <a:custGeom>
            <a:avLst/>
            <a:gdLst/>
            <a:ahLst/>
            <a:cxnLst/>
            <a:rect l="l" t="t" r="r" b="b"/>
            <a:pathLst>
              <a:path w="63" h="32" extrusionOk="0">
                <a:moveTo>
                  <a:pt x="62" y="0"/>
                </a:moveTo>
                <a:lnTo>
                  <a:pt x="62" y="0"/>
                </a:lnTo>
                <a:lnTo>
                  <a:pt x="62" y="0"/>
                </a:lnTo>
                <a:lnTo>
                  <a:pt x="62" y="0"/>
                </a:lnTo>
                <a:cubicBezTo>
                  <a:pt x="62" y="0"/>
                  <a:pt x="62" y="0"/>
                  <a:pt x="31" y="0"/>
                </a:cubicBezTo>
                <a:cubicBezTo>
                  <a:pt x="31" y="0"/>
                  <a:pt x="31" y="0"/>
                  <a:pt x="0" y="0"/>
                </a:cubicBezTo>
                <a:lnTo>
                  <a:pt x="0" y="0"/>
                </a:lnTo>
                <a:cubicBezTo>
                  <a:pt x="0" y="0"/>
                  <a:pt x="0" y="0"/>
                  <a:pt x="0" y="31"/>
                </a:cubicBezTo>
                <a:cubicBezTo>
                  <a:pt x="31" y="31"/>
                  <a:pt x="31" y="31"/>
                  <a:pt x="62"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10" name="Google Shape;1310;g627d42fa04_4_49"/>
          <p:cNvSpPr>
            <a:spLocks/>
          </p:cNvSpPr>
          <p:nvPr/>
        </p:nvSpPr>
        <p:spPr>
          <a:xfrm>
            <a:off x="3737853" y="3885799"/>
            <a:ext cx="114561" cy="19091"/>
          </a:xfrm>
          <a:custGeom>
            <a:avLst/>
            <a:gdLst/>
            <a:ahLst/>
            <a:cxnLst/>
            <a:rect l="l" t="t" r="r" b="b"/>
            <a:pathLst>
              <a:path w="187" h="32" extrusionOk="0">
                <a:moveTo>
                  <a:pt x="155" y="0"/>
                </a:moveTo>
                <a:lnTo>
                  <a:pt x="155" y="0"/>
                </a:lnTo>
                <a:cubicBezTo>
                  <a:pt x="124" y="0"/>
                  <a:pt x="124" y="0"/>
                  <a:pt x="93" y="0"/>
                </a:cubicBezTo>
                <a:cubicBezTo>
                  <a:pt x="93" y="0"/>
                  <a:pt x="62" y="0"/>
                  <a:pt x="31" y="0"/>
                </a:cubicBezTo>
                <a:cubicBezTo>
                  <a:pt x="31" y="31"/>
                  <a:pt x="0" y="31"/>
                  <a:pt x="0" y="31"/>
                </a:cubicBezTo>
                <a:lnTo>
                  <a:pt x="31" y="31"/>
                </a:lnTo>
                <a:lnTo>
                  <a:pt x="62" y="31"/>
                </a:lnTo>
                <a:cubicBezTo>
                  <a:pt x="93" y="31"/>
                  <a:pt x="93" y="31"/>
                  <a:pt x="93" y="31"/>
                </a:cubicBezTo>
                <a:cubicBezTo>
                  <a:pt x="93" y="31"/>
                  <a:pt x="124" y="31"/>
                  <a:pt x="155" y="31"/>
                </a:cubicBezTo>
                <a:lnTo>
                  <a:pt x="155" y="0"/>
                </a:lnTo>
                <a:lnTo>
                  <a:pt x="186" y="0"/>
                </a:lnTo>
                <a:lnTo>
                  <a:pt x="155"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11" name="Google Shape;1311;g627d42fa04_4_49"/>
          <p:cNvSpPr>
            <a:spLocks/>
          </p:cNvSpPr>
          <p:nvPr/>
        </p:nvSpPr>
        <p:spPr>
          <a:xfrm>
            <a:off x="3969704" y="4575773"/>
            <a:ext cx="19093" cy="19089"/>
          </a:xfrm>
          <a:custGeom>
            <a:avLst/>
            <a:gdLst/>
            <a:ahLst/>
            <a:cxnLst/>
            <a:rect l="l" t="t" r="r" b="b"/>
            <a:pathLst>
              <a:path w="32" h="32" extrusionOk="0">
                <a:moveTo>
                  <a:pt x="31" y="31"/>
                </a:moveTo>
                <a:lnTo>
                  <a:pt x="31" y="31"/>
                </a:lnTo>
                <a:cubicBezTo>
                  <a:pt x="31" y="0"/>
                  <a:pt x="31" y="0"/>
                  <a:pt x="31" y="0"/>
                </a:cubicBezTo>
                <a:cubicBezTo>
                  <a:pt x="31" y="0"/>
                  <a:pt x="31" y="0"/>
                  <a:pt x="0" y="0"/>
                </a:cubicBezTo>
                <a:lnTo>
                  <a:pt x="0" y="0"/>
                </a:lnTo>
                <a:cubicBezTo>
                  <a:pt x="31" y="0"/>
                  <a:pt x="31" y="31"/>
                  <a:pt x="31"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12" name="Google Shape;1312;g627d42fa04_4_49"/>
          <p:cNvSpPr>
            <a:spLocks/>
          </p:cNvSpPr>
          <p:nvPr/>
        </p:nvSpPr>
        <p:spPr>
          <a:xfrm>
            <a:off x="3855143" y="4537592"/>
            <a:ext cx="95467" cy="57270"/>
          </a:xfrm>
          <a:custGeom>
            <a:avLst/>
            <a:gdLst/>
            <a:ahLst/>
            <a:cxnLst/>
            <a:rect l="l" t="t" r="r" b="b"/>
            <a:pathLst>
              <a:path w="156" h="94" extrusionOk="0">
                <a:moveTo>
                  <a:pt x="62" y="31"/>
                </a:moveTo>
                <a:lnTo>
                  <a:pt x="62" y="31"/>
                </a:lnTo>
                <a:cubicBezTo>
                  <a:pt x="62" y="62"/>
                  <a:pt x="62" y="62"/>
                  <a:pt x="62" y="62"/>
                </a:cubicBezTo>
                <a:cubicBezTo>
                  <a:pt x="31" y="0"/>
                  <a:pt x="31" y="0"/>
                  <a:pt x="31" y="0"/>
                </a:cubicBezTo>
                <a:lnTo>
                  <a:pt x="0" y="0"/>
                </a:lnTo>
                <a:lnTo>
                  <a:pt x="0" y="0"/>
                </a:lnTo>
                <a:cubicBezTo>
                  <a:pt x="0" y="31"/>
                  <a:pt x="0" y="31"/>
                  <a:pt x="0" y="31"/>
                </a:cubicBezTo>
                <a:lnTo>
                  <a:pt x="0" y="31"/>
                </a:lnTo>
                <a:cubicBezTo>
                  <a:pt x="0" y="62"/>
                  <a:pt x="0" y="62"/>
                  <a:pt x="0" y="62"/>
                </a:cubicBezTo>
                <a:lnTo>
                  <a:pt x="0" y="62"/>
                </a:lnTo>
                <a:cubicBezTo>
                  <a:pt x="31" y="62"/>
                  <a:pt x="31" y="93"/>
                  <a:pt x="31" y="93"/>
                </a:cubicBezTo>
                <a:lnTo>
                  <a:pt x="62" y="93"/>
                </a:lnTo>
                <a:lnTo>
                  <a:pt x="93" y="93"/>
                </a:lnTo>
                <a:cubicBezTo>
                  <a:pt x="93" y="62"/>
                  <a:pt x="124" y="62"/>
                  <a:pt x="124" y="62"/>
                </a:cubicBezTo>
                <a:lnTo>
                  <a:pt x="124" y="62"/>
                </a:lnTo>
                <a:lnTo>
                  <a:pt x="155" y="62"/>
                </a:lnTo>
                <a:lnTo>
                  <a:pt x="155" y="62"/>
                </a:lnTo>
                <a:cubicBezTo>
                  <a:pt x="155" y="31"/>
                  <a:pt x="155" y="31"/>
                  <a:pt x="124" y="31"/>
                </a:cubicBezTo>
                <a:lnTo>
                  <a:pt x="93" y="31"/>
                </a:lnTo>
                <a:lnTo>
                  <a:pt x="93" y="31"/>
                </a:lnTo>
                <a:cubicBezTo>
                  <a:pt x="62" y="31"/>
                  <a:pt x="62" y="31"/>
                  <a:pt x="62"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13" name="Google Shape;1313;g627d42fa04_4_49"/>
          <p:cNvSpPr>
            <a:spLocks/>
          </p:cNvSpPr>
          <p:nvPr/>
        </p:nvSpPr>
        <p:spPr>
          <a:xfrm>
            <a:off x="4659797" y="4499412"/>
            <a:ext cx="2729" cy="19089"/>
          </a:xfrm>
          <a:custGeom>
            <a:avLst/>
            <a:gdLst/>
            <a:ahLst/>
            <a:cxnLst/>
            <a:rect l="l" t="t" r="r" b="b"/>
            <a:pathLst>
              <a:path w="1" h="32" extrusionOk="0">
                <a:moveTo>
                  <a:pt x="0" y="31"/>
                </a:moveTo>
                <a:lnTo>
                  <a:pt x="0" y="31"/>
                </a:lnTo>
                <a:cubicBezTo>
                  <a:pt x="0" y="0"/>
                  <a:pt x="0" y="0"/>
                  <a:pt x="0" y="0"/>
                </a:cubicBezTo>
                <a:lnTo>
                  <a:pt x="0" y="0"/>
                </a:lnTo>
                <a:cubicBezTo>
                  <a:pt x="0" y="0"/>
                  <a:pt x="0" y="0"/>
                  <a:pt x="0"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14" name="Google Shape;1314;g627d42fa04_4_49"/>
          <p:cNvSpPr>
            <a:spLocks/>
          </p:cNvSpPr>
          <p:nvPr/>
        </p:nvSpPr>
        <p:spPr>
          <a:xfrm>
            <a:off x="3969704" y="4267602"/>
            <a:ext cx="690093" cy="384531"/>
          </a:xfrm>
          <a:custGeom>
            <a:avLst/>
            <a:gdLst/>
            <a:ahLst/>
            <a:cxnLst/>
            <a:rect l="l" t="t" r="r" b="b"/>
            <a:pathLst>
              <a:path w="1117" h="621" extrusionOk="0">
                <a:moveTo>
                  <a:pt x="279" y="31"/>
                </a:moveTo>
                <a:lnTo>
                  <a:pt x="279" y="31"/>
                </a:lnTo>
                <a:cubicBezTo>
                  <a:pt x="248" y="31"/>
                  <a:pt x="248" y="31"/>
                  <a:pt x="248" y="31"/>
                </a:cubicBezTo>
                <a:cubicBezTo>
                  <a:pt x="216" y="31"/>
                  <a:pt x="216" y="31"/>
                  <a:pt x="216" y="31"/>
                </a:cubicBezTo>
                <a:lnTo>
                  <a:pt x="216" y="31"/>
                </a:lnTo>
                <a:lnTo>
                  <a:pt x="186" y="31"/>
                </a:lnTo>
                <a:cubicBezTo>
                  <a:pt x="186" y="31"/>
                  <a:pt x="186" y="31"/>
                  <a:pt x="155" y="31"/>
                </a:cubicBezTo>
                <a:cubicBezTo>
                  <a:pt x="155" y="0"/>
                  <a:pt x="155" y="0"/>
                  <a:pt x="155" y="0"/>
                </a:cubicBezTo>
                <a:lnTo>
                  <a:pt x="155" y="0"/>
                </a:lnTo>
                <a:lnTo>
                  <a:pt x="155" y="0"/>
                </a:lnTo>
                <a:cubicBezTo>
                  <a:pt x="155" y="0"/>
                  <a:pt x="124" y="0"/>
                  <a:pt x="124" y="31"/>
                </a:cubicBezTo>
                <a:cubicBezTo>
                  <a:pt x="0" y="62"/>
                  <a:pt x="0" y="62"/>
                  <a:pt x="0" y="62"/>
                </a:cubicBezTo>
                <a:lnTo>
                  <a:pt x="31" y="93"/>
                </a:lnTo>
                <a:lnTo>
                  <a:pt x="31" y="93"/>
                </a:lnTo>
                <a:lnTo>
                  <a:pt x="31" y="93"/>
                </a:lnTo>
                <a:lnTo>
                  <a:pt x="31" y="93"/>
                </a:lnTo>
                <a:lnTo>
                  <a:pt x="62" y="93"/>
                </a:lnTo>
                <a:lnTo>
                  <a:pt x="62" y="93"/>
                </a:lnTo>
                <a:cubicBezTo>
                  <a:pt x="93" y="93"/>
                  <a:pt x="93" y="124"/>
                  <a:pt x="93" y="124"/>
                </a:cubicBezTo>
                <a:lnTo>
                  <a:pt x="93" y="124"/>
                </a:lnTo>
                <a:cubicBezTo>
                  <a:pt x="124" y="124"/>
                  <a:pt x="124" y="124"/>
                  <a:pt x="124" y="124"/>
                </a:cubicBezTo>
                <a:cubicBezTo>
                  <a:pt x="155" y="124"/>
                  <a:pt x="155" y="124"/>
                  <a:pt x="155" y="124"/>
                </a:cubicBezTo>
                <a:lnTo>
                  <a:pt x="155" y="124"/>
                </a:lnTo>
                <a:cubicBezTo>
                  <a:pt x="186" y="93"/>
                  <a:pt x="186" y="93"/>
                  <a:pt x="186" y="93"/>
                </a:cubicBezTo>
                <a:cubicBezTo>
                  <a:pt x="186" y="93"/>
                  <a:pt x="186" y="62"/>
                  <a:pt x="216" y="62"/>
                </a:cubicBezTo>
                <a:cubicBezTo>
                  <a:pt x="216" y="62"/>
                  <a:pt x="216" y="62"/>
                  <a:pt x="248" y="62"/>
                </a:cubicBezTo>
                <a:cubicBezTo>
                  <a:pt x="248" y="93"/>
                  <a:pt x="248" y="93"/>
                  <a:pt x="248" y="93"/>
                </a:cubicBezTo>
                <a:lnTo>
                  <a:pt x="248" y="93"/>
                </a:lnTo>
                <a:cubicBezTo>
                  <a:pt x="279" y="93"/>
                  <a:pt x="279" y="93"/>
                  <a:pt x="310" y="124"/>
                </a:cubicBezTo>
                <a:cubicBezTo>
                  <a:pt x="341" y="93"/>
                  <a:pt x="341" y="93"/>
                  <a:pt x="341" y="93"/>
                </a:cubicBezTo>
                <a:cubicBezTo>
                  <a:pt x="341" y="155"/>
                  <a:pt x="341" y="155"/>
                  <a:pt x="341" y="155"/>
                </a:cubicBezTo>
                <a:cubicBezTo>
                  <a:pt x="341" y="155"/>
                  <a:pt x="341" y="155"/>
                  <a:pt x="372" y="155"/>
                </a:cubicBezTo>
                <a:lnTo>
                  <a:pt x="372" y="155"/>
                </a:lnTo>
                <a:cubicBezTo>
                  <a:pt x="372" y="155"/>
                  <a:pt x="372" y="155"/>
                  <a:pt x="372" y="186"/>
                </a:cubicBezTo>
                <a:cubicBezTo>
                  <a:pt x="403" y="186"/>
                  <a:pt x="403" y="186"/>
                  <a:pt x="403" y="186"/>
                </a:cubicBezTo>
                <a:cubicBezTo>
                  <a:pt x="433" y="155"/>
                  <a:pt x="433" y="155"/>
                  <a:pt x="433" y="155"/>
                </a:cubicBezTo>
                <a:cubicBezTo>
                  <a:pt x="433" y="186"/>
                  <a:pt x="433" y="186"/>
                  <a:pt x="433" y="186"/>
                </a:cubicBezTo>
                <a:lnTo>
                  <a:pt x="433" y="186"/>
                </a:lnTo>
                <a:lnTo>
                  <a:pt x="433" y="186"/>
                </a:lnTo>
                <a:lnTo>
                  <a:pt x="465" y="186"/>
                </a:lnTo>
                <a:cubicBezTo>
                  <a:pt x="496" y="186"/>
                  <a:pt x="496" y="186"/>
                  <a:pt x="496" y="217"/>
                </a:cubicBezTo>
                <a:lnTo>
                  <a:pt x="496" y="217"/>
                </a:lnTo>
                <a:cubicBezTo>
                  <a:pt x="496" y="217"/>
                  <a:pt x="496" y="217"/>
                  <a:pt x="527" y="217"/>
                </a:cubicBezTo>
                <a:lnTo>
                  <a:pt x="527" y="217"/>
                </a:lnTo>
                <a:cubicBezTo>
                  <a:pt x="557" y="217"/>
                  <a:pt x="557" y="217"/>
                  <a:pt x="557" y="248"/>
                </a:cubicBezTo>
                <a:lnTo>
                  <a:pt x="589" y="279"/>
                </a:lnTo>
                <a:lnTo>
                  <a:pt x="589" y="279"/>
                </a:lnTo>
                <a:cubicBezTo>
                  <a:pt x="589" y="341"/>
                  <a:pt x="589" y="341"/>
                  <a:pt x="589" y="341"/>
                </a:cubicBezTo>
                <a:lnTo>
                  <a:pt x="589" y="341"/>
                </a:lnTo>
                <a:cubicBezTo>
                  <a:pt x="557" y="341"/>
                  <a:pt x="527" y="372"/>
                  <a:pt x="496" y="372"/>
                </a:cubicBezTo>
                <a:lnTo>
                  <a:pt x="496" y="372"/>
                </a:lnTo>
                <a:cubicBezTo>
                  <a:pt x="496" y="403"/>
                  <a:pt x="527" y="403"/>
                  <a:pt x="527" y="403"/>
                </a:cubicBezTo>
                <a:cubicBezTo>
                  <a:pt x="527" y="465"/>
                  <a:pt x="527" y="465"/>
                  <a:pt x="527" y="465"/>
                </a:cubicBezTo>
                <a:lnTo>
                  <a:pt x="527" y="465"/>
                </a:lnTo>
                <a:lnTo>
                  <a:pt x="527" y="465"/>
                </a:lnTo>
                <a:cubicBezTo>
                  <a:pt x="557" y="465"/>
                  <a:pt x="557" y="465"/>
                  <a:pt x="557" y="496"/>
                </a:cubicBezTo>
                <a:cubicBezTo>
                  <a:pt x="589" y="496"/>
                  <a:pt x="589" y="496"/>
                  <a:pt x="589" y="527"/>
                </a:cubicBezTo>
                <a:cubicBezTo>
                  <a:pt x="713" y="527"/>
                  <a:pt x="713" y="527"/>
                  <a:pt x="713" y="527"/>
                </a:cubicBezTo>
                <a:cubicBezTo>
                  <a:pt x="651" y="557"/>
                  <a:pt x="651" y="557"/>
                  <a:pt x="651" y="557"/>
                </a:cubicBezTo>
                <a:lnTo>
                  <a:pt x="651" y="557"/>
                </a:lnTo>
                <a:cubicBezTo>
                  <a:pt x="651" y="557"/>
                  <a:pt x="681" y="557"/>
                  <a:pt x="681" y="589"/>
                </a:cubicBezTo>
                <a:cubicBezTo>
                  <a:pt x="681" y="557"/>
                  <a:pt x="713" y="557"/>
                  <a:pt x="713" y="557"/>
                </a:cubicBezTo>
                <a:lnTo>
                  <a:pt x="713" y="557"/>
                </a:lnTo>
                <a:cubicBezTo>
                  <a:pt x="744" y="557"/>
                  <a:pt x="775" y="589"/>
                  <a:pt x="775" y="589"/>
                </a:cubicBezTo>
                <a:lnTo>
                  <a:pt x="805" y="589"/>
                </a:lnTo>
                <a:cubicBezTo>
                  <a:pt x="805" y="620"/>
                  <a:pt x="805" y="620"/>
                  <a:pt x="805" y="620"/>
                </a:cubicBezTo>
                <a:cubicBezTo>
                  <a:pt x="805" y="620"/>
                  <a:pt x="805" y="620"/>
                  <a:pt x="837" y="620"/>
                </a:cubicBezTo>
                <a:lnTo>
                  <a:pt x="837" y="620"/>
                </a:lnTo>
                <a:cubicBezTo>
                  <a:pt x="868" y="620"/>
                  <a:pt x="868" y="620"/>
                  <a:pt x="899" y="620"/>
                </a:cubicBezTo>
                <a:lnTo>
                  <a:pt x="899" y="620"/>
                </a:lnTo>
                <a:lnTo>
                  <a:pt x="899" y="620"/>
                </a:lnTo>
                <a:cubicBezTo>
                  <a:pt x="899" y="620"/>
                  <a:pt x="899" y="620"/>
                  <a:pt x="929" y="620"/>
                </a:cubicBezTo>
                <a:cubicBezTo>
                  <a:pt x="929" y="620"/>
                  <a:pt x="929" y="620"/>
                  <a:pt x="929" y="589"/>
                </a:cubicBezTo>
                <a:cubicBezTo>
                  <a:pt x="929" y="589"/>
                  <a:pt x="929" y="557"/>
                  <a:pt x="961" y="557"/>
                </a:cubicBezTo>
                <a:cubicBezTo>
                  <a:pt x="961" y="557"/>
                  <a:pt x="961" y="557"/>
                  <a:pt x="992" y="557"/>
                </a:cubicBezTo>
                <a:lnTo>
                  <a:pt x="992" y="557"/>
                </a:lnTo>
                <a:lnTo>
                  <a:pt x="992" y="527"/>
                </a:lnTo>
                <a:lnTo>
                  <a:pt x="992" y="527"/>
                </a:lnTo>
                <a:cubicBezTo>
                  <a:pt x="961" y="527"/>
                  <a:pt x="961" y="527"/>
                  <a:pt x="961" y="527"/>
                </a:cubicBezTo>
                <a:lnTo>
                  <a:pt x="929" y="496"/>
                </a:lnTo>
                <a:lnTo>
                  <a:pt x="929" y="496"/>
                </a:lnTo>
                <a:lnTo>
                  <a:pt x="929" y="496"/>
                </a:lnTo>
                <a:lnTo>
                  <a:pt x="899" y="496"/>
                </a:lnTo>
                <a:lnTo>
                  <a:pt x="899" y="496"/>
                </a:lnTo>
                <a:cubicBezTo>
                  <a:pt x="899" y="496"/>
                  <a:pt x="899" y="496"/>
                  <a:pt x="868" y="496"/>
                </a:cubicBezTo>
                <a:lnTo>
                  <a:pt x="868" y="496"/>
                </a:lnTo>
                <a:cubicBezTo>
                  <a:pt x="868" y="465"/>
                  <a:pt x="837" y="465"/>
                  <a:pt x="837" y="465"/>
                </a:cubicBezTo>
                <a:cubicBezTo>
                  <a:pt x="837" y="434"/>
                  <a:pt x="805" y="434"/>
                  <a:pt x="805" y="403"/>
                </a:cubicBezTo>
                <a:lnTo>
                  <a:pt x="775" y="403"/>
                </a:lnTo>
                <a:cubicBezTo>
                  <a:pt x="744" y="403"/>
                  <a:pt x="744" y="403"/>
                  <a:pt x="744" y="403"/>
                </a:cubicBezTo>
                <a:cubicBezTo>
                  <a:pt x="775" y="341"/>
                  <a:pt x="775" y="341"/>
                  <a:pt x="775" y="341"/>
                </a:cubicBezTo>
                <a:cubicBezTo>
                  <a:pt x="775" y="341"/>
                  <a:pt x="805" y="310"/>
                  <a:pt x="837" y="310"/>
                </a:cubicBezTo>
                <a:lnTo>
                  <a:pt x="837" y="310"/>
                </a:lnTo>
                <a:cubicBezTo>
                  <a:pt x="868" y="310"/>
                  <a:pt x="868" y="310"/>
                  <a:pt x="868" y="310"/>
                </a:cubicBezTo>
                <a:cubicBezTo>
                  <a:pt x="868" y="310"/>
                  <a:pt x="899" y="310"/>
                  <a:pt x="899" y="341"/>
                </a:cubicBezTo>
                <a:lnTo>
                  <a:pt x="929" y="341"/>
                </a:lnTo>
                <a:lnTo>
                  <a:pt x="929" y="341"/>
                </a:lnTo>
                <a:lnTo>
                  <a:pt x="929" y="341"/>
                </a:lnTo>
                <a:cubicBezTo>
                  <a:pt x="961" y="310"/>
                  <a:pt x="961" y="310"/>
                  <a:pt x="961" y="310"/>
                </a:cubicBezTo>
                <a:cubicBezTo>
                  <a:pt x="961" y="341"/>
                  <a:pt x="961" y="341"/>
                  <a:pt x="961" y="341"/>
                </a:cubicBezTo>
                <a:cubicBezTo>
                  <a:pt x="992" y="341"/>
                  <a:pt x="1023" y="341"/>
                  <a:pt x="1023" y="341"/>
                </a:cubicBezTo>
                <a:lnTo>
                  <a:pt x="1023" y="341"/>
                </a:lnTo>
                <a:cubicBezTo>
                  <a:pt x="1023" y="341"/>
                  <a:pt x="1053" y="372"/>
                  <a:pt x="1053" y="403"/>
                </a:cubicBezTo>
                <a:lnTo>
                  <a:pt x="1053" y="403"/>
                </a:lnTo>
                <a:lnTo>
                  <a:pt x="1053" y="403"/>
                </a:lnTo>
                <a:lnTo>
                  <a:pt x="1053" y="372"/>
                </a:lnTo>
                <a:lnTo>
                  <a:pt x="1053" y="372"/>
                </a:lnTo>
                <a:cubicBezTo>
                  <a:pt x="1116" y="372"/>
                  <a:pt x="1116" y="372"/>
                  <a:pt x="1116" y="372"/>
                </a:cubicBezTo>
                <a:lnTo>
                  <a:pt x="1116" y="372"/>
                </a:lnTo>
                <a:lnTo>
                  <a:pt x="1116" y="372"/>
                </a:lnTo>
                <a:lnTo>
                  <a:pt x="1116" y="372"/>
                </a:lnTo>
                <a:cubicBezTo>
                  <a:pt x="1116" y="341"/>
                  <a:pt x="1116" y="341"/>
                  <a:pt x="1085" y="341"/>
                </a:cubicBezTo>
                <a:lnTo>
                  <a:pt x="1085" y="341"/>
                </a:lnTo>
                <a:lnTo>
                  <a:pt x="1085" y="341"/>
                </a:lnTo>
                <a:lnTo>
                  <a:pt x="1085" y="341"/>
                </a:lnTo>
                <a:cubicBezTo>
                  <a:pt x="1053" y="341"/>
                  <a:pt x="1053" y="341"/>
                  <a:pt x="1053" y="341"/>
                </a:cubicBezTo>
                <a:lnTo>
                  <a:pt x="1053" y="341"/>
                </a:lnTo>
                <a:cubicBezTo>
                  <a:pt x="1053" y="310"/>
                  <a:pt x="1023" y="310"/>
                  <a:pt x="1023" y="310"/>
                </a:cubicBezTo>
                <a:lnTo>
                  <a:pt x="1023" y="310"/>
                </a:lnTo>
                <a:lnTo>
                  <a:pt x="1023" y="310"/>
                </a:lnTo>
                <a:lnTo>
                  <a:pt x="992" y="279"/>
                </a:lnTo>
                <a:cubicBezTo>
                  <a:pt x="992" y="279"/>
                  <a:pt x="992" y="279"/>
                  <a:pt x="961" y="279"/>
                </a:cubicBezTo>
                <a:lnTo>
                  <a:pt x="961" y="279"/>
                </a:lnTo>
                <a:lnTo>
                  <a:pt x="961" y="279"/>
                </a:lnTo>
                <a:lnTo>
                  <a:pt x="961" y="279"/>
                </a:lnTo>
                <a:cubicBezTo>
                  <a:pt x="929" y="279"/>
                  <a:pt x="929" y="279"/>
                  <a:pt x="929" y="279"/>
                </a:cubicBezTo>
                <a:cubicBezTo>
                  <a:pt x="929" y="279"/>
                  <a:pt x="929" y="279"/>
                  <a:pt x="899" y="279"/>
                </a:cubicBezTo>
                <a:lnTo>
                  <a:pt x="899" y="279"/>
                </a:lnTo>
                <a:lnTo>
                  <a:pt x="899" y="279"/>
                </a:lnTo>
                <a:lnTo>
                  <a:pt x="899" y="279"/>
                </a:lnTo>
                <a:cubicBezTo>
                  <a:pt x="868" y="279"/>
                  <a:pt x="868" y="279"/>
                  <a:pt x="868" y="279"/>
                </a:cubicBezTo>
                <a:lnTo>
                  <a:pt x="868" y="279"/>
                </a:lnTo>
                <a:cubicBezTo>
                  <a:pt x="868" y="279"/>
                  <a:pt x="837" y="279"/>
                  <a:pt x="837" y="248"/>
                </a:cubicBezTo>
                <a:lnTo>
                  <a:pt x="805" y="248"/>
                </a:lnTo>
                <a:cubicBezTo>
                  <a:pt x="775" y="248"/>
                  <a:pt x="775" y="248"/>
                  <a:pt x="775" y="217"/>
                </a:cubicBezTo>
                <a:cubicBezTo>
                  <a:pt x="744" y="217"/>
                  <a:pt x="713" y="217"/>
                  <a:pt x="713" y="186"/>
                </a:cubicBezTo>
                <a:cubicBezTo>
                  <a:pt x="713" y="186"/>
                  <a:pt x="713" y="186"/>
                  <a:pt x="744" y="155"/>
                </a:cubicBezTo>
                <a:cubicBezTo>
                  <a:pt x="713" y="155"/>
                  <a:pt x="713" y="155"/>
                  <a:pt x="713" y="155"/>
                </a:cubicBezTo>
                <a:cubicBezTo>
                  <a:pt x="713" y="155"/>
                  <a:pt x="713" y="124"/>
                  <a:pt x="744" y="124"/>
                </a:cubicBezTo>
                <a:lnTo>
                  <a:pt x="713" y="124"/>
                </a:lnTo>
                <a:cubicBezTo>
                  <a:pt x="713" y="93"/>
                  <a:pt x="713" y="93"/>
                  <a:pt x="713" y="93"/>
                </a:cubicBezTo>
                <a:lnTo>
                  <a:pt x="713" y="93"/>
                </a:lnTo>
                <a:cubicBezTo>
                  <a:pt x="681" y="93"/>
                  <a:pt x="681" y="93"/>
                  <a:pt x="681" y="93"/>
                </a:cubicBezTo>
                <a:lnTo>
                  <a:pt x="651" y="124"/>
                </a:lnTo>
                <a:lnTo>
                  <a:pt x="651" y="124"/>
                </a:lnTo>
                <a:lnTo>
                  <a:pt x="651" y="124"/>
                </a:lnTo>
                <a:lnTo>
                  <a:pt x="620" y="155"/>
                </a:lnTo>
                <a:cubicBezTo>
                  <a:pt x="589" y="155"/>
                  <a:pt x="589" y="155"/>
                  <a:pt x="589" y="124"/>
                </a:cubicBezTo>
                <a:cubicBezTo>
                  <a:pt x="557" y="124"/>
                  <a:pt x="557" y="124"/>
                  <a:pt x="557" y="124"/>
                </a:cubicBezTo>
                <a:cubicBezTo>
                  <a:pt x="527" y="93"/>
                  <a:pt x="527" y="93"/>
                  <a:pt x="527" y="93"/>
                </a:cubicBezTo>
                <a:lnTo>
                  <a:pt x="527" y="93"/>
                </a:lnTo>
                <a:cubicBezTo>
                  <a:pt x="527" y="62"/>
                  <a:pt x="557" y="62"/>
                  <a:pt x="557" y="62"/>
                </a:cubicBezTo>
                <a:cubicBezTo>
                  <a:pt x="527" y="62"/>
                  <a:pt x="527" y="62"/>
                  <a:pt x="527" y="93"/>
                </a:cubicBezTo>
                <a:cubicBezTo>
                  <a:pt x="496" y="93"/>
                  <a:pt x="496" y="93"/>
                  <a:pt x="496" y="93"/>
                </a:cubicBezTo>
                <a:cubicBezTo>
                  <a:pt x="465" y="62"/>
                  <a:pt x="465" y="62"/>
                  <a:pt x="465" y="62"/>
                </a:cubicBezTo>
                <a:cubicBezTo>
                  <a:pt x="433" y="62"/>
                  <a:pt x="433" y="62"/>
                  <a:pt x="433" y="62"/>
                </a:cubicBezTo>
                <a:lnTo>
                  <a:pt x="433" y="62"/>
                </a:lnTo>
                <a:lnTo>
                  <a:pt x="433" y="62"/>
                </a:lnTo>
                <a:cubicBezTo>
                  <a:pt x="403" y="62"/>
                  <a:pt x="403" y="62"/>
                  <a:pt x="403" y="62"/>
                </a:cubicBezTo>
                <a:lnTo>
                  <a:pt x="403" y="31"/>
                </a:lnTo>
                <a:lnTo>
                  <a:pt x="403" y="0"/>
                </a:lnTo>
                <a:lnTo>
                  <a:pt x="403" y="0"/>
                </a:lnTo>
                <a:lnTo>
                  <a:pt x="403" y="0"/>
                </a:lnTo>
                <a:cubicBezTo>
                  <a:pt x="372" y="0"/>
                  <a:pt x="372" y="0"/>
                  <a:pt x="372" y="0"/>
                </a:cubicBezTo>
                <a:cubicBezTo>
                  <a:pt x="341" y="0"/>
                  <a:pt x="341" y="0"/>
                  <a:pt x="310" y="0"/>
                </a:cubicBezTo>
                <a:lnTo>
                  <a:pt x="310" y="0"/>
                </a:lnTo>
                <a:cubicBezTo>
                  <a:pt x="310" y="31"/>
                  <a:pt x="279" y="31"/>
                  <a:pt x="279"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15" name="Google Shape;1315;g627d42fa04_4_49"/>
          <p:cNvSpPr>
            <a:spLocks/>
          </p:cNvSpPr>
          <p:nvPr/>
        </p:nvSpPr>
        <p:spPr>
          <a:xfrm>
            <a:off x="3737853" y="4210332"/>
            <a:ext cx="95468" cy="114541"/>
          </a:xfrm>
          <a:custGeom>
            <a:avLst/>
            <a:gdLst/>
            <a:ahLst/>
            <a:cxnLst/>
            <a:rect l="l" t="t" r="r" b="b"/>
            <a:pathLst>
              <a:path w="156" h="187" extrusionOk="0">
                <a:moveTo>
                  <a:pt x="124" y="124"/>
                </a:moveTo>
                <a:lnTo>
                  <a:pt x="124" y="124"/>
                </a:lnTo>
                <a:lnTo>
                  <a:pt x="124" y="124"/>
                </a:lnTo>
                <a:lnTo>
                  <a:pt x="124" y="124"/>
                </a:lnTo>
                <a:cubicBezTo>
                  <a:pt x="124" y="124"/>
                  <a:pt x="155" y="93"/>
                  <a:pt x="124" y="93"/>
                </a:cubicBezTo>
                <a:lnTo>
                  <a:pt x="124" y="93"/>
                </a:lnTo>
                <a:cubicBezTo>
                  <a:pt x="124" y="62"/>
                  <a:pt x="124" y="62"/>
                  <a:pt x="124" y="31"/>
                </a:cubicBezTo>
                <a:cubicBezTo>
                  <a:pt x="124" y="31"/>
                  <a:pt x="124" y="31"/>
                  <a:pt x="155" y="31"/>
                </a:cubicBezTo>
                <a:cubicBezTo>
                  <a:pt x="155" y="0"/>
                  <a:pt x="155" y="0"/>
                  <a:pt x="155" y="0"/>
                </a:cubicBezTo>
                <a:lnTo>
                  <a:pt x="155" y="0"/>
                </a:lnTo>
                <a:lnTo>
                  <a:pt x="124" y="0"/>
                </a:lnTo>
                <a:cubicBezTo>
                  <a:pt x="93" y="31"/>
                  <a:pt x="62" y="31"/>
                  <a:pt x="31" y="31"/>
                </a:cubicBezTo>
                <a:cubicBezTo>
                  <a:pt x="31" y="62"/>
                  <a:pt x="31" y="62"/>
                  <a:pt x="31" y="62"/>
                </a:cubicBezTo>
                <a:lnTo>
                  <a:pt x="31" y="93"/>
                </a:lnTo>
                <a:cubicBezTo>
                  <a:pt x="0" y="93"/>
                  <a:pt x="0" y="124"/>
                  <a:pt x="0" y="124"/>
                </a:cubicBezTo>
                <a:lnTo>
                  <a:pt x="0" y="124"/>
                </a:lnTo>
                <a:lnTo>
                  <a:pt x="0" y="124"/>
                </a:lnTo>
                <a:cubicBezTo>
                  <a:pt x="31" y="155"/>
                  <a:pt x="31" y="155"/>
                  <a:pt x="31" y="186"/>
                </a:cubicBezTo>
                <a:lnTo>
                  <a:pt x="62" y="186"/>
                </a:lnTo>
                <a:lnTo>
                  <a:pt x="93" y="186"/>
                </a:lnTo>
                <a:lnTo>
                  <a:pt x="124" y="186"/>
                </a:lnTo>
                <a:lnTo>
                  <a:pt x="124" y="186"/>
                </a:lnTo>
                <a:cubicBezTo>
                  <a:pt x="124" y="186"/>
                  <a:pt x="124" y="186"/>
                  <a:pt x="155" y="186"/>
                </a:cubicBezTo>
                <a:cubicBezTo>
                  <a:pt x="155" y="186"/>
                  <a:pt x="155" y="186"/>
                  <a:pt x="124" y="186"/>
                </a:cubicBezTo>
                <a:cubicBezTo>
                  <a:pt x="124" y="186"/>
                  <a:pt x="124" y="155"/>
                  <a:pt x="124" y="12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16" name="Google Shape;1316;g627d42fa04_4_49"/>
          <p:cNvSpPr>
            <a:spLocks/>
          </p:cNvSpPr>
          <p:nvPr/>
        </p:nvSpPr>
        <p:spPr>
          <a:xfrm>
            <a:off x="4237013" y="4537592"/>
            <a:ext cx="40914" cy="19089"/>
          </a:xfrm>
          <a:custGeom>
            <a:avLst/>
            <a:gdLst/>
            <a:ahLst/>
            <a:cxnLst/>
            <a:rect l="l" t="t" r="r" b="b"/>
            <a:pathLst>
              <a:path w="64" h="32" extrusionOk="0">
                <a:moveTo>
                  <a:pt x="0" y="31"/>
                </a:moveTo>
                <a:lnTo>
                  <a:pt x="0" y="31"/>
                </a:lnTo>
                <a:lnTo>
                  <a:pt x="0" y="31"/>
                </a:lnTo>
                <a:cubicBezTo>
                  <a:pt x="32" y="31"/>
                  <a:pt x="32" y="31"/>
                  <a:pt x="32" y="31"/>
                </a:cubicBezTo>
                <a:lnTo>
                  <a:pt x="63" y="31"/>
                </a:lnTo>
                <a:lnTo>
                  <a:pt x="63" y="31"/>
                </a:lnTo>
                <a:cubicBezTo>
                  <a:pt x="63" y="0"/>
                  <a:pt x="63" y="0"/>
                  <a:pt x="63" y="0"/>
                </a:cubicBezTo>
                <a:cubicBezTo>
                  <a:pt x="32" y="0"/>
                  <a:pt x="32" y="31"/>
                  <a:pt x="0"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17" name="Google Shape;1317;g627d42fa04_4_49"/>
          <p:cNvSpPr>
            <a:spLocks/>
          </p:cNvSpPr>
          <p:nvPr/>
        </p:nvSpPr>
        <p:spPr>
          <a:xfrm>
            <a:off x="3874236" y="4210332"/>
            <a:ext cx="152748" cy="114541"/>
          </a:xfrm>
          <a:custGeom>
            <a:avLst/>
            <a:gdLst/>
            <a:ahLst/>
            <a:cxnLst/>
            <a:rect l="l" t="t" r="r" b="b"/>
            <a:pathLst>
              <a:path w="249" h="187" extrusionOk="0">
                <a:moveTo>
                  <a:pt x="248" y="62"/>
                </a:moveTo>
                <a:lnTo>
                  <a:pt x="248" y="62"/>
                </a:lnTo>
                <a:cubicBezTo>
                  <a:pt x="248" y="31"/>
                  <a:pt x="217" y="0"/>
                  <a:pt x="186" y="0"/>
                </a:cubicBezTo>
                <a:lnTo>
                  <a:pt x="186" y="0"/>
                </a:lnTo>
                <a:cubicBezTo>
                  <a:pt x="155" y="0"/>
                  <a:pt x="124" y="31"/>
                  <a:pt x="124" y="31"/>
                </a:cubicBezTo>
                <a:cubicBezTo>
                  <a:pt x="93" y="31"/>
                  <a:pt x="93" y="31"/>
                  <a:pt x="93" y="31"/>
                </a:cubicBezTo>
                <a:lnTo>
                  <a:pt x="62" y="31"/>
                </a:lnTo>
                <a:lnTo>
                  <a:pt x="62" y="31"/>
                </a:lnTo>
                <a:lnTo>
                  <a:pt x="62" y="31"/>
                </a:lnTo>
                <a:cubicBezTo>
                  <a:pt x="31" y="31"/>
                  <a:pt x="0" y="62"/>
                  <a:pt x="0" y="62"/>
                </a:cubicBezTo>
                <a:cubicBezTo>
                  <a:pt x="0" y="62"/>
                  <a:pt x="0" y="62"/>
                  <a:pt x="0" y="93"/>
                </a:cubicBezTo>
                <a:lnTo>
                  <a:pt x="0" y="93"/>
                </a:lnTo>
                <a:lnTo>
                  <a:pt x="31" y="93"/>
                </a:lnTo>
                <a:cubicBezTo>
                  <a:pt x="62" y="93"/>
                  <a:pt x="62" y="93"/>
                  <a:pt x="62" y="93"/>
                </a:cubicBezTo>
                <a:cubicBezTo>
                  <a:pt x="62" y="124"/>
                  <a:pt x="62" y="124"/>
                  <a:pt x="62" y="155"/>
                </a:cubicBezTo>
                <a:lnTo>
                  <a:pt x="62" y="155"/>
                </a:lnTo>
                <a:cubicBezTo>
                  <a:pt x="62" y="186"/>
                  <a:pt x="62" y="186"/>
                  <a:pt x="62" y="186"/>
                </a:cubicBezTo>
                <a:cubicBezTo>
                  <a:pt x="31" y="186"/>
                  <a:pt x="31" y="186"/>
                  <a:pt x="31" y="186"/>
                </a:cubicBezTo>
                <a:lnTo>
                  <a:pt x="0" y="186"/>
                </a:lnTo>
                <a:lnTo>
                  <a:pt x="0" y="186"/>
                </a:lnTo>
                <a:lnTo>
                  <a:pt x="0" y="186"/>
                </a:lnTo>
                <a:lnTo>
                  <a:pt x="0" y="186"/>
                </a:lnTo>
                <a:lnTo>
                  <a:pt x="0" y="186"/>
                </a:lnTo>
                <a:lnTo>
                  <a:pt x="31" y="186"/>
                </a:lnTo>
                <a:lnTo>
                  <a:pt x="62" y="186"/>
                </a:lnTo>
                <a:lnTo>
                  <a:pt x="93" y="186"/>
                </a:lnTo>
                <a:cubicBezTo>
                  <a:pt x="124" y="186"/>
                  <a:pt x="124" y="186"/>
                  <a:pt x="124" y="186"/>
                </a:cubicBezTo>
                <a:lnTo>
                  <a:pt x="124" y="186"/>
                </a:lnTo>
                <a:lnTo>
                  <a:pt x="124" y="186"/>
                </a:lnTo>
                <a:cubicBezTo>
                  <a:pt x="93" y="186"/>
                  <a:pt x="93" y="186"/>
                  <a:pt x="93" y="186"/>
                </a:cubicBezTo>
                <a:cubicBezTo>
                  <a:pt x="248" y="62"/>
                  <a:pt x="248" y="62"/>
                  <a:pt x="248" y="6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18" name="Google Shape;1318;g627d42fa04_4_49"/>
          <p:cNvSpPr>
            <a:spLocks/>
          </p:cNvSpPr>
          <p:nvPr/>
        </p:nvSpPr>
        <p:spPr>
          <a:xfrm>
            <a:off x="3546918" y="4210332"/>
            <a:ext cx="133655" cy="38180"/>
          </a:xfrm>
          <a:custGeom>
            <a:avLst/>
            <a:gdLst/>
            <a:ahLst/>
            <a:cxnLst/>
            <a:rect l="l" t="t" r="r" b="b"/>
            <a:pathLst>
              <a:path w="218" h="63" extrusionOk="0">
                <a:moveTo>
                  <a:pt x="0" y="62"/>
                </a:moveTo>
                <a:lnTo>
                  <a:pt x="0" y="62"/>
                </a:lnTo>
                <a:lnTo>
                  <a:pt x="0" y="62"/>
                </a:lnTo>
                <a:cubicBezTo>
                  <a:pt x="0" y="62"/>
                  <a:pt x="0" y="62"/>
                  <a:pt x="31" y="62"/>
                </a:cubicBezTo>
                <a:cubicBezTo>
                  <a:pt x="31" y="62"/>
                  <a:pt x="31" y="62"/>
                  <a:pt x="31" y="31"/>
                </a:cubicBezTo>
                <a:cubicBezTo>
                  <a:pt x="31" y="31"/>
                  <a:pt x="31" y="31"/>
                  <a:pt x="31" y="0"/>
                </a:cubicBezTo>
                <a:lnTo>
                  <a:pt x="62" y="0"/>
                </a:lnTo>
                <a:cubicBezTo>
                  <a:pt x="62" y="0"/>
                  <a:pt x="93" y="31"/>
                  <a:pt x="124" y="31"/>
                </a:cubicBezTo>
                <a:lnTo>
                  <a:pt x="155" y="31"/>
                </a:lnTo>
                <a:lnTo>
                  <a:pt x="155" y="31"/>
                </a:lnTo>
                <a:lnTo>
                  <a:pt x="155" y="31"/>
                </a:lnTo>
                <a:cubicBezTo>
                  <a:pt x="155" y="0"/>
                  <a:pt x="186" y="0"/>
                  <a:pt x="186" y="0"/>
                </a:cubicBezTo>
                <a:cubicBezTo>
                  <a:pt x="186" y="0"/>
                  <a:pt x="186" y="0"/>
                  <a:pt x="217" y="0"/>
                </a:cubicBezTo>
                <a:lnTo>
                  <a:pt x="217" y="0"/>
                </a:lnTo>
                <a:lnTo>
                  <a:pt x="186" y="0"/>
                </a:lnTo>
                <a:cubicBezTo>
                  <a:pt x="186" y="0"/>
                  <a:pt x="186" y="0"/>
                  <a:pt x="155" y="0"/>
                </a:cubicBezTo>
                <a:lnTo>
                  <a:pt x="155" y="0"/>
                </a:lnTo>
                <a:cubicBezTo>
                  <a:pt x="124" y="0"/>
                  <a:pt x="124" y="0"/>
                  <a:pt x="124" y="0"/>
                </a:cubicBezTo>
                <a:cubicBezTo>
                  <a:pt x="124" y="0"/>
                  <a:pt x="124" y="0"/>
                  <a:pt x="93" y="0"/>
                </a:cubicBezTo>
                <a:lnTo>
                  <a:pt x="93" y="0"/>
                </a:lnTo>
                <a:lnTo>
                  <a:pt x="93" y="0"/>
                </a:lnTo>
                <a:cubicBezTo>
                  <a:pt x="62" y="0"/>
                  <a:pt x="62" y="0"/>
                  <a:pt x="62" y="0"/>
                </a:cubicBezTo>
                <a:lnTo>
                  <a:pt x="31" y="0"/>
                </a:lnTo>
                <a:cubicBezTo>
                  <a:pt x="31" y="0"/>
                  <a:pt x="31" y="0"/>
                  <a:pt x="0" y="0"/>
                </a:cubicBezTo>
                <a:lnTo>
                  <a:pt x="0" y="0"/>
                </a:lnTo>
                <a:lnTo>
                  <a:pt x="0" y="0"/>
                </a:lnTo>
                <a:cubicBezTo>
                  <a:pt x="0" y="31"/>
                  <a:pt x="0" y="31"/>
                  <a:pt x="0" y="31"/>
                </a:cubicBezTo>
                <a:cubicBezTo>
                  <a:pt x="0" y="62"/>
                  <a:pt x="0" y="62"/>
                  <a:pt x="0" y="6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19" name="Google Shape;1319;g627d42fa04_4_49"/>
          <p:cNvSpPr>
            <a:spLocks/>
          </p:cNvSpPr>
          <p:nvPr/>
        </p:nvSpPr>
        <p:spPr>
          <a:xfrm>
            <a:off x="2780452" y="4229422"/>
            <a:ext cx="537346" cy="171813"/>
          </a:xfrm>
          <a:custGeom>
            <a:avLst/>
            <a:gdLst/>
            <a:ahLst/>
            <a:cxnLst/>
            <a:rect l="l" t="t" r="r" b="b"/>
            <a:pathLst>
              <a:path w="869" h="280" extrusionOk="0">
                <a:moveTo>
                  <a:pt x="62" y="124"/>
                </a:moveTo>
                <a:lnTo>
                  <a:pt x="62" y="124"/>
                </a:lnTo>
                <a:cubicBezTo>
                  <a:pt x="62" y="124"/>
                  <a:pt x="93" y="124"/>
                  <a:pt x="124" y="124"/>
                </a:cubicBezTo>
                <a:cubicBezTo>
                  <a:pt x="156" y="124"/>
                  <a:pt x="186" y="124"/>
                  <a:pt x="186" y="124"/>
                </a:cubicBezTo>
                <a:cubicBezTo>
                  <a:pt x="186" y="124"/>
                  <a:pt x="217" y="124"/>
                  <a:pt x="248" y="124"/>
                </a:cubicBezTo>
                <a:cubicBezTo>
                  <a:pt x="280" y="124"/>
                  <a:pt x="310" y="124"/>
                  <a:pt x="310" y="124"/>
                </a:cubicBezTo>
                <a:cubicBezTo>
                  <a:pt x="310" y="124"/>
                  <a:pt x="310" y="124"/>
                  <a:pt x="341" y="124"/>
                </a:cubicBezTo>
                <a:lnTo>
                  <a:pt x="341" y="155"/>
                </a:lnTo>
                <a:cubicBezTo>
                  <a:pt x="341" y="186"/>
                  <a:pt x="341" y="186"/>
                  <a:pt x="310" y="186"/>
                </a:cubicBezTo>
                <a:cubicBezTo>
                  <a:pt x="310" y="217"/>
                  <a:pt x="280" y="217"/>
                  <a:pt x="280" y="217"/>
                </a:cubicBezTo>
                <a:cubicBezTo>
                  <a:pt x="248" y="217"/>
                  <a:pt x="248" y="217"/>
                  <a:pt x="217" y="217"/>
                </a:cubicBezTo>
                <a:cubicBezTo>
                  <a:pt x="217" y="186"/>
                  <a:pt x="217" y="186"/>
                  <a:pt x="186" y="186"/>
                </a:cubicBezTo>
                <a:lnTo>
                  <a:pt x="186" y="186"/>
                </a:lnTo>
                <a:cubicBezTo>
                  <a:pt x="156" y="186"/>
                  <a:pt x="124" y="217"/>
                  <a:pt x="93" y="217"/>
                </a:cubicBezTo>
                <a:lnTo>
                  <a:pt x="93" y="217"/>
                </a:lnTo>
                <a:cubicBezTo>
                  <a:pt x="124" y="217"/>
                  <a:pt x="156" y="217"/>
                  <a:pt x="156" y="217"/>
                </a:cubicBezTo>
                <a:lnTo>
                  <a:pt x="186" y="217"/>
                </a:lnTo>
                <a:lnTo>
                  <a:pt x="186" y="217"/>
                </a:lnTo>
                <a:cubicBezTo>
                  <a:pt x="217" y="217"/>
                  <a:pt x="217" y="248"/>
                  <a:pt x="248" y="248"/>
                </a:cubicBezTo>
                <a:cubicBezTo>
                  <a:pt x="248" y="248"/>
                  <a:pt x="248" y="248"/>
                  <a:pt x="248" y="279"/>
                </a:cubicBezTo>
                <a:lnTo>
                  <a:pt x="248" y="279"/>
                </a:lnTo>
                <a:lnTo>
                  <a:pt x="248" y="279"/>
                </a:lnTo>
                <a:lnTo>
                  <a:pt x="248" y="279"/>
                </a:lnTo>
                <a:cubicBezTo>
                  <a:pt x="280" y="279"/>
                  <a:pt x="280" y="279"/>
                  <a:pt x="310" y="279"/>
                </a:cubicBezTo>
                <a:cubicBezTo>
                  <a:pt x="310" y="279"/>
                  <a:pt x="310" y="279"/>
                  <a:pt x="341" y="279"/>
                </a:cubicBezTo>
                <a:lnTo>
                  <a:pt x="341" y="279"/>
                </a:lnTo>
                <a:lnTo>
                  <a:pt x="341" y="279"/>
                </a:lnTo>
                <a:cubicBezTo>
                  <a:pt x="372" y="279"/>
                  <a:pt x="372" y="248"/>
                  <a:pt x="404" y="248"/>
                </a:cubicBezTo>
                <a:cubicBezTo>
                  <a:pt x="434" y="248"/>
                  <a:pt x="434" y="248"/>
                  <a:pt x="465" y="248"/>
                </a:cubicBezTo>
                <a:lnTo>
                  <a:pt x="465" y="248"/>
                </a:lnTo>
                <a:cubicBezTo>
                  <a:pt x="465" y="248"/>
                  <a:pt x="496" y="217"/>
                  <a:pt x="528" y="217"/>
                </a:cubicBezTo>
                <a:cubicBezTo>
                  <a:pt x="528" y="217"/>
                  <a:pt x="528" y="217"/>
                  <a:pt x="558" y="217"/>
                </a:cubicBezTo>
                <a:cubicBezTo>
                  <a:pt x="558" y="217"/>
                  <a:pt x="558" y="217"/>
                  <a:pt x="589" y="217"/>
                </a:cubicBezTo>
                <a:cubicBezTo>
                  <a:pt x="620" y="186"/>
                  <a:pt x="620" y="186"/>
                  <a:pt x="620" y="186"/>
                </a:cubicBezTo>
                <a:cubicBezTo>
                  <a:pt x="620" y="217"/>
                  <a:pt x="620" y="217"/>
                  <a:pt x="620" y="217"/>
                </a:cubicBezTo>
                <a:lnTo>
                  <a:pt x="620" y="217"/>
                </a:lnTo>
                <a:lnTo>
                  <a:pt x="620" y="217"/>
                </a:lnTo>
                <a:cubicBezTo>
                  <a:pt x="651" y="217"/>
                  <a:pt x="682" y="217"/>
                  <a:pt x="682" y="248"/>
                </a:cubicBezTo>
                <a:cubicBezTo>
                  <a:pt x="682" y="248"/>
                  <a:pt x="713" y="248"/>
                  <a:pt x="775" y="248"/>
                </a:cubicBezTo>
                <a:lnTo>
                  <a:pt x="806" y="248"/>
                </a:lnTo>
                <a:cubicBezTo>
                  <a:pt x="837" y="217"/>
                  <a:pt x="868" y="217"/>
                  <a:pt x="868" y="186"/>
                </a:cubicBezTo>
                <a:lnTo>
                  <a:pt x="868" y="186"/>
                </a:lnTo>
                <a:lnTo>
                  <a:pt x="806" y="155"/>
                </a:lnTo>
                <a:lnTo>
                  <a:pt x="806" y="155"/>
                </a:lnTo>
                <a:lnTo>
                  <a:pt x="806" y="155"/>
                </a:lnTo>
                <a:cubicBezTo>
                  <a:pt x="775" y="186"/>
                  <a:pt x="775" y="186"/>
                  <a:pt x="775" y="186"/>
                </a:cubicBezTo>
                <a:cubicBezTo>
                  <a:pt x="744" y="186"/>
                  <a:pt x="744" y="155"/>
                  <a:pt x="713" y="155"/>
                </a:cubicBezTo>
                <a:lnTo>
                  <a:pt x="713" y="155"/>
                </a:lnTo>
                <a:lnTo>
                  <a:pt x="713" y="155"/>
                </a:lnTo>
                <a:cubicBezTo>
                  <a:pt x="713" y="124"/>
                  <a:pt x="651" y="62"/>
                  <a:pt x="651" y="31"/>
                </a:cubicBezTo>
                <a:lnTo>
                  <a:pt x="620" y="0"/>
                </a:lnTo>
                <a:lnTo>
                  <a:pt x="589" y="0"/>
                </a:lnTo>
                <a:lnTo>
                  <a:pt x="558" y="0"/>
                </a:lnTo>
                <a:lnTo>
                  <a:pt x="558" y="31"/>
                </a:lnTo>
                <a:cubicBezTo>
                  <a:pt x="558" y="31"/>
                  <a:pt x="558" y="31"/>
                  <a:pt x="558" y="62"/>
                </a:cubicBezTo>
                <a:lnTo>
                  <a:pt x="589" y="62"/>
                </a:lnTo>
                <a:cubicBezTo>
                  <a:pt x="589" y="93"/>
                  <a:pt x="589" y="93"/>
                  <a:pt x="589" y="93"/>
                </a:cubicBezTo>
                <a:cubicBezTo>
                  <a:pt x="558" y="124"/>
                  <a:pt x="558" y="124"/>
                  <a:pt x="528" y="124"/>
                </a:cubicBezTo>
                <a:lnTo>
                  <a:pt x="528" y="124"/>
                </a:lnTo>
                <a:cubicBezTo>
                  <a:pt x="528" y="124"/>
                  <a:pt x="496" y="124"/>
                  <a:pt x="496" y="93"/>
                </a:cubicBezTo>
                <a:lnTo>
                  <a:pt x="496" y="62"/>
                </a:lnTo>
                <a:lnTo>
                  <a:pt x="496" y="62"/>
                </a:lnTo>
                <a:cubicBezTo>
                  <a:pt x="496" y="62"/>
                  <a:pt x="496" y="62"/>
                  <a:pt x="465" y="62"/>
                </a:cubicBezTo>
                <a:lnTo>
                  <a:pt x="465" y="62"/>
                </a:lnTo>
                <a:cubicBezTo>
                  <a:pt x="465" y="62"/>
                  <a:pt x="465" y="62"/>
                  <a:pt x="404" y="62"/>
                </a:cubicBezTo>
                <a:cubicBezTo>
                  <a:pt x="372" y="62"/>
                  <a:pt x="372" y="62"/>
                  <a:pt x="372" y="62"/>
                </a:cubicBezTo>
                <a:lnTo>
                  <a:pt x="372" y="62"/>
                </a:lnTo>
                <a:cubicBezTo>
                  <a:pt x="372" y="62"/>
                  <a:pt x="372" y="62"/>
                  <a:pt x="341" y="62"/>
                </a:cubicBezTo>
                <a:lnTo>
                  <a:pt x="341" y="62"/>
                </a:lnTo>
                <a:cubicBezTo>
                  <a:pt x="341" y="62"/>
                  <a:pt x="341" y="93"/>
                  <a:pt x="310" y="93"/>
                </a:cubicBezTo>
                <a:lnTo>
                  <a:pt x="310" y="93"/>
                </a:lnTo>
                <a:lnTo>
                  <a:pt x="310" y="62"/>
                </a:lnTo>
                <a:lnTo>
                  <a:pt x="310" y="31"/>
                </a:lnTo>
                <a:cubicBezTo>
                  <a:pt x="280" y="31"/>
                  <a:pt x="280" y="31"/>
                  <a:pt x="280" y="31"/>
                </a:cubicBezTo>
                <a:lnTo>
                  <a:pt x="280" y="31"/>
                </a:lnTo>
                <a:cubicBezTo>
                  <a:pt x="248" y="31"/>
                  <a:pt x="248" y="31"/>
                  <a:pt x="248" y="31"/>
                </a:cubicBezTo>
                <a:cubicBezTo>
                  <a:pt x="217" y="31"/>
                  <a:pt x="217" y="31"/>
                  <a:pt x="217" y="62"/>
                </a:cubicBezTo>
                <a:lnTo>
                  <a:pt x="186" y="62"/>
                </a:lnTo>
                <a:cubicBezTo>
                  <a:pt x="156" y="62"/>
                  <a:pt x="156" y="62"/>
                  <a:pt x="156" y="62"/>
                </a:cubicBezTo>
                <a:cubicBezTo>
                  <a:pt x="156" y="31"/>
                  <a:pt x="156" y="31"/>
                  <a:pt x="156" y="31"/>
                </a:cubicBezTo>
                <a:lnTo>
                  <a:pt x="156" y="31"/>
                </a:lnTo>
                <a:lnTo>
                  <a:pt x="156" y="0"/>
                </a:lnTo>
                <a:cubicBezTo>
                  <a:pt x="124" y="0"/>
                  <a:pt x="124" y="0"/>
                  <a:pt x="124" y="0"/>
                </a:cubicBezTo>
                <a:lnTo>
                  <a:pt x="93" y="0"/>
                </a:lnTo>
                <a:lnTo>
                  <a:pt x="93" y="0"/>
                </a:lnTo>
                <a:lnTo>
                  <a:pt x="93" y="0"/>
                </a:lnTo>
                <a:cubicBezTo>
                  <a:pt x="62" y="31"/>
                  <a:pt x="62" y="31"/>
                  <a:pt x="62" y="31"/>
                </a:cubicBezTo>
                <a:cubicBezTo>
                  <a:pt x="62" y="31"/>
                  <a:pt x="62" y="31"/>
                  <a:pt x="32" y="31"/>
                </a:cubicBezTo>
                <a:cubicBezTo>
                  <a:pt x="32" y="31"/>
                  <a:pt x="32" y="31"/>
                  <a:pt x="0" y="31"/>
                </a:cubicBezTo>
                <a:lnTo>
                  <a:pt x="0" y="62"/>
                </a:lnTo>
                <a:lnTo>
                  <a:pt x="32" y="62"/>
                </a:lnTo>
                <a:cubicBezTo>
                  <a:pt x="32" y="93"/>
                  <a:pt x="32" y="124"/>
                  <a:pt x="0" y="124"/>
                </a:cubicBezTo>
                <a:lnTo>
                  <a:pt x="0" y="124"/>
                </a:lnTo>
                <a:lnTo>
                  <a:pt x="0" y="124"/>
                </a:lnTo>
                <a:lnTo>
                  <a:pt x="32" y="124"/>
                </a:lnTo>
                <a:lnTo>
                  <a:pt x="32" y="124"/>
                </a:lnTo>
                <a:lnTo>
                  <a:pt x="62" y="124"/>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20" name="Google Shape;1320;g627d42fa04_4_49"/>
          <p:cNvSpPr>
            <a:spLocks/>
          </p:cNvSpPr>
          <p:nvPr/>
        </p:nvSpPr>
        <p:spPr>
          <a:xfrm>
            <a:off x="3355983" y="4210332"/>
            <a:ext cx="114561" cy="76361"/>
          </a:xfrm>
          <a:custGeom>
            <a:avLst/>
            <a:gdLst/>
            <a:ahLst/>
            <a:cxnLst/>
            <a:rect l="l" t="t" r="r" b="b"/>
            <a:pathLst>
              <a:path w="187" h="125" extrusionOk="0">
                <a:moveTo>
                  <a:pt x="155" y="62"/>
                </a:moveTo>
                <a:lnTo>
                  <a:pt x="155" y="62"/>
                </a:lnTo>
                <a:cubicBezTo>
                  <a:pt x="155" y="62"/>
                  <a:pt x="155" y="62"/>
                  <a:pt x="124" y="62"/>
                </a:cubicBezTo>
                <a:cubicBezTo>
                  <a:pt x="124" y="62"/>
                  <a:pt x="93" y="62"/>
                  <a:pt x="93" y="31"/>
                </a:cubicBezTo>
                <a:lnTo>
                  <a:pt x="93" y="0"/>
                </a:lnTo>
                <a:lnTo>
                  <a:pt x="93" y="0"/>
                </a:lnTo>
                <a:cubicBezTo>
                  <a:pt x="62" y="0"/>
                  <a:pt x="62" y="0"/>
                  <a:pt x="62" y="0"/>
                </a:cubicBezTo>
                <a:lnTo>
                  <a:pt x="62" y="0"/>
                </a:lnTo>
                <a:cubicBezTo>
                  <a:pt x="62" y="31"/>
                  <a:pt x="31" y="62"/>
                  <a:pt x="0" y="62"/>
                </a:cubicBezTo>
                <a:cubicBezTo>
                  <a:pt x="31" y="62"/>
                  <a:pt x="31" y="62"/>
                  <a:pt x="31" y="62"/>
                </a:cubicBezTo>
                <a:cubicBezTo>
                  <a:pt x="31" y="62"/>
                  <a:pt x="31" y="62"/>
                  <a:pt x="62" y="93"/>
                </a:cubicBezTo>
                <a:cubicBezTo>
                  <a:pt x="62" y="93"/>
                  <a:pt x="93" y="93"/>
                  <a:pt x="93" y="124"/>
                </a:cubicBezTo>
                <a:lnTo>
                  <a:pt x="93" y="124"/>
                </a:lnTo>
                <a:cubicBezTo>
                  <a:pt x="93" y="62"/>
                  <a:pt x="93" y="62"/>
                  <a:pt x="93" y="62"/>
                </a:cubicBezTo>
                <a:cubicBezTo>
                  <a:pt x="155" y="93"/>
                  <a:pt x="155" y="93"/>
                  <a:pt x="155" y="93"/>
                </a:cubicBezTo>
                <a:cubicBezTo>
                  <a:pt x="155" y="93"/>
                  <a:pt x="155" y="93"/>
                  <a:pt x="186" y="93"/>
                </a:cubicBezTo>
                <a:lnTo>
                  <a:pt x="186" y="93"/>
                </a:lnTo>
                <a:lnTo>
                  <a:pt x="186" y="93"/>
                </a:lnTo>
                <a:cubicBezTo>
                  <a:pt x="186" y="93"/>
                  <a:pt x="186" y="93"/>
                  <a:pt x="155" y="6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21" name="Google Shape;1321;g627d42fa04_4_49"/>
          <p:cNvSpPr>
            <a:spLocks/>
          </p:cNvSpPr>
          <p:nvPr/>
        </p:nvSpPr>
        <p:spPr>
          <a:xfrm>
            <a:off x="3893330" y="4133972"/>
            <a:ext cx="152748" cy="19089"/>
          </a:xfrm>
          <a:custGeom>
            <a:avLst/>
            <a:gdLst/>
            <a:ahLst/>
            <a:cxnLst/>
            <a:rect l="l" t="t" r="r" b="b"/>
            <a:pathLst>
              <a:path w="249" h="32" extrusionOk="0">
                <a:moveTo>
                  <a:pt x="186" y="0"/>
                </a:moveTo>
                <a:lnTo>
                  <a:pt x="186" y="0"/>
                </a:lnTo>
                <a:cubicBezTo>
                  <a:pt x="186" y="0"/>
                  <a:pt x="186" y="0"/>
                  <a:pt x="155" y="0"/>
                </a:cubicBezTo>
                <a:lnTo>
                  <a:pt x="155" y="0"/>
                </a:lnTo>
                <a:cubicBezTo>
                  <a:pt x="124" y="0"/>
                  <a:pt x="124" y="0"/>
                  <a:pt x="124" y="0"/>
                </a:cubicBezTo>
                <a:cubicBezTo>
                  <a:pt x="93" y="0"/>
                  <a:pt x="93" y="0"/>
                  <a:pt x="93" y="0"/>
                </a:cubicBezTo>
                <a:lnTo>
                  <a:pt x="62" y="0"/>
                </a:lnTo>
                <a:lnTo>
                  <a:pt x="62" y="0"/>
                </a:lnTo>
                <a:lnTo>
                  <a:pt x="62" y="0"/>
                </a:lnTo>
                <a:cubicBezTo>
                  <a:pt x="31" y="0"/>
                  <a:pt x="31" y="31"/>
                  <a:pt x="0" y="31"/>
                </a:cubicBezTo>
                <a:cubicBezTo>
                  <a:pt x="0" y="31"/>
                  <a:pt x="0" y="31"/>
                  <a:pt x="31" y="31"/>
                </a:cubicBezTo>
                <a:lnTo>
                  <a:pt x="31" y="31"/>
                </a:lnTo>
                <a:cubicBezTo>
                  <a:pt x="31" y="31"/>
                  <a:pt x="62" y="31"/>
                  <a:pt x="62" y="0"/>
                </a:cubicBezTo>
                <a:cubicBezTo>
                  <a:pt x="93" y="0"/>
                  <a:pt x="93" y="0"/>
                  <a:pt x="93" y="0"/>
                </a:cubicBezTo>
                <a:lnTo>
                  <a:pt x="93" y="0"/>
                </a:lnTo>
                <a:cubicBezTo>
                  <a:pt x="93" y="31"/>
                  <a:pt x="124" y="31"/>
                  <a:pt x="124" y="31"/>
                </a:cubicBezTo>
                <a:cubicBezTo>
                  <a:pt x="155" y="31"/>
                  <a:pt x="155" y="31"/>
                  <a:pt x="186" y="31"/>
                </a:cubicBezTo>
                <a:lnTo>
                  <a:pt x="186" y="31"/>
                </a:lnTo>
                <a:lnTo>
                  <a:pt x="186" y="31"/>
                </a:lnTo>
                <a:cubicBezTo>
                  <a:pt x="186" y="31"/>
                  <a:pt x="186" y="31"/>
                  <a:pt x="217" y="31"/>
                </a:cubicBezTo>
                <a:lnTo>
                  <a:pt x="217" y="31"/>
                </a:lnTo>
                <a:cubicBezTo>
                  <a:pt x="248" y="31"/>
                  <a:pt x="248" y="31"/>
                  <a:pt x="248" y="31"/>
                </a:cubicBezTo>
                <a:lnTo>
                  <a:pt x="248" y="31"/>
                </a:lnTo>
                <a:cubicBezTo>
                  <a:pt x="248" y="0"/>
                  <a:pt x="248" y="0"/>
                  <a:pt x="248" y="0"/>
                </a:cubicBezTo>
                <a:lnTo>
                  <a:pt x="217" y="0"/>
                </a:lnTo>
                <a:lnTo>
                  <a:pt x="186"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22" name="Google Shape;1322;g627d42fa04_4_49"/>
          <p:cNvSpPr>
            <a:spLocks/>
          </p:cNvSpPr>
          <p:nvPr/>
        </p:nvSpPr>
        <p:spPr>
          <a:xfrm>
            <a:off x="3855143" y="4153061"/>
            <a:ext cx="19093" cy="2728"/>
          </a:xfrm>
          <a:custGeom>
            <a:avLst/>
            <a:gdLst/>
            <a:ahLst/>
            <a:cxnLst/>
            <a:rect l="l" t="t" r="r" b="b"/>
            <a:pathLst>
              <a:path w="32" h="1" extrusionOk="0">
                <a:moveTo>
                  <a:pt x="0" y="0"/>
                </a:moveTo>
                <a:lnTo>
                  <a:pt x="0" y="0"/>
                </a:lnTo>
                <a:lnTo>
                  <a:pt x="31" y="0"/>
                </a:lnTo>
                <a:lnTo>
                  <a:pt x="31" y="0"/>
                </a:lnTo>
                <a:lnTo>
                  <a:pt x="31" y="0"/>
                </a:lnTo>
                <a:cubicBezTo>
                  <a:pt x="31" y="0"/>
                  <a:pt x="31" y="0"/>
                  <a:pt x="0"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23" name="Google Shape;1323;g627d42fa04_4_49"/>
          <p:cNvSpPr>
            <a:spLocks/>
          </p:cNvSpPr>
          <p:nvPr/>
        </p:nvSpPr>
        <p:spPr>
          <a:xfrm>
            <a:off x="3642387" y="4095791"/>
            <a:ext cx="114561" cy="57270"/>
          </a:xfrm>
          <a:custGeom>
            <a:avLst/>
            <a:gdLst/>
            <a:ahLst/>
            <a:cxnLst/>
            <a:rect l="l" t="t" r="r" b="b"/>
            <a:pathLst>
              <a:path w="187" h="94" extrusionOk="0">
                <a:moveTo>
                  <a:pt x="155" y="31"/>
                </a:moveTo>
                <a:lnTo>
                  <a:pt x="155" y="31"/>
                </a:lnTo>
                <a:lnTo>
                  <a:pt x="124" y="31"/>
                </a:lnTo>
                <a:lnTo>
                  <a:pt x="124" y="31"/>
                </a:lnTo>
                <a:cubicBezTo>
                  <a:pt x="124" y="31"/>
                  <a:pt x="124" y="31"/>
                  <a:pt x="93" y="31"/>
                </a:cubicBezTo>
                <a:lnTo>
                  <a:pt x="62" y="31"/>
                </a:lnTo>
                <a:lnTo>
                  <a:pt x="31" y="31"/>
                </a:lnTo>
                <a:cubicBezTo>
                  <a:pt x="31" y="0"/>
                  <a:pt x="31" y="0"/>
                  <a:pt x="0" y="0"/>
                </a:cubicBezTo>
                <a:cubicBezTo>
                  <a:pt x="31" y="31"/>
                  <a:pt x="31" y="62"/>
                  <a:pt x="31" y="62"/>
                </a:cubicBezTo>
                <a:cubicBezTo>
                  <a:pt x="31" y="62"/>
                  <a:pt x="31" y="93"/>
                  <a:pt x="62" y="93"/>
                </a:cubicBezTo>
                <a:lnTo>
                  <a:pt x="62" y="93"/>
                </a:lnTo>
                <a:lnTo>
                  <a:pt x="62" y="93"/>
                </a:lnTo>
                <a:lnTo>
                  <a:pt x="62" y="93"/>
                </a:lnTo>
                <a:cubicBezTo>
                  <a:pt x="93" y="93"/>
                  <a:pt x="93" y="93"/>
                  <a:pt x="93" y="93"/>
                </a:cubicBezTo>
                <a:lnTo>
                  <a:pt x="93" y="93"/>
                </a:lnTo>
                <a:lnTo>
                  <a:pt x="124" y="93"/>
                </a:lnTo>
                <a:cubicBezTo>
                  <a:pt x="124" y="93"/>
                  <a:pt x="155" y="93"/>
                  <a:pt x="186" y="93"/>
                </a:cubicBezTo>
                <a:lnTo>
                  <a:pt x="186" y="93"/>
                </a:lnTo>
                <a:cubicBezTo>
                  <a:pt x="155" y="62"/>
                  <a:pt x="155" y="62"/>
                  <a:pt x="155"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24" name="Google Shape;1324;g627d42fa04_4_49"/>
          <p:cNvSpPr>
            <a:spLocks/>
          </p:cNvSpPr>
          <p:nvPr/>
        </p:nvSpPr>
        <p:spPr>
          <a:xfrm>
            <a:off x="3874236" y="4133972"/>
            <a:ext cx="2729" cy="19089"/>
          </a:xfrm>
          <a:custGeom>
            <a:avLst/>
            <a:gdLst/>
            <a:ahLst/>
            <a:cxnLst/>
            <a:rect l="l" t="t" r="r" b="b"/>
            <a:pathLst>
              <a:path w="1" h="32" extrusionOk="0">
                <a:moveTo>
                  <a:pt x="0" y="0"/>
                </a:moveTo>
                <a:lnTo>
                  <a:pt x="0" y="0"/>
                </a:lnTo>
                <a:lnTo>
                  <a:pt x="0" y="31"/>
                </a:lnTo>
                <a:cubicBezTo>
                  <a:pt x="0" y="31"/>
                  <a:pt x="0" y="31"/>
                  <a:pt x="0"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25" name="Google Shape;1325;g627d42fa04_4_49"/>
          <p:cNvSpPr>
            <a:spLocks/>
          </p:cNvSpPr>
          <p:nvPr/>
        </p:nvSpPr>
        <p:spPr>
          <a:xfrm>
            <a:off x="3778769" y="4133972"/>
            <a:ext cx="57280" cy="19089"/>
          </a:xfrm>
          <a:custGeom>
            <a:avLst/>
            <a:gdLst/>
            <a:ahLst/>
            <a:cxnLst/>
            <a:rect l="l" t="t" r="r" b="b"/>
            <a:pathLst>
              <a:path w="94" h="32" extrusionOk="0">
                <a:moveTo>
                  <a:pt x="62" y="31"/>
                </a:moveTo>
                <a:lnTo>
                  <a:pt x="62" y="31"/>
                </a:lnTo>
                <a:lnTo>
                  <a:pt x="62" y="0"/>
                </a:lnTo>
                <a:cubicBezTo>
                  <a:pt x="62" y="31"/>
                  <a:pt x="62" y="31"/>
                  <a:pt x="62" y="31"/>
                </a:cubicBezTo>
                <a:cubicBezTo>
                  <a:pt x="31" y="31"/>
                  <a:pt x="31" y="31"/>
                  <a:pt x="31" y="0"/>
                </a:cubicBezTo>
                <a:lnTo>
                  <a:pt x="31" y="0"/>
                </a:lnTo>
                <a:lnTo>
                  <a:pt x="31" y="0"/>
                </a:lnTo>
                <a:lnTo>
                  <a:pt x="31" y="0"/>
                </a:lnTo>
                <a:cubicBezTo>
                  <a:pt x="0" y="31"/>
                  <a:pt x="0" y="31"/>
                  <a:pt x="0" y="31"/>
                </a:cubicBezTo>
                <a:lnTo>
                  <a:pt x="0" y="31"/>
                </a:lnTo>
                <a:cubicBezTo>
                  <a:pt x="31" y="31"/>
                  <a:pt x="62" y="31"/>
                  <a:pt x="62" y="31"/>
                </a:cubicBezTo>
                <a:lnTo>
                  <a:pt x="62" y="31"/>
                </a:lnTo>
                <a:cubicBezTo>
                  <a:pt x="93" y="31"/>
                  <a:pt x="93" y="31"/>
                  <a:pt x="93" y="31"/>
                </a:cubicBezTo>
                <a:lnTo>
                  <a:pt x="93" y="31"/>
                </a:lnTo>
                <a:lnTo>
                  <a:pt x="93" y="31"/>
                </a:lnTo>
                <a:cubicBezTo>
                  <a:pt x="93" y="31"/>
                  <a:pt x="93" y="31"/>
                  <a:pt x="62"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26" name="Google Shape;1326;g627d42fa04_4_49"/>
          <p:cNvSpPr>
            <a:spLocks/>
          </p:cNvSpPr>
          <p:nvPr/>
        </p:nvSpPr>
        <p:spPr>
          <a:xfrm>
            <a:off x="4065171" y="4210332"/>
            <a:ext cx="38187" cy="19089"/>
          </a:xfrm>
          <a:custGeom>
            <a:avLst/>
            <a:gdLst/>
            <a:ahLst/>
            <a:cxnLst/>
            <a:rect l="l" t="t" r="r" b="b"/>
            <a:pathLst>
              <a:path w="62" h="32" extrusionOk="0">
                <a:moveTo>
                  <a:pt x="31" y="31"/>
                </a:moveTo>
                <a:lnTo>
                  <a:pt x="31" y="31"/>
                </a:lnTo>
                <a:lnTo>
                  <a:pt x="31" y="31"/>
                </a:lnTo>
                <a:lnTo>
                  <a:pt x="31" y="31"/>
                </a:lnTo>
                <a:cubicBezTo>
                  <a:pt x="31" y="31"/>
                  <a:pt x="31" y="0"/>
                  <a:pt x="61" y="0"/>
                </a:cubicBezTo>
                <a:cubicBezTo>
                  <a:pt x="31" y="0"/>
                  <a:pt x="31" y="0"/>
                  <a:pt x="0" y="0"/>
                </a:cubicBezTo>
                <a:lnTo>
                  <a:pt x="31" y="31"/>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27" name="Google Shape;1327;g627d42fa04_4_49"/>
          <p:cNvSpPr>
            <a:spLocks/>
          </p:cNvSpPr>
          <p:nvPr/>
        </p:nvSpPr>
        <p:spPr>
          <a:xfrm>
            <a:off x="3585105" y="3923979"/>
            <a:ext cx="231851" cy="76361"/>
          </a:xfrm>
          <a:custGeom>
            <a:avLst/>
            <a:gdLst/>
            <a:ahLst/>
            <a:cxnLst/>
            <a:rect l="l" t="t" r="r" b="b"/>
            <a:pathLst>
              <a:path w="373" h="125" extrusionOk="0">
                <a:moveTo>
                  <a:pt x="0" y="62"/>
                </a:moveTo>
                <a:lnTo>
                  <a:pt x="0" y="62"/>
                </a:lnTo>
                <a:cubicBezTo>
                  <a:pt x="0" y="62"/>
                  <a:pt x="0" y="62"/>
                  <a:pt x="31" y="62"/>
                </a:cubicBezTo>
                <a:cubicBezTo>
                  <a:pt x="31" y="62"/>
                  <a:pt x="31" y="62"/>
                  <a:pt x="62" y="62"/>
                </a:cubicBezTo>
                <a:lnTo>
                  <a:pt x="62" y="62"/>
                </a:lnTo>
                <a:lnTo>
                  <a:pt x="93" y="62"/>
                </a:lnTo>
                <a:cubicBezTo>
                  <a:pt x="93" y="62"/>
                  <a:pt x="93" y="62"/>
                  <a:pt x="124" y="62"/>
                </a:cubicBezTo>
                <a:cubicBezTo>
                  <a:pt x="155" y="62"/>
                  <a:pt x="155" y="62"/>
                  <a:pt x="186" y="62"/>
                </a:cubicBezTo>
                <a:lnTo>
                  <a:pt x="186" y="93"/>
                </a:lnTo>
                <a:cubicBezTo>
                  <a:pt x="248" y="124"/>
                  <a:pt x="248" y="124"/>
                  <a:pt x="248" y="124"/>
                </a:cubicBezTo>
                <a:cubicBezTo>
                  <a:pt x="248" y="124"/>
                  <a:pt x="248" y="124"/>
                  <a:pt x="279" y="124"/>
                </a:cubicBezTo>
                <a:lnTo>
                  <a:pt x="279" y="124"/>
                </a:lnTo>
                <a:lnTo>
                  <a:pt x="310" y="124"/>
                </a:lnTo>
                <a:cubicBezTo>
                  <a:pt x="341" y="124"/>
                  <a:pt x="341" y="124"/>
                  <a:pt x="341" y="124"/>
                </a:cubicBezTo>
                <a:cubicBezTo>
                  <a:pt x="372" y="124"/>
                  <a:pt x="372" y="93"/>
                  <a:pt x="372" y="93"/>
                </a:cubicBezTo>
                <a:lnTo>
                  <a:pt x="372" y="93"/>
                </a:lnTo>
                <a:lnTo>
                  <a:pt x="372" y="93"/>
                </a:lnTo>
                <a:lnTo>
                  <a:pt x="372" y="93"/>
                </a:lnTo>
                <a:cubicBezTo>
                  <a:pt x="341" y="93"/>
                  <a:pt x="341" y="93"/>
                  <a:pt x="341" y="93"/>
                </a:cubicBezTo>
                <a:cubicBezTo>
                  <a:pt x="310" y="93"/>
                  <a:pt x="310" y="62"/>
                  <a:pt x="310" y="62"/>
                </a:cubicBezTo>
                <a:lnTo>
                  <a:pt x="310" y="62"/>
                </a:lnTo>
                <a:cubicBezTo>
                  <a:pt x="310" y="62"/>
                  <a:pt x="310" y="62"/>
                  <a:pt x="279" y="62"/>
                </a:cubicBezTo>
                <a:lnTo>
                  <a:pt x="279" y="62"/>
                </a:lnTo>
                <a:cubicBezTo>
                  <a:pt x="248" y="31"/>
                  <a:pt x="248" y="31"/>
                  <a:pt x="248" y="31"/>
                </a:cubicBezTo>
                <a:lnTo>
                  <a:pt x="248" y="31"/>
                </a:lnTo>
                <a:cubicBezTo>
                  <a:pt x="217" y="31"/>
                  <a:pt x="217" y="31"/>
                  <a:pt x="217" y="31"/>
                </a:cubicBezTo>
                <a:cubicBezTo>
                  <a:pt x="186" y="31"/>
                  <a:pt x="186" y="31"/>
                  <a:pt x="186" y="31"/>
                </a:cubicBezTo>
                <a:lnTo>
                  <a:pt x="155" y="31"/>
                </a:lnTo>
                <a:cubicBezTo>
                  <a:pt x="124" y="31"/>
                  <a:pt x="124" y="0"/>
                  <a:pt x="124" y="0"/>
                </a:cubicBezTo>
                <a:cubicBezTo>
                  <a:pt x="124" y="0"/>
                  <a:pt x="124" y="0"/>
                  <a:pt x="93" y="0"/>
                </a:cubicBezTo>
                <a:lnTo>
                  <a:pt x="93" y="0"/>
                </a:lnTo>
                <a:cubicBezTo>
                  <a:pt x="62" y="0"/>
                  <a:pt x="62" y="0"/>
                  <a:pt x="62" y="0"/>
                </a:cubicBezTo>
                <a:lnTo>
                  <a:pt x="31" y="0"/>
                </a:lnTo>
                <a:lnTo>
                  <a:pt x="0" y="0"/>
                </a:lnTo>
                <a:lnTo>
                  <a:pt x="0" y="0"/>
                </a:lnTo>
                <a:lnTo>
                  <a:pt x="0" y="31"/>
                </a:lnTo>
                <a:lnTo>
                  <a:pt x="0" y="62"/>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28" name="Google Shape;1328;g627d42fa04_4_49"/>
          <p:cNvSpPr>
            <a:spLocks/>
          </p:cNvSpPr>
          <p:nvPr/>
        </p:nvSpPr>
        <p:spPr>
          <a:xfrm>
            <a:off x="3642387" y="4000340"/>
            <a:ext cx="76374" cy="19091"/>
          </a:xfrm>
          <a:custGeom>
            <a:avLst/>
            <a:gdLst/>
            <a:ahLst/>
            <a:cxnLst/>
            <a:rect l="l" t="t" r="r" b="b"/>
            <a:pathLst>
              <a:path w="125" h="32" extrusionOk="0">
                <a:moveTo>
                  <a:pt x="62" y="0"/>
                </a:moveTo>
                <a:lnTo>
                  <a:pt x="62" y="0"/>
                </a:lnTo>
                <a:lnTo>
                  <a:pt x="62" y="0"/>
                </a:lnTo>
                <a:cubicBezTo>
                  <a:pt x="62" y="0"/>
                  <a:pt x="31" y="0"/>
                  <a:pt x="0" y="0"/>
                </a:cubicBezTo>
                <a:lnTo>
                  <a:pt x="0" y="0"/>
                </a:lnTo>
                <a:lnTo>
                  <a:pt x="0" y="31"/>
                </a:lnTo>
                <a:lnTo>
                  <a:pt x="31" y="31"/>
                </a:lnTo>
                <a:lnTo>
                  <a:pt x="62" y="31"/>
                </a:lnTo>
                <a:lnTo>
                  <a:pt x="93" y="31"/>
                </a:lnTo>
                <a:cubicBezTo>
                  <a:pt x="93" y="31"/>
                  <a:pt x="93" y="31"/>
                  <a:pt x="124" y="31"/>
                </a:cubicBezTo>
                <a:cubicBezTo>
                  <a:pt x="93" y="0"/>
                  <a:pt x="93" y="0"/>
                  <a:pt x="93" y="0"/>
                </a:cubicBezTo>
                <a:cubicBezTo>
                  <a:pt x="93" y="0"/>
                  <a:pt x="93" y="0"/>
                  <a:pt x="62"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29" name="Google Shape;1329;g627d42fa04_4_49"/>
          <p:cNvSpPr>
            <a:spLocks/>
          </p:cNvSpPr>
          <p:nvPr/>
        </p:nvSpPr>
        <p:spPr>
          <a:xfrm>
            <a:off x="4141545" y="4556682"/>
            <a:ext cx="57281" cy="2728"/>
          </a:xfrm>
          <a:custGeom>
            <a:avLst/>
            <a:gdLst/>
            <a:ahLst/>
            <a:cxnLst/>
            <a:rect l="l" t="t" r="r" b="b"/>
            <a:pathLst>
              <a:path w="94" h="1" extrusionOk="0">
                <a:moveTo>
                  <a:pt x="31" y="0"/>
                </a:moveTo>
                <a:lnTo>
                  <a:pt x="31" y="0"/>
                </a:lnTo>
                <a:lnTo>
                  <a:pt x="0" y="0"/>
                </a:lnTo>
                <a:lnTo>
                  <a:pt x="31" y="0"/>
                </a:lnTo>
                <a:lnTo>
                  <a:pt x="31" y="0"/>
                </a:lnTo>
                <a:lnTo>
                  <a:pt x="62" y="0"/>
                </a:lnTo>
                <a:lnTo>
                  <a:pt x="93" y="0"/>
                </a:lnTo>
                <a:lnTo>
                  <a:pt x="93" y="0"/>
                </a:lnTo>
                <a:lnTo>
                  <a:pt x="93" y="0"/>
                </a:lnTo>
                <a:lnTo>
                  <a:pt x="93" y="0"/>
                </a:lnTo>
                <a:lnTo>
                  <a:pt x="31" y="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30" name="Google Shape;1330;g627d42fa04_4_49"/>
          <p:cNvSpPr>
            <a:spLocks/>
          </p:cNvSpPr>
          <p:nvPr/>
        </p:nvSpPr>
        <p:spPr>
          <a:xfrm>
            <a:off x="3988797" y="6779323"/>
            <a:ext cx="38187" cy="19089"/>
          </a:xfrm>
          <a:custGeom>
            <a:avLst/>
            <a:gdLst/>
            <a:ahLst/>
            <a:cxnLst/>
            <a:rect l="l" t="t" r="r" b="b"/>
            <a:pathLst>
              <a:path w="63" h="31" extrusionOk="0">
                <a:moveTo>
                  <a:pt x="31" y="30"/>
                </a:moveTo>
                <a:lnTo>
                  <a:pt x="31" y="30"/>
                </a:lnTo>
                <a:lnTo>
                  <a:pt x="31" y="30"/>
                </a:lnTo>
                <a:lnTo>
                  <a:pt x="31" y="30"/>
                </a:lnTo>
                <a:cubicBezTo>
                  <a:pt x="62" y="30"/>
                  <a:pt x="62" y="30"/>
                  <a:pt x="62" y="30"/>
                </a:cubicBezTo>
                <a:lnTo>
                  <a:pt x="62" y="30"/>
                </a:lnTo>
                <a:lnTo>
                  <a:pt x="62" y="30"/>
                </a:lnTo>
                <a:lnTo>
                  <a:pt x="62" y="30"/>
                </a:lnTo>
                <a:lnTo>
                  <a:pt x="62" y="30"/>
                </a:lnTo>
                <a:cubicBezTo>
                  <a:pt x="62" y="30"/>
                  <a:pt x="62" y="30"/>
                  <a:pt x="31" y="0"/>
                </a:cubicBezTo>
                <a:lnTo>
                  <a:pt x="31" y="0"/>
                </a:lnTo>
                <a:lnTo>
                  <a:pt x="31" y="0"/>
                </a:lnTo>
                <a:lnTo>
                  <a:pt x="0" y="0"/>
                </a:lnTo>
                <a:lnTo>
                  <a:pt x="0" y="0"/>
                </a:lnTo>
                <a:lnTo>
                  <a:pt x="0" y="0"/>
                </a:lnTo>
                <a:cubicBezTo>
                  <a:pt x="0" y="0"/>
                  <a:pt x="0" y="0"/>
                  <a:pt x="0" y="30"/>
                </a:cubicBezTo>
                <a:lnTo>
                  <a:pt x="31" y="3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31" name="Google Shape;1331;g627d42fa04_4_49"/>
          <p:cNvSpPr>
            <a:spLocks/>
          </p:cNvSpPr>
          <p:nvPr/>
        </p:nvSpPr>
        <p:spPr>
          <a:xfrm>
            <a:off x="3874236" y="6702962"/>
            <a:ext cx="76374" cy="76361"/>
          </a:xfrm>
          <a:custGeom>
            <a:avLst/>
            <a:gdLst/>
            <a:ahLst/>
            <a:cxnLst/>
            <a:rect l="l" t="t" r="r" b="b"/>
            <a:pathLst>
              <a:path w="125" h="125" extrusionOk="0">
                <a:moveTo>
                  <a:pt x="93" y="30"/>
                </a:moveTo>
                <a:lnTo>
                  <a:pt x="93" y="30"/>
                </a:lnTo>
                <a:cubicBezTo>
                  <a:pt x="93" y="30"/>
                  <a:pt x="93" y="30"/>
                  <a:pt x="62" y="30"/>
                </a:cubicBezTo>
                <a:lnTo>
                  <a:pt x="62" y="0"/>
                </a:lnTo>
                <a:lnTo>
                  <a:pt x="31" y="0"/>
                </a:lnTo>
                <a:lnTo>
                  <a:pt x="31" y="0"/>
                </a:lnTo>
                <a:cubicBezTo>
                  <a:pt x="31" y="0"/>
                  <a:pt x="31" y="0"/>
                  <a:pt x="0" y="0"/>
                </a:cubicBezTo>
                <a:lnTo>
                  <a:pt x="0" y="0"/>
                </a:lnTo>
                <a:lnTo>
                  <a:pt x="31" y="30"/>
                </a:lnTo>
                <a:cubicBezTo>
                  <a:pt x="31" y="30"/>
                  <a:pt x="62" y="61"/>
                  <a:pt x="93" y="61"/>
                </a:cubicBezTo>
                <a:lnTo>
                  <a:pt x="93" y="61"/>
                </a:lnTo>
                <a:lnTo>
                  <a:pt x="93" y="61"/>
                </a:lnTo>
                <a:lnTo>
                  <a:pt x="124" y="92"/>
                </a:lnTo>
                <a:cubicBezTo>
                  <a:pt x="124" y="124"/>
                  <a:pt x="124" y="124"/>
                  <a:pt x="124" y="124"/>
                </a:cubicBezTo>
                <a:lnTo>
                  <a:pt x="124" y="124"/>
                </a:lnTo>
                <a:cubicBezTo>
                  <a:pt x="124" y="92"/>
                  <a:pt x="124" y="92"/>
                  <a:pt x="124" y="92"/>
                </a:cubicBezTo>
                <a:lnTo>
                  <a:pt x="124" y="92"/>
                </a:lnTo>
                <a:cubicBezTo>
                  <a:pt x="124" y="92"/>
                  <a:pt x="124" y="92"/>
                  <a:pt x="124" y="61"/>
                </a:cubicBezTo>
                <a:lnTo>
                  <a:pt x="124" y="61"/>
                </a:lnTo>
                <a:lnTo>
                  <a:pt x="124" y="61"/>
                </a:lnTo>
                <a:lnTo>
                  <a:pt x="124" y="61"/>
                </a:lnTo>
                <a:lnTo>
                  <a:pt x="93" y="30"/>
                </a:ln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32" name="Google Shape;1332;g627d42fa04_4_49"/>
          <p:cNvSpPr>
            <a:spLocks/>
          </p:cNvSpPr>
          <p:nvPr/>
        </p:nvSpPr>
        <p:spPr>
          <a:xfrm>
            <a:off x="2551330" y="5208475"/>
            <a:ext cx="1936632" cy="902693"/>
          </a:xfrm>
          <a:custGeom>
            <a:avLst/>
            <a:gdLst/>
            <a:ahLst/>
            <a:cxnLst/>
            <a:rect l="l" t="t" r="r" b="b"/>
            <a:pathLst>
              <a:path w="3132" h="1458" extrusionOk="0">
                <a:moveTo>
                  <a:pt x="3099" y="217"/>
                </a:moveTo>
                <a:lnTo>
                  <a:pt x="3099" y="217"/>
                </a:lnTo>
                <a:lnTo>
                  <a:pt x="3099" y="186"/>
                </a:lnTo>
                <a:cubicBezTo>
                  <a:pt x="3099" y="186"/>
                  <a:pt x="3099" y="186"/>
                  <a:pt x="3099" y="154"/>
                </a:cubicBezTo>
                <a:lnTo>
                  <a:pt x="3099" y="154"/>
                </a:lnTo>
                <a:lnTo>
                  <a:pt x="3099" y="124"/>
                </a:lnTo>
                <a:cubicBezTo>
                  <a:pt x="3099" y="124"/>
                  <a:pt x="3099" y="124"/>
                  <a:pt x="3099" y="93"/>
                </a:cubicBezTo>
                <a:lnTo>
                  <a:pt x="3099" y="93"/>
                </a:lnTo>
                <a:lnTo>
                  <a:pt x="3099" y="93"/>
                </a:lnTo>
                <a:lnTo>
                  <a:pt x="3099" y="93"/>
                </a:lnTo>
                <a:lnTo>
                  <a:pt x="3069" y="93"/>
                </a:lnTo>
                <a:lnTo>
                  <a:pt x="3069" y="93"/>
                </a:lnTo>
                <a:lnTo>
                  <a:pt x="3038" y="93"/>
                </a:lnTo>
                <a:lnTo>
                  <a:pt x="3038" y="93"/>
                </a:lnTo>
                <a:lnTo>
                  <a:pt x="3038" y="93"/>
                </a:lnTo>
                <a:lnTo>
                  <a:pt x="3038" y="93"/>
                </a:lnTo>
                <a:cubicBezTo>
                  <a:pt x="3038" y="93"/>
                  <a:pt x="3038" y="124"/>
                  <a:pt x="3007" y="124"/>
                </a:cubicBezTo>
                <a:lnTo>
                  <a:pt x="3007" y="124"/>
                </a:lnTo>
                <a:lnTo>
                  <a:pt x="3007" y="124"/>
                </a:lnTo>
                <a:cubicBezTo>
                  <a:pt x="3007" y="124"/>
                  <a:pt x="3007" y="124"/>
                  <a:pt x="3007" y="154"/>
                </a:cubicBezTo>
                <a:lnTo>
                  <a:pt x="3007" y="154"/>
                </a:lnTo>
                <a:lnTo>
                  <a:pt x="2975" y="217"/>
                </a:lnTo>
                <a:lnTo>
                  <a:pt x="2975" y="217"/>
                </a:lnTo>
                <a:cubicBezTo>
                  <a:pt x="2945" y="217"/>
                  <a:pt x="2945" y="217"/>
                  <a:pt x="2945" y="217"/>
                </a:cubicBezTo>
                <a:cubicBezTo>
                  <a:pt x="2945" y="217"/>
                  <a:pt x="2945" y="217"/>
                  <a:pt x="2914" y="217"/>
                </a:cubicBezTo>
                <a:cubicBezTo>
                  <a:pt x="2914" y="248"/>
                  <a:pt x="2914" y="248"/>
                  <a:pt x="2883" y="248"/>
                </a:cubicBezTo>
                <a:lnTo>
                  <a:pt x="2883" y="248"/>
                </a:lnTo>
                <a:cubicBezTo>
                  <a:pt x="2851" y="248"/>
                  <a:pt x="2821" y="248"/>
                  <a:pt x="2790" y="248"/>
                </a:cubicBezTo>
                <a:cubicBezTo>
                  <a:pt x="2759" y="248"/>
                  <a:pt x="2727" y="248"/>
                  <a:pt x="2727" y="248"/>
                </a:cubicBezTo>
                <a:cubicBezTo>
                  <a:pt x="2666" y="278"/>
                  <a:pt x="2666" y="278"/>
                  <a:pt x="2666" y="278"/>
                </a:cubicBezTo>
                <a:cubicBezTo>
                  <a:pt x="2666" y="310"/>
                  <a:pt x="2635" y="341"/>
                  <a:pt x="2635" y="341"/>
                </a:cubicBezTo>
                <a:cubicBezTo>
                  <a:pt x="2635" y="371"/>
                  <a:pt x="2635" y="371"/>
                  <a:pt x="2604" y="371"/>
                </a:cubicBezTo>
                <a:cubicBezTo>
                  <a:pt x="2573" y="371"/>
                  <a:pt x="2573" y="371"/>
                  <a:pt x="2573" y="371"/>
                </a:cubicBezTo>
                <a:cubicBezTo>
                  <a:pt x="2542" y="371"/>
                  <a:pt x="2542" y="371"/>
                  <a:pt x="2542" y="371"/>
                </a:cubicBezTo>
                <a:cubicBezTo>
                  <a:pt x="2542" y="371"/>
                  <a:pt x="2542" y="371"/>
                  <a:pt x="2510" y="371"/>
                </a:cubicBezTo>
                <a:cubicBezTo>
                  <a:pt x="2510" y="402"/>
                  <a:pt x="2510" y="402"/>
                  <a:pt x="2480" y="434"/>
                </a:cubicBezTo>
                <a:cubicBezTo>
                  <a:pt x="2449" y="434"/>
                  <a:pt x="2325" y="495"/>
                  <a:pt x="2325" y="495"/>
                </a:cubicBezTo>
                <a:lnTo>
                  <a:pt x="2325" y="495"/>
                </a:lnTo>
                <a:cubicBezTo>
                  <a:pt x="2294" y="495"/>
                  <a:pt x="2294" y="465"/>
                  <a:pt x="2294" y="465"/>
                </a:cubicBezTo>
                <a:lnTo>
                  <a:pt x="2294" y="465"/>
                </a:lnTo>
                <a:cubicBezTo>
                  <a:pt x="2263" y="465"/>
                  <a:pt x="2232" y="402"/>
                  <a:pt x="2232" y="402"/>
                </a:cubicBezTo>
                <a:cubicBezTo>
                  <a:pt x="2232" y="371"/>
                  <a:pt x="2232" y="371"/>
                  <a:pt x="2232" y="371"/>
                </a:cubicBezTo>
                <a:lnTo>
                  <a:pt x="2232" y="371"/>
                </a:lnTo>
                <a:lnTo>
                  <a:pt x="2263" y="341"/>
                </a:lnTo>
                <a:cubicBezTo>
                  <a:pt x="2263" y="341"/>
                  <a:pt x="2263" y="341"/>
                  <a:pt x="2232" y="341"/>
                </a:cubicBezTo>
                <a:lnTo>
                  <a:pt x="2232" y="341"/>
                </a:lnTo>
                <a:cubicBezTo>
                  <a:pt x="2201" y="310"/>
                  <a:pt x="2232" y="278"/>
                  <a:pt x="2232" y="278"/>
                </a:cubicBezTo>
                <a:cubicBezTo>
                  <a:pt x="2232" y="278"/>
                  <a:pt x="2232" y="278"/>
                  <a:pt x="2232" y="248"/>
                </a:cubicBezTo>
                <a:cubicBezTo>
                  <a:pt x="2232" y="248"/>
                  <a:pt x="2232" y="248"/>
                  <a:pt x="2232" y="217"/>
                </a:cubicBezTo>
                <a:cubicBezTo>
                  <a:pt x="2201" y="217"/>
                  <a:pt x="2201" y="217"/>
                  <a:pt x="2201" y="186"/>
                </a:cubicBezTo>
                <a:lnTo>
                  <a:pt x="2201" y="186"/>
                </a:lnTo>
                <a:cubicBezTo>
                  <a:pt x="2170" y="186"/>
                  <a:pt x="2170" y="217"/>
                  <a:pt x="2170" y="217"/>
                </a:cubicBezTo>
                <a:lnTo>
                  <a:pt x="2170" y="248"/>
                </a:lnTo>
                <a:cubicBezTo>
                  <a:pt x="2139" y="248"/>
                  <a:pt x="2139" y="248"/>
                  <a:pt x="2139" y="248"/>
                </a:cubicBezTo>
                <a:lnTo>
                  <a:pt x="2139" y="248"/>
                </a:lnTo>
                <a:lnTo>
                  <a:pt x="2139" y="278"/>
                </a:lnTo>
                <a:lnTo>
                  <a:pt x="2139" y="310"/>
                </a:lnTo>
                <a:cubicBezTo>
                  <a:pt x="2108" y="310"/>
                  <a:pt x="2108" y="310"/>
                  <a:pt x="2108" y="341"/>
                </a:cubicBezTo>
                <a:lnTo>
                  <a:pt x="2077" y="341"/>
                </a:lnTo>
                <a:cubicBezTo>
                  <a:pt x="2077" y="371"/>
                  <a:pt x="2046" y="371"/>
                  <a:pt x="2046" y="371"/>
                </a:cubicBezTo>
                <a:lnTo>
                  <a:pt x="2046" y="371"/>
                </a:lnTo>
                <a:cubicBezTo>
                  <a:pt x="2015" y="341"/>
                  <a:pt x="2015" y="341"/>
                  <a:pt x="2015" y="341"/>
                </a:cubicBezTo>
                <a:cubicBezTo>
                  <a:pt x="2015" y="217"/>
                  <a:pt x="2015" y="217"/>
                  <a:pt x="2015" y="217"/>
                </a:cubicBezTo>
                <a:cubicBezTo>
                  <a:pt x="2108" y="154"/>
                  <a:pt x="2108" y="154"/>
                  <a:pt x="2108" y="154"/>
                </a:cubicBezTo>
                <a:cubicBezTo>
                  <a:pt x="2077" y="154"/>
                  <a:pt x="2077" y="154"/>
                  <a:pt x="2077" y="154"/>
                </a:cubicBezTo>
                <a:cubicBezTo>
                  <a:pt x="2046" y="154"/>
                  <a:pt x="2046" y="154"/>
                  <a:pt x="2046" y="154"/>
                </a:cubicBezTo>
                <a:cubicBezTo>
                  <a:pt x="2015" y="124"/>
                  <a:pt x="2015" y="124"/>
                  <a:pt x="2015" y="124"/>
                </a:cubicBezTo>
                <a:lnTo>
                  <a:pt x="1984" y="124"/>
                </a:lnTo>
                <a:lnTo>
                  <a:pt x="1922" y="154"/>
                </a:lnTo>
                <a:cubicBezTo>
                  <a:pt x="1922" y="186"/>
                  <a:pt x="1891" y="186"/>
                  <a:pt x="1891" y="186"/>
                </a:cubicBezTo>
                <a:cubicBezTo>
                  <a:pt x="1891" y="186"/>
                  <a:pt x="1891" y="186"/>
                  <a:pt x="1860" y="186"/>
                </a:cubicBezTo>
                <a:cubicBezTo>
                  <a:pt x="1860" y="154"/>
                  <a:pt x="1860" y="154"/>
                  <a:pt x="1860" y="154"/>
                </a:cubicBezTo>
                <a:cubicBezTo>
                  <a:pt x="1829" y="154"/>
                  <a:pt x="1798" y="154"/>
                  <a:pt x="1798" y="154"/>
                </a:cubicBezTo>
                <a:cubicBezTo>
                  <a:pt x="1736" y="124"/>
                  <a:pt x="1736" y="124"/>
                  <a:pt x="1736" y="124"/>
                </a:cubicBezTo>
                <a:cubicBezTo>
                  <a:pt x="1798" y="93"/>
                  <a:pt x="1798" y="93"/>
                  <a:pt x="1798" y="93"/>
                </a:cubicBezTo>
                <a:cubicBezTo>
                  <a:pt x="1798" y="93"/>
                  <a:pt x="1829" y="62"/>
                  <a:pt x="1860" y="62"/>
                </a:cubicBezTo>
                <a:cubicBezTo>
                  <a:pt x="1860" y="62"/>
                  <a:pt x="1860" y="30"/>
                  <a:pt x="1829" y="30"/>
                </a:cubicBezTo>
                <a:lnTo>
                  <a:pt x="1829" y="62"/>
                </a:lnTo>
                <a:lnTo>
                  <a:pt x="1829" y="62"/>
                </a:lnTo>
                <a:lnTo>
                  <a:pt x="1829" y="62"/>
                </a:lnTo>
                <a:cubicBezTo>
                  <a:pt x="1798" y="62"/>
                  <a:pt x="1798" y="30"/>
                  <a:pt x="1798" y="30"/>
                </a:cubicBezTo>
                <a:cubicBezTo>
                  <a:pt x="1767" y="30"/>
                  <a:pt x="1736" y="0"/>
                  <a:pt x="1736" y="0"/>
                </a:cubicBezTo>
                <a:lnTo>
                  <a:pt x="1736" y="0"/>
                </a:lnTo>
                <a:cubicBezTo>
                  <a:pt x="1705" y="0"/>
                  <a:pt x="1705" y="30"/>
                  <a:pt x="1705" y="30"/>
                </a:cubicBezTo>
                <a:lnTo>
                  <a:pt x="1705" y="30"/>
                </a:lnTo>
                <a:cubicBezTo>
                  <a:pt x="1705" y="30"/>
                  <a:pt x="1705" y="30"/>
                  <a:pt x="1674" y="30"/>
                </a:cubicBezTo>
                <a:lnTo>
                  <a:pt x="1674" y="30"/>
                </a:lnTo>
                <a:cubicBezTo>
                  <a:pt x="1674" y="30"/>
                  <a:pt x="1643" y="0"/>
                  <a:pt x="1612" y="0"/>
                </a:cubicBezTo>
                <a:lnTo>
                  <a:pt x="1612" y="0"/>
                </a:lnTo>
                <a:lnTo>
                  <a:pt x="1612" y="0"/>
                </a:lnTo>
                <a:lnTo>
                  <a:pt x="1612" y="0"/>
                </a:lnTo>
                <a:lnTo>
                  <a:pt x="1612" y="0"/>
                </a:lnTo>
                <a:cubicBezTo>
                  <a:pt x="1612" y="0"/>
                  <a:pt x="1612" y="0"/>
                  <a:pt x="1581" y="0"/>
                </a:cubicBezTo>
                <a:cubicBezTo>
                  <a:pt x="124" y="0"/>
                  <a:pt x="124" y="0"/>
                  <a:pt x="124" y="0"/>
                </a:cubicBezTo>
                <a:lnTo>
                  <a:pt x="124" y="0"/>
                </a:lnTo>
                <a:cubicBezTo>
                  <a:pt x="124" y="0"/>
                  <a:pt x="124" y="0"/>
                  <a:pt x="124" y="30"/>
                </a:cubicBezTo>
                <a:lnTo>
                  <a:pt x="124" y="62"/>
                </a:lnTo>
                <a:lnTo>
                  <a:pt x="124" y="62"/>
                </a:lnTo>
                <a:cubicBezTo>
                  <a:pt x="124" y="93"/>
                  <a:pt x="124" y="93"/>
                  <a:pt x="93" y="93"/>
                </a:cubicBezTo>
                <a:lnTo>
                  <a:pt x="93" y="93"/>
                </a:lnTo>
                <a:lnTo>
                  <a:pt x="93" y="93"/>
                </a:lnTo>
                <a:lnTo>
                  <a:pt x="93" y="93"/>
                </a:lnTo>
                <a:cubicBezTo>
                  <a:pt x="62" y="93"/>
                  <a:pt x="62" y="93"/>
                  <a:pt x="62" y="62"/>
                </a:cubicBezTo>
                <a:lnTo>
                  <a:pt x="62" y="62"/>
                </a:lnTo>
                <a:cubicBezTo>
                  <a:pt x="32" y="62"/>
                  <a:pt x="32" y="30"/>
                  <a:pt x="32" y="30"/>
                </a:cubicBezTo>
                <a:lnTo>
                  <a:pt x="0" y="30"/>
                </a:lnTo>
                <a:lnTo>
                  <a:pt x="0" y="30"/>
                </a:lnTo>
                <a:cubicBezTo>
                  <a:pt x="32" y="30"/>
                  <a:pt x="32" y="62"/>
                  <a:pt x="32" y="62"/>
                </a:cubicBezTo>
                <a:lnTo>
                  <a:pt x="32" y="62"/>
                </a:lnTo>
                <a:cubicBezTo>
                  <a:pt x="32" y="62"/>
                  <a:pt x="32" y="62"/>
                  <a:pt x="32" y="93"/>
                </a:cubicBezTo>
                <a:lnTo>
                  <a:pt x="62" y="93"/>
                </a:lnTo>
                <a:cubicBezTo>
                  <a:pt x="62" y="124"/>
                  <a:pt x="32" y="124"/>
                  <a:pt x="32" y="124"/>
                </a:cubicBezTo>
                <a:lnTo>
                  <a:pt x="32" y="124"/>
                </a:lnTo>
                <a:cubicBezTo>
                  <a:pt x="32" y="154"/>
                  <a:pt x="32" y="186"/>
                  <a:pt x="32" y="248"/>
                </a:cubicBezTo>
                <a:lnTo>
                  <a:pt x="32" y="248"/>
                </a:lnTo>
                <a:cubicBezTo>
                  <a:pt x="32" y="278"/>
                  <a:pt x="32" y="310"/>
                  <a:pt x="32" y="310"/>
                </a:cubicBezTo>
                <a:cubicBezTo>
                  <a:pt x="0" y="341"/>
                  <a:pt x="0" y="341"/>
                  <a:pt x="0" y="371"/>
                </a:cubicBezTo>
                <a:lnTo>
                  <a:pt x="0" y="371"/>
                </a:lnTo>
                <a:lnTo>
                  <a:pt x="0" y="371"/>
                </a:lnTo>
                <a:lnTo>
                  <a:pt x="0" y="402"/>
                </a:lnTo>
                <a:cubicBezTo>
                  <a:pt x="32" y="434"/>
                  <a:pt x="32" y="465"/>
                  <a:pt x="32" y="465"/>
                </a:cubicBezTo>
                <a:cubicBezTo>
                  <a:pt x="32" y="465"/>
                  <a:pt x="32" y="495"/>
                  <a:pt x="0" y="495"/>
                </a:cubicBezTo>
                <a:lnTo>
                  <a:pt x="0" y="495"/>
                </a:lnTo>
                <a:cubicBezTo>
                  <a:pt x="32" y="495"/>
                  <a:pt x="32" y="526"/>
                  <a:pt x="32" y="526"/>
                </a:cubicBezTo>
                <a:cubicBezTo>
                  <a:pt x="32" y="526"/>
                  <a:pt x="32" y="526"/>
                  <a:pt x="32" y="558"/>
                </a:cubicBezTo>
                <a:cubicBezTo>
                  <a:pt x="62" y="558"/>
                  <a:pt x="62" y="558"/>
                  <a:pt x="62" y="589"/>
                </a:cubicBezTo>
                <a:cubicBezTo>
                  <a:pt x="62" y="589"/>
                  <a:pt x="32" y="589"/>
                  <a:pt x="62" y="589"/>
                </a:cubicBezTo>
                <a:lnTo>
                  <a:pt x="62" y="589"/>
                </a:lnTo>
                <a:cubicBezTo>
                  <a:pt x="62" y="619"/>
                  <a:pt x="62" y="619"/>
                  <a:pt x="62" y="619"/>
                </a:cubicBezTo>
                <a:cubicBezTo>
                  <a:pt x="93" y="650"/>
                  <a:pt x="93" y="650"/>
                  <a:pt x="93" y="650"/>
                </a:cubicBezTo>
                <a:lnTo>
                  <a:pt x="93" y="650"/>
                </a:lnTo>
                <a:cubicBezTo>
                  <a:pt x="124" y="650"/>
                  <a:pt x="124" y="650"/>
                  <a:pt x="124" y="650"/>
                </a:cubicBezTo>
                <a:lnTo>
                  <a:pt x="156" y="650"/>
                </a:lnTo>
                <a:lnTo>
                  <a:pt x="156" y="650"/>
                </a:lnTo>
                <a:lnTo>
                  <a:pt x="186" y="650"/>
                </a:lnTo>
                <a:cubicBezTo>
                  <a:pt x="186" y="682"/>
                  <a:pt x="186" y="682"/>
                  <a:pt x="156" y="713"/>
                </a:cubicBezTo>
                <a:cubicBezTo>
                  <a:pt x="156" y="713"/>
                  <a:pt x="156" y="713"/>
                  <a:pt x="156" y="743"/>
                </a:cubicBezTo>
                <a:cubicBezTo>
                  <a:pt x="156" y="743"/>
                  <a:pt x="156" y="743"/>
                  <a:pt x="156" y="774"/>
                </a:cubicBezTo>
                <a:lnTo>
                  <a:pt x="186" y="806"/>
                </a:lnTo>
                <a:cubicBezTo>
                  <a:pt x="217" y="837"/>
                  <a:pt x="217" y="837"/>
                  <a:pt x="217" y="867"/>
                </a:cubicBezTo>
                <a:lnTo>
                  <a:pt x="217" y="867"/>
                </a:lnTo>
                <a:cubicBezTo>
                  <a:pt x="248" y="867"/>
                  <a:pt x="248" y="867"/>
                  <a:pt x="280" y="867"/>
                </a:cubicBezTo>
                <a:lnTo>
                  <a:pt x="280" y="867"/>
                </a:lnTo>
                <a:lnTo>
                  <a:pt x="310" y="898"/>
                </a:lnTo>
                <a:lnTo>
                  <a:pt x="310" y="898"/>
                </a:lnTo>
                <a:cubicBezTo>
                  <a:pt x="341" y="898"/>
                  <a:pt x="341" y="898"/>
                  <a:pt x="372" y="930"/>
                </a:cubicBezTo>
                <a:cubicBezTo>
                  <a:pt x="372" y="930"/>
                  <a:pt x="372" y="961"/>
                  <a:pt x="404" y="961"/>
                </a:cubicBezTo>
                <a:cubicBezTo>
                  <a:pt x="404" y="961"/>
                  <a:pt x="404" y="961"/>
                  <a:pt x="404" y="991"/>
                </a:cubicBezTo>
                <a:lnTo>
                  <a:pt x="404" y="991"/>
                </a:lnTo>
                <a:cubicBezTo>
                  <a:pt x="434" y="991"/>
                  <a:pt x="434" y="991"/>
                  <a:pt x="465" y="991"/>
                </a:cubicBezTo>
                <a:lnTo>
                  <a:pt x="465" y="991"/>
                </a:lnTo>
                <a:cubicBezTo>
                  <a:pt x="465" y="991"/>
                  <a:pt x="496" y="991"/>
                  <a:pt x="496" y="961"/>
                </a:cubicBezTo>
                <a:lnTo>
                  <a:pt x="496" y="961"/>
                </a:lnTo>
                <a:lnTo>
                  <a:pt x="496" y="961"/>
                </a:lnTo>
                <a:lnTo>
                  <a:pt x="496" y="961"/>
                </a:lnTo>
                <a:cubicBezTo>
                  <a:pt x="528" y="961"/>
                  <a:pt x="528" y="991"/>
                  <a:pt x="528" y="991"/>
                </a:cubicBezTo>
                <a:lnTo>
                  <a:pt x="528" y="991"/>
                </a:lnTo>
                <a:cubicBezTo>
                  <a:pt x="558" y="991"/>
                  <a:pt x="558" y="991"/>
                  <a:pt x="558" y="991"/>
                </a:cubicBezTo>
                <a:lnTo>
                  <a:pt x="558" y="991"/>
                </a:lnTo>
                <a:cubicBezTo>
                  <a:pt x="558" y="991"/>
                  <a:pt x="558" y="991"/>
                  <a:pt x="589" y="991"/>
                </a:cubicBezTo>
                <a:cubicBezTo>
                  <a:pt x="589" y="1022"/>
                  <a:pt x="620" y="1022"/>
                  <a:pt x="652" y="1022"/>
                </a:cubicBezTo>
                <a:cubicBezTo>
                  <a:pt x="682" y="1054"/>
                  <a:pt x="713" y="1054"/>
                  <a:pt x="744" y="1054"/>
                </a:cubicBezTo>
                <a:cubicBezTo>
                  <a:pt x="744" y="1054"/>
                  <a:pt x="744" y="1085"/>
                  <a:pt x="776" y="1085"/>
                </a:cubicBezTo>
                <a:lnTo>
                  <a:pt x="776" y="1085"/>
                </a:lnTo>
                <a:cubicBezTo>
                  <a:pt x="806" y="1085"/>
                  <a:pt x="806" y="1085"/>
                  <a:pt x="837" y="1085"/>
                </a:cubicBezTo>
                <a:cubicBezTo>
                  <a:pt x="837" y="1085"/>
                  <a:pt x="837" y="1085"/>
                  <a:pt x="868" y="1085"/>
                </a:cubicBezTo>
                <a:cubicBezTo>
                  <a:pt x="837" y="1022"/>
                  <a:pt x="837" y="1022"/>
                  <a:pt x="837" y="1022"/>
                </a:cubicBezTo>
                <a:cubicBezTo>
                  <a:pt x="868" y="1022"/>
                  <a:pt x="868" y="1022"/>
                  <a:pt x="868" y="1022"/>
                </a:cubicBezTo>
                <a:lnTo>
                  <a:pt x="868" y="1022"/>
                </a:lnTo>
                <a:cubicBezTo>
                  <a:pt x="868" y="1022"/>
                  <a:pt x="900" y="1022"/>
                  <a:pt x="930" y="1022"/>
                </a:cubicBezTo>
                <a:lnTo>
                  <a:pt x="930" y="1022"/>
                </a:lnTo>
                <a:cubicBezTo>
                  <a:pt x="930" y="1022"/>
                  <a:pt x="930" y="1022"/>
                  <a:pt x="961" y="1022"/>
                </a:cubicBezTo>
                <a:cubicBezTo>
                  <a:pt x="961" y="1022"/>
                  <a:pt x="961" y="1022"/>
                  <a:pt x="992" y="1054"/>
                </a:cubicBezTo>
                <a:lnTo>
                  <a:pt x="1054" y="1085"/>
                </a:lnTo>
                <a:cubicBezTo>
                  <a:pt x="1054" y="1115"/>
                  <a:pt x="1085" y="1146"/>
                  <a:pt x="1116" y="1178"/>
                </a:cubicBezTo>
                <a:lnTo>
                  <a:pt x="1116" y="1178"/>
                </a:lnTo>
                <a:cubicBezTo>
                  <a:pt x="1116" y="1178"/>
                  <a:pt x="1116" y="1209"/>
                  <a:pt x="1147" y="1209"/>
                </a:cubicBezTo>
                <a:lnTo>
                  <a:pt x="1147" y="1209"/>
                </a:lnTo>
                <a:lnTo>
                  <a:pt x="1147" y="1209"/>
                </a:lnTo>
                <a:lnTo>
                  <a:pt x="1147" y="1209"/>
                </a:lnTo>
                <a:lnTo>
                  <a:pt x="1147" y="1209"/>
                </a:lnTo>
                <a:cubicBezTo>
                  <a:pt x="1178" y="1178"/>
                  <a:pt x="1178" y="1178"/>
                  <a:pt x="1209" y="1146"/>
                </a:cubicBezTo>
                <a:lnTo>
                  <a:pt x="1209" y="1146"/>
                </a:lnTo>
                <a:cubicBezTo>
                  <a:pt x="1240" y="1146"/>
                  <a:pt x="1240" y="1146"/>
                  <a:pt x="1240" y="1178"/>
                </a:cubicBezTo>
                <a:cubicBezTo>
                  <a:pt x="1271" y="1178"/>
                  <a:pt x="1271" y="1178"/>
                  <a:pt x="1271" y="1178"/>
                </a:cubicBezTo>
                <a:cubicBezTo>
                  <a:pt x="1302" y="1178"/>
                  <a:pt x="1333" y="1239"/>
                  <a:pt x="1333" y="1270"/>
                </a:cubicBezTo>
                <a:lnTo>
                  <a:pt x="1364" y="1302"/>
                </a:lnTo>
                <a:cubicBezTo>
                  <a:pt x="1395" y="1333"/>
                  <a:pt x="1395" y="1363"/>
                  <a:pt x="1395" y="1363"/>
                </a:cubicBezTo>
                <a:lnTo>
                  <a:pt x="1395" y="1363"/>
                </a:lnTo>
                <a:lnTo>
                  <a:pt x="1395" y="1363"/>
                </a:lnTo>
                <a:lnTo>
                  <a:pt x="1395" y="1363"/>
                </a:lnTo>
                <a:cubicBezTo>
                  <a:pt x="1395" y="1363"/>
                  <a:pt x="1395" y="1363"/>
                  <a:pt x="1395" y="1394"/>
                </a:cubicBezTo>
                <a:cubicBezTo>
                  <a:pt x="1426" y="1394"/>
                  <a:pt x="1426" y="1394"/>
                  <a:pt x="1426" y="1394"/>
                </a:cubicBezTo>
                <a:lnTo>
                  <a:pt x="1426" y="1394"/>
                </a:lnTo>
                <a:lnTo>
                  <a:pt x="1426" y="1394"/>
                </a:lnTo>
                <a:lnTo>
                  <a:pt x="1426" y="1394"/>
                </a:lnTo>
                <a:lnTo>
                  <a:pt x="1426" y="1394"/>
                </a:lnTo>
                <a:cubicBezTo>
                  <a:pt x="1457" y="1394"/>
                  <a:pt x="1457" y="1394"/>
                  <a:pt x="1457" y="1394"/>
                </a:cubicBezTo>
                <a:cubicBezTo>
                  <a:pt x="1457" y="1363"/>
                  <a:pt x="1457" y="1333"/>
                  <a:pt x="1488" y="1302"/>
                </a:cubicBezTo>
                <a:cubicBezTo>
                  <a:pt x="1488" y="1302"/>
                  <a:pt x="1488" y="1302"/>
                  <a:pt x="1519" y="1270"/>
                </a:cubicBezTo>
                <a:cubicBezTo>
                  <a:pt x="1550" y="1239"/>
                  <a:pt x="1581" y="1239"/>
                  <a:pt x="1581" y="1239"/>
                </a:cubicBezTo>
                <a:cubicBezTo>
                  <a:pt x="1612" y="1209"/>
                  <a:pt x="1643" y="1178"/>
                  <a:pt x="1674" y="1178"/>
                </a:cubicBezTo>
                <a:cubicBezTo>
                  <a:pt x="1674" y="1146"/>
                  <a:pt x="1674" y="1146"/>
                  <a:pt x="1674" y="1146"/>
                </a:cubicBezTo>
                <a:cubicBezTo>
                  <a:pt x="1705" y="1178"/>
                  <a:pt x="1705" y="1178"/>
                  <a:pt x="1705" y="1178"/>
                </a:cubicBezTo>
                <a:lnTo>
                  <a:pt x="1705" y="1178"/>
                </a:lnTo>
                <a:cubicBezTo>
                  <a:pt x="1891" y="1146"/>
                  <a:pt x="1891" y="1146"/>
                  <a:pt x="1891" y="1146"/>
                </a:cubicBezTo>
                <a:cubicBezTo>
                  <a:pt x="1891" y="1146"/>
                  <a:pt x="1953" y="1115"/>
                  <a:pt x="1984" y="1115"/>
                </a:cubicBezTo>
                <a:cubicBezTo>
                  <a:pt x="1984" y="1115"/>
                  <a:pt x="1984" y="1115"/>
                  <a:pt x="2015" y="1146"/>
                </a:cubicBezTo>
                <a:lnTo>
                  <a:pt x="2015" y="1146"/>
                </a:lnTo>
                <a:lnTo>
                  <a:pt x="2015" y="1146"/>
                </a:lnTo>
                <a:lnTo>
                  <a:pt x="2046" y="1146"/>
                </a:lnTo>
                <a:cubicBezTo>
                  <a:pt x="2046" y="1146"/>
                  <a:pt x="2046" y="1115"/>
                  <a:pt x="2077" y="1115"/>
                </a:cubicBezTo>
                <a:cubicBezTo>
                  <a:pt x="2077" y="1115"/>
                  <a:pt x="2077" y="1115"/>
                  <a:pt x="2077" y="1146"/>
                </a:cubicBezTo>
                <a:cubicBezTo>
                  <a:pt x="2108" y="1146"/>
                  <a:pt x="2108" y="1146"/>
                  <a:pt x="2108" y="1146"/>
                </a:cubicBezTo>
                <a:lnTo>
                  <a:pt x="2108" y="1146"/>
                </a:lnTo>
                <a:lnTo>
                  <a:pt x="2108" y="1146"/>
                </a:lnTo>
                <a:cubicBezTo>
                  <a:pt x="2108" y="1146"/>
                  <a:pt x="2108" y="1146"/>
                  <a:pt x="2139" y="1146"/>
                </a:cubicBezTo>
                <a:cubicBezTo>
                  <a:pt x="2139" y="1146"/>
                  <a:pt x="2170" y="1146"/>
                  <a:pt x="2170" y="1178"/>
                </a:cubicBezTo>
                <a:lnTo>
                  <a:pt x="2170" y="1178"/>
                </a:lnTo>
                <a:lnTo>
                  <a:pt x="2170" y="1178"/>
                </a:lnTo>
                <a:cubicBezTo>
                  <a:pt x="2170" y="1178"/>
                  <a:pt x="2201" y="1178"/>
                  <a:pt x="2201" y="1146"/>
                </a:cubicBezTo>
                <a:cubicBezTo>
                  <a:pt x="2232" y="1146"/>
                  <a:pt x="2232" y="1146"/>
                  <a:pt x="2232" y="1146"/>
                </a:cubicBezTo>
                <a:lnTo>
                  <a:pt x="2232" y="1146"/>
                </a:lnTo>
                <a:cubicBezTo>
                  <a:pt x="2232" y="1178"/>
                  <a:pt x="2294" y="1209"/>
                  <a:pt x="2294" y="1209"/>
                </a:cubicBezTo>
                <a:lnTo>
                  <a:pt x="2294" y="1209"/>
                </a:lnTo>
                <a:cubicBezTo>
                  <a:pt x="2325" y="1239"/>
                  <a:pt x="2325" y="1270"/>
                  <a:pt x="2325" y="1302"/>
                </a:cubicBezTo>
                <a:lnTo>
                  <a:pt x="2325" y="1302"/>
                </a:lnTo>
                <a:lnTo>
                  <a:pt x="2325" y="1302"/>
                </a:lnTo>
                <a:cubicBezTo>
                  <a:pt x="2325" y="1333"/>
                  <a:pt x="2325" y="1333"/>
                  <a:pt x="2325" y="1333"/>
                </a:cubicBezTo>
                <a:lnTo>
                  <a:pt x="2325" y="1333"/>
                </a:lnTo>
                <a:lnTo>
                  <a:pt x="2325" y="1333"/>
                </a:lnTo>
                <a:cubicBezTo>
                  <a:pt x="2325" y="1333"/>
                  <a:pt x="2356" y="1333"/>
                  <a:pt x="2356" y="1363"/>
                </a:cubicBezTo>
                <a:cubicBezTo>
                  <a:pt x="2356" y="1394"/>
                  <a:pt x="2356" y="1394"/>
                  <a:pt x="2356" y="1394"/>
                </a:cubicBezTo>
                <a:cubicBezTo>
                  <a:pt x="2356" y="1426"/>
                  <a:pt x="2356" y="1426"/>
                  <a:pt x="2387" y="1457"/>
                </a:cubicBezTo>
                <a:cubicBezTo>
                  <a:pt x="2418" y="1457"/>
                  <a:pt x="2418" y="1457"/>
                  <a:pt x="2418" y="1457"/>
                </a:cubicBezTo>
                <a:cubicBezTo>
                  <a:pt x="2418" y="1426"/>
                  <a:pt x="2418" y="1394"/>
                  <a:pt x="2418" y="1394"/>
                </a:cubicBezTo>
                <a:lnTo>
                  <a:pt x="2418" y="1363"/>
                </a:lnTo>
                <a:cubicBezTo>
                  <a:pt x="2387" y="1333"/>
                  <a:pt x="2387" y="1302"/>
                  <a:pt x="2387" y="1302"/>
                </a:cubicBezTo>
                <a:cubicBezTo>
                  <a:pt x="2387" y="1302"/>
                  <a:pt x="2387" y="1270"/>
                  <a:pt x="2387" y="1239"/>
                </a:cubicBezTo>
                <a:cubicBezTo>
                  <a:pt x="2356" y="1209"/>
                  <a:pt x="2356" y="1209"/>
                  <a:pt x="2356" y="1178"/>
                </a:cubicBezTo>
                <a:cubicBezTo>
                  <a:pt x="2325" y="1146"/>
                  <a:pt x="2356" y="1085"/>
                  <a:pt x="2356" y="1054"/>
                </a:cubicBezTo>
                <a:lnTo>
                  <a:pt x="2356" y="1054"/>
                </a:lnTo>
                <a:cubicBezTo>
                  <a:pt x="2356" y="1022"/>
                  <a:pt x="2418" y="991"/>
                  <a:pt x="2449" y="961"/>
                </a:cubicBezTo>
                <a:lnTo>
                  <a:pt x="2449" y="961"/>
                </a:lnTo>
                <a:cubicBezTo>
                  <a:pt x="2480" y="961"/>
                  <a:pt x="2480" y="930"/>
                  <a:pt x="2510" y="930"/>
                </a:cubicBezTo>
                <a:cubicBezTo>
                  <a:pt x="2510" y="898"/>
                  <a:pt x="2510" y="898"/>
                  <a:pt x="2542" y="898"/>
                </a:cubicBezTo>
                <a:cubicBezTo>
                  <a:pt x="2542" y="867"/>
                  <a:pt x="2573" y="867"/>
                  <a:pt x="2604" y="867"/>
                </a:cubicBezTo>
                <a:cubicBezTo>
                  <a:pt x="2604" y="867"/>
                  <a:pt x="2604" y="867"/>
                  <a:pt x="2604" y="837"/>
                </a:cubicBezTo>
                <a:lnTo>
                  <a:pt x="2604" y="837"/>
                </a:lnTo>
                <a:lnTo>
                  <a:pt x="2604" y="837"/>
                </a:lnTo>
                <a:cubicBezTo>
                  <a:pt x="2604" y="806"/>
                  <a:pt x="2604" y="806"/>
                  <a:pt x="2604" y="806"/>
                </a:cubicBezTo>
                <a:lnTo>
                  <a:pt x="2604" y="806"/>
                </a:lnTo>
                <a:cubicBezTo>
                  <a:pt x="2604" y="774"/>
                  <a:pt x="2604" y="774"/>
                  <a:pt x="2635" y="743"/>
                </a:cubicBezTo>
                <a:cubicBezTo>
                  <a:pt x="2635" y="743"/>
                  <a:pt x="2635" y="743"/>
                  <a:pt x="2604" y="743"/>
                </a:cubicBezTo>
                <a:lnTo>
                  <a:pt x="2604" y="743"/>
                </a:lnTo>
                <a:lnTo>
                  <a:pt x="2573" y="713"/>
                </a:lnTo>
                <a:cubicBezTo>
                  <a:pt x="2573" y="682"/>
                  <a:pt x="2604" y="682"/>
                  <a:pt x="2604" y="682"/>
                </a:cubicBezTo>
                <a:lnTo>
                  <a:pt x="2604" y="682"/>
                </a:lnTo>
                <a:cubicBezTo>
                  <a:pt x="2573" y="650"/>
                  <a:pt x="2573" y="619"/>
                  <a:pt x="2573" y="619"/>
                </a:cubicBezTo>
                <a:lnTo>
                  <a:pt x="2573" y="619"/>
                </a:lnTo>
                <a:cubicBezTo>
                  <a:pt x="2573" y="589"/>
                  <a:pt x="2604" y="589"/>
                  <a:pt x="2604" y="589"/>
                </a:cubicBezTo>
                <a:lnTo>
                  <a:pt x="2604" y="589"/>
                </a:lnTo>
                <a:cubicBezTo>
                  <a:pt x="2604" y="589"/>
                  <a:pt x="2604" y="558"/>
                  <a:pt x="2635" y="558"/>
                </a:cubicBezTo>
                <a:lnTo>
                  <a:pt x="2666" y="526"/>
                </a:lnTo>
                <a:lnTo>
                  <a:pt x="2666" y="526"/>
                </a:lnTo>
                <a:lnTo>
                  <a:pt x="2666" y="526"/>
                </a:lnTo>
                <a:cubicBezTo>
                  <a:pt x="2697" y="495"/>
                  <a:pt x="2697" y="495"/>
                  <a:pt x="2727" y="495"/>
                </a:cubicBezTo>
                <a:cubicBezTo>
                  <a:pt x="2727" y="495"/>
                  <a:pt x="2727" y="495"/>
                  <a:pt x="2727" y="526"/>
                </a:cubicBezTo>
                <a:cubicBezTo>
                  <a:pt x="2759" y="526"/>
                  <a:pt x="2759" y="526"/>
                  <a:pt x="2759" y="526"/>
                </a:cubicBezTo>
                <a:lnTo>
                  <a:pt x="2759" y="526"/>
                </a:lnTo>
                <a:lnTo>
                  <a:pt x="2759" y="526"/>
                </a:lnTo>
                <a:lnTo>
                  <a:pt x="2759" y="526"/>
                </a:lnTo>
                <a:lnTo>
                  <a:pt x="2759" y="526"/>
                </a:lnTo>
                <a:cubicBezTo>
                  <a:pt x="2759" y="526"/>
                  <a:pt x="2727" y="495"/>
                  <a:pt x="2759" y="495"/>
                </a:cubicBezTo>
                <a:cubicBezTo>
                  <a:pt x="2759" y="465"/>
                  <a:pt x="2759" y="465"/>
                  <a:pt x="2759" y="465"/>
                </a:cubicBezTo>
                <a:lnTo>
                  <a:pt x="2790" y="465"/>
                </a:lnTo>
                <a:lnTo>
                  <a:pt x="2790" y="465"/>
                </a:lnTo>
                <a:lnTo>
                  <a:pt x="2790" y="434"/>
                </a:lnTo>
                <a:cubicBezTo>
                  <a:pt x="2821" y="434"/>
                  <a:pt x="2821" y="434"/>
                  <a:pt x="2883" y="434"/>
                </a:cubicBezTo>
                <a:cubicBezTo>
                  <a:pt x="2914" y="434"/>
                  <a:pt x="2914" y="434"/>
                  <a:pt x="2914" y="434"/>
                </a:cubicBezTo>
                <a:cubicBezTo>
                  <a:pt x="2914" y="434"/>
                  <a:pt x="2914" y="434"/>
                  <a:pt x="2914" y="402"/>
                </a:cubicBezTo>
                <a:lnTo>
                  <a:pt x="2914" y="402"/>
                </a:lnTo>
                <a:lnTo>
                  <a:pt x="2914" y="371"/>
                </a:lnTo>
                <a:cubicBezTo>
                  <a:pt x="2914" y="341"/>
                  <a:pt x="2914" y="341"/>
                  <a:pt x="2914" y="341"/>
                </a:cubicBezTo>
                <a:cubicBezTo>
                  <a:pt x="2945" y="310"/>
                  <a:pt x="2945" y="310"/>
                  <a:pt x="2975" y="278"/>
                </a:cubicBezTo>
                <a:lnTo>
                  <a:pt x="2975" y="278"/>
                </a:lnTo>
                <a:cubicBezTo>
                  <a:pt x="3007" y="278"/>
                  <a:pt x="3007" y="278"/>
                  <a:pt x="3007" y="278"/>
                </a:cubicBezTo>
                <a:cubicBezTo>
                  <a:pt x="3007" y="278"/>
                  <a:pt x="3038" y="278"/>
                  <a:pt x="3038" y="248"/>
                </a:cubicBezTo>
                <a:lnTo>
                  <a:pt x="3038" y="248"/>
                </a:lnTo>
                <a:cubicBezTo>
                  <a:pt x="3038" y="248"/>
                  <a:pt x="3038" y="217"/>
                  <a:pt x="3069" y="217"/>
                </a:cubicBezTo>
                <a:cubicBezTo>
                  <a:pt x="3069" y="217"/>
                  <a:pt x="3069" y="217"/>
                  <a:pt x="3099" y="217"/>
                </a:cubicBezTo>
                <a:lnTo>
                  <a:pt x="3099" y="248"/>
                </a:lnTo>
                <a:lnTo>
                  <a:pt x="3099" y="248"/>
                </a:lnTo>
                <a:cubicBezTo>
                  <a:pt x="3099" y="217"/>
                  <a:pt x="3099" y="217"/>
                  <a:pt x="3131" y="217"/>
                </a:cubicBezTo>
                <a:lnTo>
                  <a:pt x="3131" y="217"/>
                </a:lnTo>
                <a:lnTo>
                  <a:pt x="3131" y="217"/>
                </a:lnTo>
                <a:cubicBezTo>
                  <a:pt x="3131" y="217"/>
                  <a:pt x="3131" y="217"/>
                  <a:pt x="3099" y="217"/>
                </a:cubicBezTo>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33" name="Google Shape;1333;g627d42fa04_4_49"/>
          <p:cNvSpPr>
            <a:spLocks/>
          </p:cNvSpPr>
          <p:nvPr/>
        </p:nvSpPr>
        <p:spPr>
          <a:xfrm>
            <a:off x="3836049" y="6569330"/>
            <a:ext cx="95468" cy="114541"/>
          </a:xfrm>
          <a:custGeom>
            <a:avLst/>
            <a:gdLst/>
            <a:ahLst/>
            <a:cxnLst/>
            <a:rect l="l" t="t" r="r" b="b"/>
            <a:pathLst>
              <a:path w="156" h="187" extrusionOk="0">
                <a:moveTo>
                  <a:pt x="124" y="0"/>
                </a:moveTo>
                <a:lnTo>
                  <a:pt x="124" y="0"/>
                </a:lnTo>
                <a:lnTo>
                  <a:pt x="93" y="0"/>
                </a:lnTo>
                <a:lnTo>
                  <a:pt x="93" y="0"/>
                </a:lnTo>
                <a:lnTo>
                  <a:pt x="93" y="0"/>
                </a:lnTo>
                <a:cubicBezTo>
                  <a:pt x="62" y="31"/>
                  <a:pt x="62" y="31"/>
                  <a:pt x="31" y="31"/>
                </a:cubicBezTo>
                <a:lnTo>
                  <a:pt x="31" y="31"/>
                </a:lnTo>
                <a:lnTo>
                  <a:pt x="31" y="31"/>
                </a:lnTo>
                <a:cubicBezTo>
                  <a:pt x="31" y="62"/>
                  <a:pt x="31" y="62"/>
                  <a:pt x="0" y="94"/>
                </a:cubicBezTo>
                <a:lnTo>
                  <a:pt x="0" y="94"/>
                </a:lnTo>
                <a:cubicBezTo>
                  <a:pt x="0" y="94"/>
                  <a:pt x="0" y="94"/>
                  <a:pt x="0" y="124"/>
                </a:cubicBezTo>
                <a:cubicBezTo>
                  <a:pt x="31" y="124"/>
                  <a:pt x="31" y="155"/>
                  <a:pt x="31" y="155"/>
                </a:cubicBezTo>
                <a:cubicBezTo>
                  <a:pt x="62" y="155"/>
                  <a:pt x="62" y="155"/>
                  <a:pt x="62" y="155"/>
                </a:cubicBezTo>
                <a:lnTo>
                  <a:pt x="93" y="155"/>
                </a:lnTo>
                <a:cubicBezTo>
                  <a:pt x="93" y="155"/>
                  <a:pt x="93" y="155"/>
                  <a:pt x="124" y="155"/>
                </a:cubicBezTo>
                <a:lnTo>
                  <a:pt x="124" y="155"/>
                </a:lnTo>
                <a:lnTo>
                  <a:pt x="124" y="155"/>
                </a:lnTo>
                <a:cubicBezTo>
                  <a:pt x="124" y="155"/>
                  <a:pt x="155" y="155"/>
                  <a:pt x="155" y="186"/>
                </a:cubicBezTo>
                <a:cubicBezTo>
                  <a:pt x="155" y="155"/>
                  <a:pt x="155" y="155"/>
                  <a:pt x="155" y="155"/>
                </a:cubicBezTo>
                <a:cubicBezTo>
                  <a:pt x="155" y="124"/>
                  <a:pt x="155" y="94"/>
                  <a:pt x="155" y="62"/>
                </a:cubicBezTo>
                <a:lnTo>
                  <a:pt x="155" y="62"/>
                </a:lnTo>
                <a:cubicBezTo>
                  <a:pt x="155" y="31"/>
                  <a:pt x="155" y="31"/>
                  <a:pt x="155" y="0"/>
                </a:cubicBezTo>
                <a:lnTo>
                  <a:pt x="155" y="0"/>
                </a:lnTo>
                <a:cubicBezTo>
                  <a:pt x="155" y="0"/>
                  <a:pt x="155" y="0"/>
                  <a:pt x="124" y="0"/>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34" name="Google Shape;1334;g627d42fa04_4_49"/>
          <p:cNvSpPr>
            <a:spLocks/>
          </p:cNvSpPr>
          <p:nvPr/>
        </p:nvSpPr>
        <p:spPr>
          <a:xfrm>
            <a:off x="2933200" y="5879358"/>
            <a:ext cx="883759" cy="632703"/>
          </a:xfrm>
          <a:custGeom>
            <a:avLst/>
            <a:gdLst/>
            <a:ahLst/>
            <a:cxnLst/>
            <a:rect l="l" t="t" r="r" b="b"/>
            <a:pathLst>
              <a:path w="1427" h="1023" extrusionOk="0">
                <a:moveTo>
                  <a:pt x="806" y="372"/>
                </a:moveTo>
                <a:lnTo>
                  <a:pt x="806" y="372"/>
                </a:lnTo>
                <a:cubicBezTo>
                  <a:pt x="806" y="372"/>
                  <a:pt x="775" y="372"/>
                  <a:pt x="775" y="341"/>
                </a:cubicBezTo>
                <a:lnTo>
                  <a:pt x="775" y="341"/>
                </a:lnTo>
                <a:lnTo>
                  <a:pt x="744" y="341"/>
                </a:lnTo>
                <a:cubicBezTo>
                  <a:pt x="744" y="341"/>
                  <a:pt x="744" y="309"/>
                  <a:pt x="713" y="309"/>
                </a:cubicBezTo>
                <a:lnTo>
                  <a:pt x="713" y="309"/>
                </a:lnTo>
                <a:cubicBezTo>
                  <a:pt x="713" y="309"/>
                  <a:pt x="713" y="309"/>
                  <a:pt x="713" y="278"/>
                </a:cubicBezTo>
                <a:lnTo>
                  <a:pt x="713" y="278"/>
                </a:lnTo>
                <a:lnTo>
                  <a:pt x="713" y="278"/>
                </a:lnTo>
                <a:lnTo>
                  <a:pt x="713" y="278"/>
                </a:lnTo>
                <a:cubicBezTo>
                  <a:pt x="713" y="248"/>
                  <a:pt x="682" y="248"/>
                  <a:pt x="682" y="217"/>
                </a:cubicBezTo>
                <a:cubicBezTo>
                  <a:pt x="651" y="185"/>
                  <a:pt x="620" y="154"/>
                  <a:pt x="620" y="124"/>
                </a:cubicBezTo>
                <a:lnTo>
                  <a:pt x="620" y="124"/>
                </a:lnTo>
                <a:cubicBezTo>
                  <a:pt x="620" y="124"/>
                  <a:pt x="620" y="124"/>
                  <a:pt x="589" y="124"/>
                </a:cubicBezTo>
                <a:lnTo>
                  <a:pt x="589" y="124"/>
                </a:lnTo>
                <a:lnTo>
                  <a:pt x="589" y="124"/>
                </a:lnTo>
                <a:lnTo>
                  <a:pt x="589" y="124"/>
                </a:lnTo>
                <a:cubicBezTo>
                  <a:pt x="589" y="154"/>
                  <a:pt x="589" y="154"/>
                  <a:pt x="589" y="154"/>
                </a:cubicBezTo>
                <a:cubicBezTo>
                  <a:pt x="558" y="154"/>
                  <a:pt x="558" y="185"/>
                  <a:pt x="527" y="185"/>
                </a:cubicBezTo>
                <a:lnTo>
                  <a:pt x="527" y="185"/>
                </a:lnTo>
                <a:lnTo>
                  <a:pt x="527" y="185"/>
                </a:lnTo>
                <a:lnTo>
                  <a:pt x="527" y="185"/>
                </a:lnTo>
                <a:lnTo>
                  <a:pt x="527" y="185"/>
                </a:lnTo>
                <a:cubicBezTo>
                  <a:pt x="496" y="185"/>
                  <a:pt x="496" y="185"/>
                  <a:pt x="496" y="185"/>
                </a:cubicBezTo>
                <a:cubicBezTo>
                  <a:pt x="465" y="154"/>
                  <a:pt x="434" y="124"/>
                  <a:pt x="434" y="93"/>
                </a:cubicBezTo>
                <a:lnTo>
                  <a:pt x="434" y="93"/>
                </a:lnTo>
                <a:lnTo>
                  <a:pt x="403" y="61"/>
                </a:lnTo>
                <a:cubicBezTo>
                  <a:pt x="403" y="30"/>
                  <a:pt x="341" y="0"/>
                  <a:pt x="341" y="0"/>
                </a:cubicBezTo>
                <a:lnTo>
                  <a:pt x="341" y="0"/>
                </a:lnTo>
                <a:cubicBezTo>
                  <a:pt x="310" y="0"/>
                  <a:pt x="310" y="0"/>
                  <a:pt x="310" y="0"/>
                </a:cubicBezTo>
                <a:lnTo>
                  <a:pt x="310" y="0"/>
                </a:lnTo>
                <a:lnTo>
                  <a:pt x="280" y="0"/>
                </a:lnTo>
                <a:cubicBezTo>
                  <a:pt x="280" y="30"/>
                  <a:pt x="280" y="30"/>
                  <a:pt x="280" y="30"/>
                </a:cubicBezTo>
                <a:cubicBezTo>
                  <a:pt x="248" y="30"/>
                  <a:pt x="248" y="30"/>
                  <a:pt x="248" y="30"/>
                </a:cubicBezTo>
                <a:cubicBezTo>
                  <a:pt x="248" y="30"/>
                  <a:pt x="217" y="30"/>
                  <a:pt x="156" y="30"/>
                </a:cubicBezTo>
                <a:cubicBezTo>
                  <a:pt x="124" y="30"/>
                  <a:pt x="93" y="30"/>
                  <a:pt x="93" y="30"/>
                </a:cubicBezTo>
                <a:cubicBezTo>
                  <a:pt x="93" y="30"/>
                  <a:pt x="32" y="0"/>
                  <a:pt x="0" y="0"/>
                </a:cubicBezTo>
                <a:cubicBezTo>
                  <a:pt x="32" y="30"/>
                  <a:pt x="32" y="30"/>
                  <a:pt x="32" y="61"/>
                </a:cubicBezTo>
                <a:lnTo>
                  <a:pt x="32" y="61"/>
                </a:lnTo>
                <a:cubicBezTo>
                  <a:pt x="32" y="93"/>
                  <a:pt x="32" y="93"/>
                  <a:pt x="32" y="93"/>
                </a:cubicBezTo>
                <a:cubicBezTo>
                  <a:pt x="32" y="93"/>
                  <a:pt x="32" y="93"/>
                  <a:pt x="32" y="124"/>
                </a:cubicBezTo>
                <a:cubicBezTo>
                  <a:pt x="62" y="124"/>
                  <a:pt x="62" y="154"/>
                  <a:pt x="93" y="185"/>
                </a:cubicBezTo>
                <a:cubicBezTo>
                  <a:pt x="93" y="185"/>
                  <a:pt x="93" y="185"/>
                  <a:pt x="124" y="185"/>
                </a:cubicBezTo>
                <a:cubicBezTo>
                  <a:pt x="124" y="217"/>
                  <a:pt x="124" y="217"/>
                  <a:pt x="124" y="217"/>
                </a:cubicBezTo>
                <a:cubicBezTo>
                  <a:pt x="124" y="217"/>
                  <a:pt x="124" y="217"/>
                  <a:pt x="124" y="185"/>
                </a:cubicBezTo>
                <a:lnTo>
                  <a:pt x="124" y="185"/>
                </a:lnTo>
                <a:cubicBezTo>
                  <a:pt x="124" y="185"/>
                  <a:pt x="156" y="185"/>
                  <a:pt x="156" y="217"/>
                </a:cubicBezTo>
                <a:lnTo>
                  <a:pt x="156" y="248"/>
                </a:lnTo>
                <a:cubicBezTo>
                  <a:pt x="156" y="248"/>
                  <a:pt x="156" y="248"/>
                  <a:pt x="156" y="278"/>
                </a:cubicBezTo>
                <a:lnTo>
                  <a:pt x="186" y="278"/>
                </a:lnTo>
                <a:lnTo>
                  <a:pt x="217" y="278"/>
                </a:lnTo>
                <a:lnTo>
                  <a:pt x="248" y="309"/>
                </a:lnTo>
                <a:cubicBezTo>
                  <a:pt x="248" y="341"/>
                  <a:pt x="248" y="341"/>
                  <a:pt x="217" y="372"/>
                </a:cubicBezTo>
                <a:lnTo>
                  <a:pt x="217" y="372"/>
                </a:lnTo>
                <a:lnTo>
                  <a:pt x="217" y="372"/>
                </a:lnTo>
                <a:lnTo>
                  <a:pt x="248" y="372"/>
                </a:lnTo>
                <a:lnTo>
                  <a:pt x="248" y="372"/>
                </a:lnTo>
                <a:cubicBezTo>
                  <a:pt x="280" y="372"/>
                  <a:pt x="310" y="402"/>
                  <a:pt x="310" y="433"/>
                </a:cubicBezTo>
                <a:cubicBezTo>
                  <a:pt x="310" y="433"/>
                  <a:pt x="310" y="433"/>
                  <a:pt x="341" y="465"/>
                </a:cubicBezTo>
                <a:lnTo>
                  <a:pt x="341" y="465"/>
                </a:lnTo>
                <a:cubicBezTo>
                  <a:pt x="372" y="495"/>
                  <a:pt x="434" y="589"/>
                  <a:pt x="434" y="589"/>
                </a:cubicBezTo>
                <a:cubicBezTo>
                  <a:pt x="465" y="619"/>
                  <a:pt x="465" y="650"/>
                  <a:pt x="434" y="681"/>
                </a:cubicBezTo>
                <a:lnTo>
                  <a:pt x="434" y="681"/>
                </a:lnTo>
                <a:lnTo>
                  <a:pt x="434" y="681"/>
                </a:lnTo>
                <a:lnTo>
                  <a:pt x="434" y="681"/>
                </a:lnTo>
                <a:lnTo>
                  <a:pt x="434" y="713"/>
                </a:lnTo>
                <a:lnTo>
                  <a:pt x="434" y="713"/>
                </a:lnTo>
                <a:cubicBezTo>
                  <a:pt x="434" y="743"/>
                  <a:pt x="434" y="743"/>
                  <a:pt x="465" y="743"/>
                </a:cubicBezTo>
                <a:cubicBezTo>
                  <a:pt x="465" y="743"/>
                  <a:pt x="465" y="743"/>
                  <a:pt x="465" y="774"/>
                </a:cubicBezTo>
                <a:cubicBezTo>
                  <a:pt x="465" y="774"/>
                  <a:pt x="465" y="774"/>
                  <a:pt x="496" y="774"/>
                </a:cubicBezTo>
                <a:cubicBezTo>
                  <a:pt x="496" y="774"/>
                  <a:pt x="527" y="805"/>
                  <a:pt x="558" y="837"/>
                </a:cubicBezTo>
                <a:lnTo>
                  <a:pt x="558" y="837"/>
                </a:lnTo>
                <a:lnTo>
                  <a:pt x="589" y="837"/>
                </a:lnTo>
                <a:cubicBezTo>
                  <a:pt x="589" y="837"/>
                  <a:pt x="589" y="837"/>
                  <a:pt x="620" y="837"/>
                </a:cubicBezTo>
                <a:cubicBezTo>
                  <a:pt x="651" y="867"/>
                  <a:pt x="651" y="867"/>
                  <a:pt x="651" y="867"/>
                </a:cubicBezTo>
                <a:lnTo>
                  <a:pt x="651" y="867"/>
                </a:lnTo>
                <a:cubicBezTo>
                  <a:pt x="651" y="898"/>
                  <a:pt x="682" y="898"/>
                  <a:pt x="682" y="898"/>
                </a:cubicBezTo>
                <a:lnTo>
                  <a:pt x="682" y="898"/>
                </a:lnTo>
                <a:cubicBezTo>
                  <a:pt x="713" y="898"/>
                  <a:pt x="713" y="929"/>
                  <a:pt x="744" y="929"/>
                </a:cubicBezTo>
                <a:cubicBezTo>
                  <a:pt x="775" y="929"/>
                  <a:pt x="775" y="929"/>
                  <a:pt x="806" y="929"/>
                </a:cubicBezTo>
                <a:cubicBezTo>
                  <a:pt x="806" y="961"/>
                  <a:pt x="837" y="961"/>
                  <a:pt x="837" y="961"/>
                </a:cubicBezTo>
                <a:cubicBezTo>
                  <a:pt x="837" y="961"/>
                  <a:pt x="837" y="961"/>
                  <a:pt x="868" y="961"/>
                </a:cubicBezTo>
                <a:cubicBezTo>
                  <a:pt x="868" y="991"/>
                  <a:pt x="868" y="991"/>
                  <a:pt x="899" y="991"/>
                </a:cubicBezTo>
                <a:cubicBezTo>
                  <a:pt x="899" y="991"/>
                  <a:pt x="899" y="991"/>
                  <a:pt x="930" y="991"/>
                </a:cubicBezTo>
                <a:lnTo>
                  <a:pt x="930" y="991"/>
                </a:lnTo>
                <a:lnTo>
                  <a:pt x="930" y="991"/>
                </a:lnTo>
                <a:cubicBezTo>
                  <a:pt x="930" y="991"/>
                  <a:pt x="930" y="961"/>
                  <a:pt x="961" y="961"/>
                </a:cubicBezTo>
                <a:lnTo>
                  <a:pt x="961" y="961"/>
                </a:lnTo>
                <a:cubicBezTo>
                  <a:pt x="992" y="961"/>
                  <a:pt x="992" y="929"/>
                  <a:pt x="992" y="929"/>
                </a:cubicBezTo>
                <a:cubicBezTo>
                  <a:pt x="1023" y="929"/>
                  <a:pt x="1023" y="929"/>
                  <a:pt x="1023" y="961"/>
                </a:cubicBezTo>
                <a:cubicBezTo>
                  <a:pt x="1054" y="961"/>
                  <a:pt x="1054" y="961"/>
                  <a:pt x="1085" y="991"/>
                </a:cubicBezTo>
                <a:cubicBezTo>
                  <a:pt x="1116" y="1022"/>
                  <a:pt x="1116" y="1022"/>
                  <a:pt x="1116" y="1022"/>
                </a:cubicBezTo>
                <a:lnTo>
                  <a:pt x="1147" y="991"/>
                </a:lnTo>
                <a:lnTo>
                  <a:pt x="1147" y="991"/>
                </a:lnTo>
                <a:cubicBezTo>
                  <a:pt x="1147" y="961"/>
                  <a:pt x="1147" y="961"/>
                  <a:pt x="1178" y="961"/>
                </a:cubicBezTo>
                <a:lnTo>
                  <a:pt x="1178" y="961"/>
                </a:lnTo>
                <a:lnTo>
                  <a:pt x="1178" y="961"/>
                </a:lnTo>
                <a:cubicBezTo>
                  <a:pt x="1209" y="961"/>
                  <a:pt x="1209" y="961"/>
                  <a:pt x="1209" y="961"/>
                </a:cubicBezTo>
                <a:lnTo>
                  <a:pt x="1209" y="961"/>
                </a:lnTo>
                <a:lnTo>
                  <a:pt x="1209" y="961"/>
                </a:lnTo>
                <a:lnTo>
                  <a:pt x="1178" y="929"/>
                </a:lnTo>
                <a:lnTo>
                  <a:pt x="1178" y="929"/>
                </a:lnTo>
                <a:cubicBezTo>
                  <a:pt x="1147" y="898"/>
                  <a:pt x="1147" y="898"/>
                  <a:pt x="1147" y="898"/>
                </a:cubicBezTo>
                <a:cubicBezTo>
                  <a:pt x="1178" y="867"/>
                  <a:pt x="1178" y="867"/>
                  <a:pt x="1178" y="867"/>
                </a:cubicBezTo>
                <a:cubicBezTo>
                  <a:pt x="1178" y="837"/>
                  <a:pt x="1178" y="837"/>
                  <a:pt x="1178" y="837"/>
                </a:cubicBezTo>
                <a:cubicBezTo>
                  <a:pt x="1302" y="837"/>
                  <a:pt x="1302" y="837"/>
                  <a:pt x="1302" y="837"/>
                </a:cubicBezTo>
                <a:cubicBezTo>
                  <a:pt x="1302" y="774"/>
                  <a:pt x="1302" y="774"/>
                  <a:pt x="1302" y="774"/>
                </a:cubicBezTo>
                <a:cubicBezTo>
                  <a:pt x="1333" y="837"/>
                  <a:pt x="1333" y="837"/>
                  <a:pt x="1333" y="837"/>
                </a:cubicBezTo>
                <a:lnTo>
                  <a:pt x="1333" y="837"/>
                </a:lnTo>
                <a:cubicBezTo>
                  <a:pt x="1333" y="805"/>
                  <a:pt x="1333" y="805"/>
                  <a:pt x="1364" y="805"/>
                </a:cubicBezTo>
                <a:lnTo>
                  <a:pt x="1364" y="774"/>
                </a:lnTo>
                <a:lnTo>
                  <a:pt x="1364" y="774"/>
                </a:lnTo>
                <a:lnTo>
                  <a:pt x="1364" y="774"/>
                </a:lnTo>
                <a:lnTo>
                  <a:pt x="1364" y="774"/>
                </a:lnTo>
                <a:cubicBezTo>
                  <a:pt x="1395" y="774"/>
                  <a:pt x="1395" y="774"/>
                  <a:pt x="1395" y="774"/>
                </a:cubicBezTo>
                <a:cubicBezTo>
                  <a:pt x="1395" y="774"/>
                  <a:pt x="1364" y="774"/>
                  <a:pt x="1364" y="743"/>
                </a:cubicBezTo>
                <a:cubicBezTo>
                  <a:pt x="1364" y="743"/>
                  <a:pt x="1395" y="713"/>
                  <a:pt x="1395" y="681"/>
                </a:cubicBezTo>
                <a:lnTo>
                  <a:pt x="1395" y="681"/>
                </a:lnTo>
                <a:lnTo>
                  <a:pt x="1426" y="681"/>
                </a:lnTo>
                <a:lnTo>
                  <a:pt x="1426" y="650"/>
                </a:lnTo>
                <a:lnTo>
                  <a:pt x="1426" y="650"/>
                </a:lnTo>
                <a:cubicBezTo>
                  <a:pt x="1426" y="650"/>
                  <a:pt x="1426" y="650"/>
                  <a:pt x="1395" y="650"/>
                </a:cubicBezTo>
                <a:lnTo>
                  <a:pt x="1395" y="650"/>
                </a:lnTo>
                <a:lnTo>
                  <a:pt x="1364" y="650"/>
                </a:lnTo>
                <a:lnTo>
                  <a:pt x="1364" y="650"/>
                </a:lnTo>
                <a:cubicBezTo>
                  <a:pt x="1364" y="650"/>
                  <a:pt x="1364" y="650"/>
                  <a:pt x="1333" y="650"/>
                </a:cubicBezTo>
                <a:cubicBezTo>
                  <a:pt x="1333" y="681"/>
                  <a:pt x="1302" y="681"/>
                  <a:pt x="1271" y="681"/>
                </a:cubicBezTo>
                <a:cubicBezTo>
                  <a:pt x="1271" y="681"/>
                  <a:pt x="1271" y="681"/>
                  <a:pt x="1271" y="713"/>
                </a:cubicBezTo>
                <a:cubicBezTo>
                  <a:pt x="1271" y="713"/>
                  <a:pt x="1240" y="743"/>
                  <a:pt x="1240" y="774"/>
                </a:cubicBezTo>
                <a:cubicBezTo>
                  <a:pt x="1240" y="805"/>
                  <a:pt x="1240" y="805"/>
                  <a:pt x="1209" y="837"/>
                </a:cubicBezTo>
                <a:lnTo>
                  <a:pt x="1209" y="837"/>
                </a:lnTo>
                <a:cubicBezTo>
                  <a:pt x="1178" y="837"/>
                  <a:pt x="1178" y="837"/>
                  <a:pt x="1147" y="837"/>
                </a:cubicBezTo>
                <a:lnTo>
                  <a:pt x="1147" y="837"/>
                </a:lnTo>
                <a:lnTo>
                  <a:pt x="1147" y="837"/>
                </a:lnTo>
                <a:cubicBezTo>
                  <a:pt x="1116" y="867"/>
                  <a:pt x="1116" y="867"/>
                  <a:pt x="1116" y="867"/>
                </a:cubicBezTo>
                <a:cubicBezTo>
                  <a:pt x="1085" y="867"/>
                  <a:pt x="1023" y="867"/>
                  <a:pt x="1023" y="867"/>
                </a:cubicBezTo>
                <a:lnTo>
                  <a:pt x="1023" y="867"/>
                </a:lnTo>
                <a:lnTo>
                  <a:pt x="992" y="867"/>
                </a:lnTo>
                <a:cubicBezTo>
                  <a:pt x="992" y="837"/>
                  <a:pt x="992" y="837"/>
                  <a:pt x="961" y="837"/>
                </a:cubicBezTo>
                <a:lnTo>
                  <a:pt x="961" y="837"/>
                </a:lnTo>
                <a:lnTo>
                  <a:pt x="961" y="837"/>
                </a:lnTo>
                <a:cubicBezTo>
                  <a:pt x="930" y="837"/>
                  <a:pt x="930" y="837"/>
                  <a:pt x="930" y="805"/>
                </a:cubicBezTo>
                <a:cubicBezTo>
                  <a:pt x="930" y="805"/>
                  <a:pt x="930" y="805"/>
                  <a:pt x="899" y="805"/>
                </a:cubicBezTo>
                <a:cubicBezTo>
                  <a:pt x="899" y="805"/>
                  <a:pt x="899" y="805"/>
                  <a:pt x="899" y="774"/>
                </a:cubicBezTo>
                <a:lnTo>
                  <a:pt x="899" y="774"/>
                </a:lnTo>
                <a:cubicBezTo>
                  <a:pt x="899" y="743"/>
                  <a:pt x="868" y="743"/>
                  <a:pt x="868" y="743"/>
                </a:cubicBezTo>
                <a:lnTo>
                  <a:pt x="868" y="713"/>
                </a:lnTo>
                <a:cubicBezTo>
                  <a:pt x="837" y="681"/>
                  <a:pt x="806" y="619"/>
                  <a:pt x="806" y="589"/>
                </a:cubicBezTo>
                <a:cubicBezTo>
                  <a:pt x="806" y="557"/>
                  <a:pt x="806" y="557"/>
                  <a:pt x="806" y="526"/>
                </a:cubicBezTo>
                <a:cubicBezTo>
                  <a:pt x="806" y="495"/>
                  <a:pt x="806" y="495"/>
                  <a:pt x="806" y="495"/>
                </a:cubicBezTo>
                <a:cubicBezTo>
                  <a:pt x="806" y="465"/>
                  <a:pt x="837" y="402"/>
                  <a:pt x="837" y="372"/>
                </a:cubicBezTo>
                <a:cubicBezTo>
                  <a:pt x="837" y="372"/>
                  <a:pt x="837" y="372"/>
                  <a:pt x="806" y="372"/>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35" name="Google Shape;1335;g627d42fa04_4_49"/>
          <p:cNvSpPr>
            <a:spLocks/>
          </p:cNvSpPr>
          <p:nvPr/>
        </p:nvSpPr>
        <p:spPr>
          <a:xfrm>
            <a:off x="2818639" y="5841178"/>
            <a:ext cx="152748" cy="231809"/>
          </a:xfrm>
          <a:custGeom>
            <a:avLst/>
            <a:gdLst/>
            <a:ahLst/>
            <a:cxnLst/>
            <a:rect l="l" t="t" r="r" b="b"/>
            <a:pathLst>
              <a:path w="249" h="373" extrusionOk="0">
                <a:moveTo>
                  <a:pt x="62" y="124"/>
                </a:moveTo>
                <a:lnTo>
                  <a:pt x="62" y="124"/>
                </a:lnTo>
                <a:cubicBezTo>
                  <a:pt x="62" y="93"/>
                  <a:pt x="62" y="93"/>
                  <a:pt x="62" y="63"/>
                </a:cubicBezTo>
                <a:lnTo>
                  <a:pt x="62" y="63"/>
                </a:lnTo>
                <a:cubicBezTo>
                  <a:pt x="62" y="32"/>
                  <a:pt x="62" y="32"/>
                  <a:pt x="62" y="32"/>
                </a:cubicBezTo>
                <a:cubicBezTo>
                  <a:pt x="62" y="32"/>
                  <a:pt x="62" y="32"/>
                  <a:pt x="62" y="0"/>
                </a:cubicBezTo>
                <a:lnTo>
                  <a:pt x="62" y="0"/>
                </a:lnTo>
                <a:lnTo>
                  <a:pt x="62" y="0"/>
                </a:lnTo>
                <a:lnTo>
                  <a:pt x="31" y="32"/>
                </a:lnTo>
                <a:cubicBezTo>
                  <a:pt x="31" y="32"/>
                  <a:pt x="31" y="32"/>
                  <a:pt x="0" y="0"/>
                </a:cubicBezTo>
                <a:lnTo>
                  <a:pt x="0" y="0"/>
                </a:lnTo>
                <a:cubicBezTo>
                  <a:pt x="0" y="32"/>
                  <a:pt x="0" y="32"/>
                  <a:pt x="0" y="32"/>
                </a:cubicBezTo>
                <a:cubicBezTo>
                  <a:pt x="0" y="63"/>
                  <a:pt x="0" y="63"/>
                  <a:pt x="0" y="63"/>
                </a:cubicBezTo>
                <a:lnTo>
                  <a:pt x="0" y="63"/>
                </a:lnTo>
                <a:cubicBezTo>
                  <a:pt x="31" y="63"/>
                  <a:pt x="31" y="63"/>
                  <a:pt x="31" y="93"/>
                </a:cubicBezTo>
                <a:cubicBezTo>
                  <a:pt x="31" y="124"/>
                  <a:pt x="31" y="124"/>
                  <a:pt x="31" y="124"/>
                </a:cubicBezTo>
                <a:cubicBezTo>
                  <a:pt x="31" y="124"/>
                  <a:pt x="31" y="124"/>
                  <a:pt x="62" y="124"/>
                </a:cubicBezTo>
                <a:lnTo>
                  <a:pt x="62" y="156"/>
                </a:lnTo>
                <a:lnTo>
                  <a:pt x="124" y="217"/>
                </a:lnTo>
                <a:cubicBezTo>
                  <a:pt x="155" y="248"/>
                  <a:pt x="155" y="248"/>
                  <a:pt x="155" y="248"/>
                </a:cubicBezTo>
                <a:cubicBezTo>
                  <a:pt x="155" y="280"/>
                  <a:pt x="124" y="280"/>
                  <a:pt x="124" y="280"/>
                </a:cubicBezTo>
                <a:cubicBezTo>
                  <a:pt x="124" y="280"/>
                  <a:pt x="124" y="280"/>
                  <a:pt x="94" y="311"/>
                </a:cubicBezTo>
                <a:cubicBezTo>
                  <a:pt x="124" y="311"/>
                  <a:pt x="124" y="311"/>
                  <a:pt x="124" y="311"/>
                </a:cubicBezTo>
                <a:cubicBezTo>
                  <a:pt x="124" y="311"/>
                  <a:pt x="124" y="311"/>
                  <a:pt x="155" y="311"/>
                </a:cubicBezTo>
                <a:cubicBezTo>
                  <a:pt x="155" y="341"/>
                  <a:pt x="155" y="341"/>
                  <a:pt x="155" y="341"/>
                </a:cubicBezTo>
                <a:lnTo>
                  <a:pt x="186" y="341"/>
                </a:lnTo>
                <a:lnTo>
                  <a:pt x="218" y="372"/>
                </a:lnTo>
                <a:lnTo>
                  <a:pt x="248" y="372"/>
                </a:lnTo>
                <a:lnTo>
                  <a:pt x="248" y="372"/>
                </a:lnTo>
                <a:cubicBezTo>
                  <a:pt x="248" y="372"/>
                  <a:pt x="248" y="372"/>
                  <a:pt x="218" y="372"/>
                </a:cubicBezTo>
                <a:cubicBezTo>
                  <a:pt x="218" y="372"/>
                  <a:pt x="218" y="372"/>
                  <a:pt x="218" y="341"/>
                </a:cubicBezTo>
                <a:cubicBezTo>
                  <a:pt x="186" y="341"/>
                  <a:pt x="186" y="311"/>
                  <a:pt x="155" y="280"/>
                </a:cubicBezTo>
                <a:lnTo>
                  <a:pt x="155" y="280"/>
                </a:lnTo>
                <a:cubicBezTo>
                  <a:pt x="155" y="248"/>
                  <a:pt x="155" y="217"/>
                  <a:pt x="155" y="217"/>
                </a:cubicBezTo>
                <a:lnTo>
                  <a:pt x="155" y="217"/>
                </a:lnTo>
                <a:lnTo>
                  <a:pt x="155" y="217"/>
                </a:lnTo>
                <a:cubicBezTo>
                  <a:pt x="155" y="217"/>
                  <a:pt x="155" y="217"/>
                  <a:pt x="155" y="187"/>
                </a:cubicBezTo>
                <a:lnTo>
                  <a:pt x="155" y="187"/>
                </a:lnTo>
                <a:cubicBezTo>
                  <a:pt x="124" y="187"/>
                  <a:pt x="124" y="187"/>
                  <a:pt x="94" y="187"/>
                </a:cubicBezTo>
                <a:cubicBezTo>
                  <a:pt x="94" y="187"/>
                  <a:pt x="62" y="156"/>
                  <a:pt x="62" y="124"/>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36" name="Google Shape;1336;g627d42fa04_4_49"/>
          <p:cNvSpPr>
            <a:spLocks/>
          </p:cNvSpPr>
          <p:nvPr/>
        </p:nvSpPr>
        <p:spPr>
          <a:xfrm>
            <a:off x="4542509" y="5323016"/>
            <a:ext cx="117288" cy="57270"/>
          </a:xfrm>
          <a:custGeom>
            <a:avLst/>
            <a:gdLst/>
            <a:ahLst/>
            <a:cxnLst/>
            <a:rect l="l" t="t" r="r" b="b"/>
            <a:pathLst>
              <a:path w="188" h="93" extrusionOk="0">
                <a:moveTo>
                  <a:pt x="63" y="31"/>
                </a:moveTo>
                <a:lnTo>
                  <a:pt x="63" y="31"/>
                </a:lnTo>
                <a:lnTo>
                  <a:pt x="32" y="62"/>
                </a:lnTo>
                <a:lnTo>
                  <a:pt x="0" y="62"/>
                </a:lnTo>
                <a:lnTo>
                  <a:pt x="32" y="92"/>
                </a:lnTo>
                <a:lnTo>
                  <a:pt x="32" y="92"/>
                </a:lnTo>
                <a:lnTo>
                  <a:pt x="32" y="92"/>
                </a:lnTo>
                <a:cubicBezTo>
                  <a:pt x="32" y="92"/>
                  <a:pt x="32" y="92"/>
                  <a:pt x="63" y="92"/>
                </a:cubicBezTo>
                <a:cubicBezTo>
                  <a:pt x="63" y="62"/>
                  <a:pt x="94" y="31"/>
                  <a:pt x="94" y="31"/>
                </a:cubicBezTo>
                <a:cubicBezTo>
                  <a:pt x="124" y="31"/>
                  <a:pt x="124" y="31"/>
                  <a:pt x="124" y="31"/>
                </a:cubicBezTo>
                <a:lnTo>
                  <a:pt x="124" y="31"/>
                </a:lnTo>
                <a:cubicBezTo>
                  <a:pt x="156" y="31"/>
                  <a:pt x="156" y="31"/>
                  <a:pt x="156" y="31"/>
                </a:cubicBezTo>
                <a:lnTo>
                  <a:pt x="156" y="31"/>
                </a:lnTo>
                <a:lnTo>
                  <a:pt x="156" y="31"/>
                </a:lnTo>
                <a:lnTo>
                  <a:pt x="156" y="31"/>
                </a:lnTo>
                <a:cubicBezTo>
                  <a:pt x="187" y="31"/>
                  <a:pt x="187" y="0"/>
                  <a:pt x="187" y="0"/>
                </a:cubicBezTo>
                <a:cubicBezTo>
                  <a:pt x="156" y="0"/>
                  <a:pt x="156" y="0"/>
                  <a:pt x="156" y="0"/>
                </a:cubicBezTo>
                <a:lnTo>
                  <a:pt x="124" y="0"/>
                </a:lnTo>
                <a:cubicBezTo>
                  <a:pt x="124" y="31"/>
                  <a:pt x="124" y="31"/>
                  <a:pt x="124" y="31"/>
                </a:cubicBezTo>
                <a:cubicBezTo>
                  <a:pt x="94" y="31"/>
                  <a:pt x="63" y="31"/>
                  <a:pt x="63" y="31"/>
                </a:cubicBezTo>
              </a:path>
            </a:pathLst>
          </a:cu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37" name="Google Shape;1337;g627d42fa04_4_49"/>
          <p:cNvSpPr>
            <a:spLocks/>
          </p:cNvSpPr>
          <p:nvPr/>
        </p:nvSpPr>
        <p:spPr>
          <a:xfrm>
            <a:off x="15815863" y="4212780"/>
            <a:ext cx="243900" cy="243900"/>
          </a:xfrm>
          <a:prstGeom prst="ellipse">
            <a:avLst/>
          </a:prstGeom>
          <a:solidFill>
            <a:schemeClr val="accent4"/>
          </a:solidFill>
          <a:ln>
            <a:noFill/>
          </a:ln>
        </p:spPr>
        <p:txBody>
          <a:bodyPr spcFirstLastPara="1" wrap="square" lIns="243775" tIns="121875" rIns="243775" bIns="12187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dk2"/>
              </a:solidFill>
              <a:uFillTx/>
              <a:latin typeface="Open Sans Light"/>
              <a:ea typeface="Open Sans Light"/>
              <a:cs typeface="Open Sans Light"/>
              <a:sym typeface="Open Sans Light"/>
            </a:endParaRPr>
          </a:p>
        </p:txBody>
      </p:sp>
      <p:sp>
        <p:nvSpPr>
          <p:cNvPr id="1338" name="Google Shape;1338;g627d42fa04_4_49"/>
          <p:cNvSpPr txBox="1">
            <a:spLocks/>
          </p:cNvSpPr>
          <p:nvPr/>
        </p:nvSpPr>
        <p:spPr>
          <a:xfrm>
            <a:off x="16000675" y="3897575"/>
            <a:ext cx="4267800" cy="1798200"/>
          </a:xfrm>
          <a:prstGeom prst="rect">
            <a:avLst/>
          </a:prstGeom>
          <a:noFill/>
          <a:ln>
            <a:noFill/>
          </a:ln>
        </p:spPr>
        <p:txBody>
          <a:bodyPr spcFirstLastPara="1" wrap="square" lIns="243775" tIns="121875" rIns="243775" bIns="121875" anchor="t" anchorCtr="0">
            <a:noAutofit/>
          </a:bodyPr>
          <a:lstStyle/>
          <a:p>
            <a:pPr marL="0" marR="0" lvl="0" indent="0" algn="l" rtl="0">
              <a:lnSpc>
                <a:spcPct val="100000"/>
              </a:lnSpc>
              <a:spcBef>
                <a:spcPts val="540"/>
              </a:spcBef>
              <a:spcAft>
                <a:spcPts val="0"/>
              </a:spcAft>
              <a:buClr>
                <a:schemeClr val="dk1"/>
              </a:buClr>
              <a:buSzPts val="2700"/>
              <a:buFont typeface="Arial"/>
              <a:buNone/>
            </a:pPr>
            <a:r>
              <a:rPr lang="en-US" sz="3200" b="1" i="1" u="none" strike="noStrike" cap="none">
                <a:solidFill>
                  <a:schemeClr val="dk1"/>
                </a:solidFill>
                <a:uFillTx/>
                <a:latin typeface="Arial"/>
                <a:ea typeface="Arial"/>
                <a:cs typeface="Arial"/>
                <a:sym typeface="Arial"/>
              </a:rPr>
              <a:t>Các thị trường sản phẩm </a:t>
            </a:r>
            <a:r>
              <a:rPr lang="en-US" sz="3200" b="0" i="1" u="none" strike="noStrike" cap="none">
                <a:solidFill>
                  <a:schemeClr val="dk1"/>
                </a:solidFill>
                <a:uFillTx/>
                <a:latin typeface="Arial"/>
                <a:ea typeface="Arial"/>
                <a:cs typeface="Arial"/>
                <a:sym typeface="Arial"/>
              </a:rPr>
              <a:t>HAN</a:t>
            </a:r>
            <a:r>
              <a:rPr lang="en-US" sz="3200" b="1" i="1" u="none" strike="noStrike" cap="none">
                <a:solidFill>
                  <a:schemeClr val="dk1"/>
                </a:solidFill>
                <a:uFillTx/>
                <a:latin typeface="Arial"/>
                <a:ea typeface="Arial"/>
                <a:cs typeface="Arial"/>
                <a:sym typeface="Arial"/>
              </a:rPr>
              <a:t>COFFEE đã hiện diện</a:t>
            </a:r>
            <a:endParaRPr sz="2700" b="1" i="1" u="none" strike="noStrike" cap="none">
              <a:solidFill>
                <a:schemeClr val="dk1"/>
              </a:solidFill>
              <a:uFillTx/>
              <a:latin typeface="Arial"/>
              <a:ea typeface="Arial"/>
              <a:cs typeface="Arial"/>
              <a:sym typeface="Arial"/>
            </a:endParaRPr>
          </a:p>
        </p:txBody>
      </p:sp>
      <p:sp>
        <p:nvSpPr>
          <p:cNvPr id="1339" name="Google Shape;1339;g627d42fa04_4_49"/>
          <p:cNvSpPr txBox="1">
            <a:spLocks/>
          </p:cNvSpPr>
          <p:nvPr/>
        </p:nvSpPr>
        <p:spPr>
          <a:xfrm>
            <a:off x="2551325" y="9805000"/>
            <a:ext cx="20113501" cy="3002100"/>
          </a:xfrm>
          <a:prstGeom prst="rect">
            <a:avLst/>
          </a:prstGeom>
          <a:noFill/>
          <a:ln>
            <a:noFill/>
          </a:ln>
        </p:spPr>
        <p:txBody>
          <a:bodyPr spcFirstLastPara="1" wrap="square" lIns="91425" tIns="91425" rIns="91425" bIns="91425" anchor="t" anchorCtr="0">
            <a:noAutofit/>
          </a:bodyPr>
          <a:lstStyle/>
          <a:p>
            <a:pPr marL="0" marR="0" lvl="0" indent="0" algn="l" rtl="0">
              <a:lnSpc>
                <a:spcPct val="150000"/>
              </a:lnSpc>
              <a:spcBef>
                <a:spcPts val="0"/>
              </a:spcBef>
              <a:spcAft>
                <a:spcPts val="0"/>
              </a:spcAft>
              <a:buClr>
                <a:srgbClr val="000000"/>
              </a:buClr>
              <a:buSzPts val="3000"/>
              <a:buFont typeface="Arial"/>
              <a:buNone/>
            </a:pPr>
            <a:r>
              <a:rPr lang="en-US" sz="3000" b="0" i="0" u="none" strike="noStrike" cap="none">
                <a:solidFill>
                  <a:schemeClr val="dk1"/>
                </a:solidFill>
                <a:uFillTx/>
                <a:latin typeface="Arial"/>
                <a:ea typeface="Arial"/>
                <a:cs typeface="Arial"/>
                <a:sym typeface="Arial"/>
              </a:rPr>
              <a:t>Hiện nay </a:t>
            </a:r>
            <a:r>
              <a:rPr lang="en-US" sz="3000" b="1" i="0" u="none" strike="noStrike" cap="none">
                <a:solidFill>
                  <a:schemeClr val="dk1"/>
                </a:solidFill>
                <a:uFillTx/>
                <a:latin typeface="Arial"/>
                <a:ea typeface="Arial"/>
                <a:cs typeface="Arial"/>
                <a:sym typeface="Arial"/>
              </a:rPr>
              <a:t>HAN</a:t>
            </a:r>
            <a:r>
              <a:rPr lang="en-US" sz="3000" b="0" i="0" u="none" strike="noStrike" cap="none">
                <a:solidFill>
                  <a:schemeClr val="dk1"/>
                </a:solidFill>
                <a:uFillTx/>
                <a:latin typeface="Arial"/>
                <a:ea typeface="Arial"/>
                <a:cs typeface="Arial"/>
                <a:sym typeface="Arial"/>
              </a:rPr>
              <a:t>COFFEE đã và đang là nhà sản xuất và phân phối sản phẩm cà phê chất lượng cao cho các thị trường quốc tế như Nhật Bản, Hàn Quốc, Trung Đông, Trung Quốc,... </a:t>
            </a:r>
            <a:endParaRPr sz="3000" b="0" i="0" u="none" strike="noStrike" cap="none">
              <a:solidFill>
                <a:schemeClr val="dk1"/>
              </a:solidFill>
              <a:uFillTx/>
              <a:latin typeface="Arial"/>
              <a:ea typeface="Arial"/>
              <a:cs typeface="Arial"/>
              <a:sym typeface="Arial"/>
            </a:endParaRPr>
          </a:p>
        </p:txBody>
      </p:sp>
      <p:sp>
        <p:nvSpPr>
          <p:cNvPr id="1340" name="Google Shape;1340;g627d42fa04_4_49"/>
          <p:cNvSpPr txBox="1">
            <a:spLocks/>
          </p:cNvSpPr>
          <p:nvPr/>
        </p:nvSpPr>
        <p:spPr>
          <a:xfrm>
            <a:off x="5702875" y="1229850"/>
            <a:ext cx="143432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Thành tựu của HANCOFFEE</a:t>
            </a:r>
            <a:endParaRPr sz="6000" b="1" i="0" u="none" strike="noStrike" cap="none">
              <a:solidFill>
                <a:schemeClr val="dk2"/>
              </a:solidFill>
              <a:uFillTx/>
              <a:latin typeface="Georgia"/>
              <a:ea typeface="Georgia"/>
              <a:cs typeface="Georgia"/>
              <a:sym typeface="Georgia"/>
            </a:endParaRPr>
          </a:p>
          <a:p>
            <a:pPr marL="0" marR="0" lvl="0" indent="0" algn="ctr" rtl="0">
              <a:lnSpc>
                <a:spcPct val="100000"/>
              </a:lnSpc>
              <a:spcBef>
                <a:spcPts val="0"/>
              </a:spcBef>
              <a:spcAft>
                <a:spcPts val="0"/>
              </a:spcAft>
              <a:buClr>
                <a:srgbClr val="000000"/>
              </a:buClr>
              <a:buSzPts val="6000"/>
              <a:buFont typeface="Arial"/>
              <a:buNone/>
            </a:pPr>
            <a:endParaRPr sz="6000" b="0" i="0" u="none" strike="noStrike" cap="none">
              <a:solidFill>
                <a:srgbClr val="000000"/>
              </a:solidFill>
              <a:uFillTx/>
              <a:latin typeface="Georgia"/>
              <a:ea typeface="Georgia"/>
              <a:cs typeface="Georgia"/>
              <a:sym typeface="Georgia"/>
            </a:endParaRPr>
          </a:p>
          <a:p>
            <a:pPr marL="0" marR="0" lvl="0" indent="0" algn="ctr" rtl="0">
              <a:lnSpc>
                <a:spcPct val="100000"/>
              </a:lnSpc>
              <a:spcBef>
                <a:spcPts val="0"/>
              </a:spcBef>
              <a:spcAft>
                <a:spcPts val="0"/>
              </a:spcAft>
              <a:buClr>
                <a:srgbClr val="000000"/>
              </a:buClr>
              <a:buSzPts val="6000"/>
              <a:buFont typeface="Arial"/>
              <a:buNone/>
            </a:pPr>
            <a:endParaRPr sz="6000" b="1" i="0" u="none" strike="noStrike" cap="none">
              <a:solidFill>
                <a:schemeClr val="dk2"/>
              </a:solidFill>
              <a:uFillTx/>
              <a:latin typeface="Georgia"/>
              <a:ea typeface="Georgia"/>
              <a:cs typeface="Georgia"/>
              <a:sym typeface="Georgia"/>
            </a:endParaRPr>
          </a:p>
        </p:txBody>
      </p:sp>
      <p:sp>
        <p:nvSpPr>
          <p:cNvPr id="1341" name="Google Shape;1341;g627d42fa04_4_49"/>
          <p:cNvSpPr txBox="1">
            <a:spLocks/>
          </p:cNvSpPr>
          <p:nvPr/>
        </p:nvSpPr>
        <p:spPr>
          <a:xfrm>
            <a:off x="5286925" y="2275500"/>
            <a:ext cx="15175200" cy="10158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3600"/>
              <a:buFont typeface="Arial"/>
              <a:buNone/>
            </a:pPr>
            <a:r>
              <a:rPr lang="en-US" sz="3600" b="1" i="0" u="none" strike="noStrike" cap="none">
                <a:solidFill>
                  <a:schemeClr val="dk2"/>
                </a:solidFill>
                <a:uFillTx/>
                <a:latin typeface="Arial"/>
                <a:ea typeface="Arial"/>
                <a:cs typeface="Arial"/>
                <a:sym typeface="Arial"/>
              </a:rPr>
              <a:t>Thành tựu chinh phục thị trường quốc tế</a:t>
            </a:r>
            <a:endParaRPr sz="3600" b="0" i="0" u="none" strike="noStrike" cap="none">
              <a:solidFill>
                <a:srgbClr val="000000"/>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37"/>
                                        </p:tgtEl>
                                        <p:attrNameLst>
                                          <p:attrName>style.visibility</p:attrName>
                                        </p:attrNameLst>
                                      </p:cBhvr>
                                      <p:to>
                                        <p:strVal val="visible"/>
                                      </p:to>
                                    </p:set>
                                    <p:animEffect transition="in" filter="fade">
                                      <p:cBhvr>
                                        <p:cTn id="7" dur="500"/>
                                        <p:tgtEl>
                                          <p:spTgt spid="133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38"/>
                                        </p:tgtEl>
                                        <p:attrNameLst>
                                          <p:attrName>style.visibility</p:attrName>
                                        </p:attrNameLst>
                                      </p:cBhvr>
                                      <p:to>
                                        <p:strVal val="visible"/>
                                      </p:to>
                                    </p:set>
                                    <p:animEffect transition="in" filter="fade">
                                      <p:cBhvr>
                                        <p:cTn id="11" dur="500"/>
                                        <p:tgtEl>
                                          <p:spTgt spid="1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45"/>
        <p:cNvGrpSpPr/>
        <p:nvPr/>
      </p:nvGrpSpPr>
      <p:grpSpPr>
        <a:xfrm>
          <a:off x="0" y="0"/>
          <a:ext cx="0" cy="0"/>
          <a:chOff x="0" y="0"/>
          <a:chExt cx="0" cy="0"/>
        </a:xfrm>
      </p:grpSpPr>
      <p:pic>
        <p:nvPicPr>
          <p:cNvPr id="1346" name="Google Shape;1346;p15"/>
          <p:cNvPicPr preferRelativeResize="0"/>
          <p:nvPr/>
        </p:nvPicPr>
        <p:blipFill rotWithShape="1">
          <a:blip r:embed="rId3"/>
          <a:srcRect/>
          <a:stretch/>
        </p:blipFill>
        <p:spPr>
          <a:xfrm>
            <a:off x="829470" y="3343275"/>
            <a:ext cx="18459195" cy="9030806"/>
          </a:xfrm>
          <a:prstGeom prst="rect">
            <a:avLst/>
          </a:prstGeom>
          <a:noFill/>
          <a:ln>
            <a:noFill/>
          </a:ln>
        </p:spPr>
      </p:pic>
      <p:sp>
        <p:nvSpPr>
          <p:cNvPr id="1347" name="Google Shape;1347;p15"/>
          <p:cNvSpPr>
            <a:spLocks/>
          </p:cNvSpPr>
          <p:nvPr/>
        </p:nvSpPr>
        <p:spPr>
          <a:xfrm>
            <a:off x="886888" y="3315805"/>
            <a:ext cx="18344400" cy="9058200"/>
          </a:xfrm>
          <a:prstGeom prst="rect">
            <a:avLst/>
          </a:prstGeom>
          <a:solidFill>
            <a:srgbClr val="D8D8D8">
              <a:alpha val="75294"/>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uFillTx/>
              <a:latin typeface="Arial"/>
              <a:ea typeface="Arial"/>
              <a:cs typeface="Arial"/>
              <a:sym typeface="Arial"/>
            </a:endParaRPr>
          </a:p>
        </p:txBody>
      </p:sp>
      <p:sp>
        <p:nvSpPr>
          <p:cNvPr id="1348" name="Google Shape;1348;p15"/>
          <p:cNvSpPr txBox="1">
            <a:spLocks/>
          </p:cNvSpPr>
          <p:nvPr/>
        </p:nvSpPr>
        <p:spPr>
          <a:xfrm>
            <a:off x="15135727" y="4807915"/>
            <a:ext cx="8421900" cy="588875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3000"/>
              <a:buFont typeface="Arial"/>
              <a:buNone/>
            </a:pPr>
            <a:r>
              <a:rPr lang="en-US" sz="3000" b="0" i="0" u="none" strike="noStrike" cap="none">
                <a:solidFill>
                  <a:srgbClr val="104025"/>
                </a:solidFill>
                <a:uFillTx/>
                <a:latin typeface="Arial"/>
                <a:ea typeface="Arial"/>
                <a:cs typeface="Arial"/>
                <a:sym typeface="Arial"/>
              </a:rPr>
              <a:t>Thị trường Trung Quốc là thị trường mà </a:t>
            </a:r>
            <a:r>
              <a:rPr lang="en-US" sz="3000" b="1" i="0" u="none" strike="noStrike" cap="none">
                <a:solidFill>
                  <a:srgbClr val="104025"/>
                </a:solidFill>
                <a:uFillTx/>
                <a:latin typeface="Arial"/>
                <a:ea typeface="Arial"/>
                <a:cs typeface="Arial"/>
                <a:sym typeface="Arial"/>
              </a:rPr>
              <a:t>HAN</a:t>
            </a:r>
            <a:r>
              <a:rPr lang="en-US" sz="3000" b="0" i="0" u="none" strike="noStrike" cap="none">
                <a:solidFill>
                  <a:srgbClr val="104025"/>
                </a:solidFill>
                <a:uFillTx/>
                <a:latin typeface="Arial"/>
                <a:ea typeface="Arial"/>
                <a:cs typeface="Arial"/>
                <a:sym typeface="Arial"/>
              </a:rPr>
              <a:t>COFFEE đặc biệt chú trọng, bởi tiềm năng vô hạn về khả năng tiêu thụ cà phê mà đất nước này hứa hẹn.</a:t>
            </a:r>
            <a:endParaRPr sz="1400" b="0" i="0" u="none" strike="noStrike" cap="none">
              <a:solidFill>
                <a:srgbClr val="000000"/>
              </a:solidFill>
              <a:uFillTx/>
              <a:latin typeface="Arial"/>
              <a:ea typeface="Arial"/>
              <a:cs typeface="Arial"/>
              <a:sym typeface="Arial"/>
            </a:endParaRPr>
          </a:p>
          <a:p>
            <a:pPr marL="0" marR="0" lvl="0" indent="0" algn="l" rtl="0">
              <a:lnSpc>
                <a:spcPct val="150000"/>
              </a:lnSpc>
              <a:spcBef>
                <a:spcPts val="2000"/>
              </a:spcBef>
              <a:spcAft>
                <a:spcPts val="0"/>
              </a:spcAft>
              <a:buClr>
                <a:srgbClr val="000000"/>
              </a:buClr>
              <a:buSzPts val="3000"/>
              <a:buFont typeface="Arial"/>
              <a:buNone/>
            </a:pPr>
            <a:r>
              <a:rPr lang="en-US" sz="3000" b="0" i="0" u="none" strike="noStrike" cap="none">
                <a:solidFill>
                  <a:srgbClr val="104025"/>
                </a:solidFill>
                <a:uFillTx/>
                <a:latin typeface="Arial"/>
                <a:ea typeface="Arial"/>
                <a:cs typeface="Arial"/>
                <a:sym typeface="Arial"/>
              </a:rPr>
              <a:t>Bằng nhiều nỗ lực tại thị trường đang phát triển này, </a:t>
            </a:r>
            <a:r>
              <a:rPr lang="en-US" sz="3000" b="1" i="0" u="none" strike="noStrike" cap="none">
                <a:solidFill>
                  <a:srgbClr val="104025"/>
                </a:solidFill>
                <a:uFillTx/>
                <a:latin typeface="Arial"/>
                <a:ea typeface="Arial"/>
                <a:cs typeface="Arial"/>
                <a:sym typeface="Arial"/>
              </a:rPr>
              <a:t>HAN</a:t>
            </a:r>
            <a:r>
              <a:rPr lang="en-US" sz="3000" b="0" i="0" u="none" strike="noStrike" cap="none">
                <a:solidFill>
                  <a:srgbClr val="104025"/>
                </a:solidFill>
                <a:uFillTx/>
                <a:latin typeface="Arial"/>
                <a:ea typeface="Arial"/>
                <a:cs typeface="Arial"/>
                <a:sym typeface="Arial"/>
              </a:rPr>
              <a:t>COFFEE đang dần trở thành một thương hiệu đầy uy tín nhờ chất lượng cao và khả năng cung ứng dồi dào.</a:t>
            </a:r>
            <a:endParaRPr sz="1400" b="0" i="0" u="none" strike="noStrike" cap="none">
              <a:solidFill>
                <a:srgbClr val="000000"/>
              </a:solidFill>
              <a:uFillTx/>
              <a:latin typeface="Arial"/>
              <a:ea typeface="Arial"/>
              <a:cs typeface="Arial"/>
              <a:sym typeface="Arial"/>
            </a:endParaRPr>
          </a:p>
        </p:txBody>
      </p:sp>
      <p:sp>
        <p:nvSpPr>
          <p:cNvPr id="1349" name="Google Shape;1349;p15"/>
          <p:cNvSpPr txBox="1">
            <a:spLocks/>
          </p:cNvSpPr>
          <p:nvPr/>
        </p:nvSpPr>
        <p:spPr>
          <a:xfrm>
            <a:off x="5702875" y="1229850"/>
            <a:ext cx="143432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Thành tựu của HANCOFFEE</a:t>
            </a:r>
            <a:endParaRPr sz="6000" b="1" i="0" u="none" strike="noStrike" cap="none">
              <a:solidFill>
                <a:schemeClr val="dk2"/>
              </a:solidFill>
              <a:uFillTx/>
              <a:latin typeface="Georgia"/>
              <a:ea typeface="Georgia"/>
              <a:cs typeface="Georgia"/>
              <a:sym typeface="Georgia"/>
            </a:endParaRPr>
          </a:p>
          <a:p>
            <a:pPr marL="0" marR="0" lvl="0" indent="0" algn="ctr" rtl="0">
              <a:lnSpc>
                <a:spcPct val="100000"/>
              </a:lnSpc>
              <a:spcBef>
                <a:spcPts val="0"/>
              </a:spcBef>
              <a:spcAft>
                <a:spcPts val="0"/>
              </a:spcAft>
              <a:buClr>
                <a:srgbClr val="000000"/>
              </a:buClr>
              <a:buSzPts val="6000"/>
              <a:buFont typeface="Arial"/>
              <a:buNone/>
            </a:pPr>
            <a:endParaRPr sz="6000" b="0" i="0" u="none" strike="noStrike" cap="none">
              <a:solidFill>
                <a:srgbClr val="000000"/>
              </a:solidFill>
              <a:uFillTx/>
              <a:latin typeface="Georgia"/>
              <a:ea typeface="Georgia"/>
              <a:cs typeface="Georgia"/>
              <a:sym typeface="Georgia"/>
            </a:endParaRPr>
          </a:p>
          <a:p>
            <a:pPr marL="0" marR="0" lvl="0" indent="0" algn="ctr" rtl="0">
              <a:lnSpc>
                <a:spcPct val="100000"/>
              </a:lnSpc>
              <a:spcBef>
                <a:spcPts val="0"/>
              </a:spcBef>
              <a:spcAft>
                <a:spcPts val="0"/>
              </a:spcAft>
              <a:buClr>
                <a:srgbClr val="000000"/>
              </a:buClr>
              <a:buSzPts val="6000"/>
              <a:buFont typeface="Arial"/>
              <a:buNone/>
            </a:pPr>
            <a:endParaRPr sz="6000" b="1" i="0" u="none" strike="noStrike" cap="none">
              <a:solidFill>
                <a:schemeClr val="dk2"/>
              </a:solidFill>
              <a:uFillTx/>
              <a:latin typeface="Georgia"/>
              <a:ea typeface="Georgia"/>
              <a:cs typeface="Georgia"/>
              <a:sym typeface="Georgia"/>
            </a:endParaRPr>
          </a:p>
        </p:txBody>
      </p:sp>
      <p:sp>
        <p:nvSpPr>
          <p:cNvPr id="1350" name="Google Shape;1350;p15"/>
          <p:cNvSpPr txBox="1">
            <a:spLocks/>
          </p:cNvSpPr>
          <p:nvPr/>
        </p:nvSpPr>
        <p:spPr>
          <a:xfrm>
            <a:off x="5286925" y="2275500"/>
            <a:ext cx="15175200" cy="10158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3600"/>
              <a:buFont typeface="Arial"/>
              <a:buNone/>
            </a:pPr>
            <a:r>
              <a:rPr lang="en-US" sz="3600" b="1" i="0" u="none" strike="noStrike" cap="none">
                <a:solidFill>
                  <a:schemeClr val="dk2"/>
                </a:solidFill>
                <a:uFillTx/>
                <a:latin typeface="Arial"/>
                <a:ea typeface="Arial"/>
                <a:cs typeface="Arial"/>
                <a:sym typeface="Arial"/>
              </a:rPr>
              <a:t>Thành tựu chinh phục thị trường Trung Quốc</a:t>
            </a:r>
            <a:endParaRPr sz="3600" b="0" i="0" u="none" strike="noStrike" cap="none">
              <a:solidFill>
                <a:srgbClr val="000000"/>
              </a:solidFill>
              <a:uFillTx/>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54"/>
        <p:cNvGrpSpPr/>
        <p:nvPr/>
      </p:nvGrpSpPr>
      <p:grpSpPr>
        <a:xfrm>
          <a:off x="0" y="0"/>
          <a:ext cx="0" cy="0"/>
          <a:chOff x="0" y="0"/>
          <a:chExt cx="0" cy="0"/>
        </a:xfrm>
      </p:grpSpPr>
      <p:sp>
        <p:nvSpPr>
          <p:cNvPr id="1355" name="Google Shape;1355;p16"/>
          <p:cNvSpPr txBox="1">
            <a:spLocks/>
          </p:cNvSpPr>
          <p:nvPr/>
        </p:nvSpPr>
        <p:spPr>
          <a:xfrm>
            <a:off x="1299412" y="3108396"/>
            <a:ext cx="9673388" cy="982059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2900"/>
              <a:buFont typeface="Arial"/>
              <a:buNone/>
            </a:pPr>
            <a:r>
              <a:rPr lang="en-US" sz="2900" b="0" i="0" u="none" strike="noStrike" cap="none">
                <a:solidFill>
                  <a:srgbClr val="164B3F"/>
                </a:solidFill>
                <a:uFillTx/>
                <a:latin typeface="Arial"/>
                <a:ea typeface="Arial"/>
                <a:cs typeface="Arial"/>
                <a:sym typeface="Arial"/>
              </a:rPr>
              <a:t>Tại Trung Quốc, </a:t>
            </a:r>
            <a:r>
              <a:rPr lang="en-US" sz="2900" b="1" i="0" u="none" strike="noStrike" cap="none">
                <a:solidFill>
                  <a:srgbClr val="164B3F"/>
                </a:solidFill>
                <a:uFillTx/>
                <a:latin typeface="Arial"/>
                <a:ea typeface="Arial"/>
                <a:cs typeface="Arial"/>
                <a:sym typeface="Arial"/>
              </a:rPr>
              <a:t>HAN</a:t>
            </a:r>
            <a:r>
              <a:rPr lang="en-US" sz="2900" b="0" i="0" u="none" strike="noStrike" cap="none">
                <a:solidFill>
                  <a:srgbClr val="164B3F"/>
                </a:solidFill>
                <a:uFillTx/>
                <a:latin typeface="Arial"/>
                <a:ea typeface="Arial"/>
                <a:cs typeface="Arial"/>
                <a:sym typeface="Arial"/>
              </a:rPr>
              <a:t>COFFEE đã thành lập công ty đại diện:</a:t>
            </a:r>
            <a:endParaRPr sz="1400" b="0" i="0" u="none" strike="noStrike" cap="none">
              <a:solidFill>
                <a:srgbClr val="000000"/>
              </a:solidFill>
              <a:uFillTx/>
              <a:latin typeface="Arial"/>
              <a:ea typeface="Arial"/>
              <a:cs typeface="Arial"/>
              <a:sym typeface="Arial"/>
            </a:endParaRPr>
          </a:p>
          <a:p>
            <a:pPr marL="0" marR="0" lvl="0" indent="0" algn="l" rtl="0">
              <a:lnSpc>
                <a:spcPct val="150000"/>
              </a:lnSpc>
              <a:spcBef>
                <a:spcPts val="2000"/>
              </a:spcBef>
              <a:spcAft>
                <a:spcPts val="0"/>
              </a:spcAft>
              <a:buClr>
                <a:srgbClr val="000000"/>
              </a:buClr>
              <a:buSzPts val="2900"/>
              <a:buFont typeface="Arial"/>
              <a:buNone/>
            </a:pPr>
            <a:r>
              <a:rPr lang="en-US" sz="2900" b="0" i="0" u="none" strike="noStrike" cap="none">
                <a:solidFill>
                  <a:srgbClr val="164B3F"/>
                </a:solidFill>
                <a:uFillTx/>
                <a:latin typeface="Arial"/>
                <a:ea typeface="Arial"/>
                <a:cs typeface="Arial"/>
                <a:sym typeface="Arial"/>
              </a:rPr>
              <a:t>+ 100% cổ phần thuộc sở hữu của IDD Việt Nam.</a:t>
            </a:r>
            <a:endParaRPr sz="1400" b="0" i="0" u="none" strike="noStrike" cap="none">
              <a:solidFill>
                <a:srgbClr val="000000"/>
              </a:solidFill>
              <a:uFillTx/>
              <a:latin typeface="Arial"/>
              <a:ea typeface="Arial"/>
              <a:cs typeface="Arial"/>
              <a:sym typeface="Arial"/>
            </a:endParaRPr>
          </a:p>
          <a:p>
            <a:pPr marL="0" marR="0" lvl="0" indent="0" algn="l" rtl="0">
              <a:lnSpc>
                <a:spcPct val="150000"/>
              </a:lnSpc>
              <a:spcBef>
                <a:spcPts val="2000"/>
              </a:spcBef>
              <a:spcAft>
                <a:spcPts val="0"/>
              </a:spcAft>
              <a:buClr>
                <a:srgbClr val="000000"/>
              </a:buClr>
              <a:buSzPts val="2900"/>
              <a:buFont typeface="Arial"/>
              <a:buNone/>
            </a:pPr>
            <a:r>
              <a:rPr lang="en-US" sz="2900" b="0" i="0" u="none" strike="noStrike" cap="none">
                <a:solidFill>
                  <a:srgbClr val="164B3F"/>
                </a:solidFill>
                <a:uFillTx/>
                <a:latin typeface="Arial"/>
                <a:ea typeface="Arial"/>
                <a:cs typeface="Arial"/>
                <a:sym typeface="Arial"/>
              </a:rPr>
              <a:t>+ Đang phân phối trực tiếp sản phẩm đến các Tổng Đại lý, Đại lý lớn tại các thành phố cấp 1, cấp 2 của Trung Quốc.</a:t>
            </a:r>
            <a:endParaRPr sz="1400" b="0" i="0" u="none" strike="noStrike" cap="none">
              <a:solidFill>
                <a:srgbClr val="000000"/>
              </a:solidFill>
              <a:uFillTx/>
              <a:latin typeface="Arial"/>
              <a:ea typeface="Arial"/>
              <a:cs typeface="Arial"/>
              <a:sym typeface="Arial"/>
            </a:endParaRPr>
          </a:p>
          <a:p>
            <a:pPr marL="0" marR="0" lvl="0" indent="0" algn="l" rtl="0">
              <a:lnSpc>
                <a:spcPct val="150000"/>
              </a:lnSpc>
              <a:spcBef>
                <a:spcPts val="2000"/>
              </a:spcBef>
              <a:spcAft>
                <a:spcPts val="0"/>
              </a:spcAft>
              <a:buClr>
                <a:srgbClr val="000000"/>
              </a:buClr>
              <a:buSzPts val="2900"/>
              <a:buFont typeface="Arial"/>
              <a:buNone/>
            </a:pPr>
            <a:r>
              <a:rPr lang="en-US" sz="2900" b="0" i="0" u="none" strike="noStrike" cap="none">
                <a:solidFill>
                  <a:srgbClr val="164B3F"/>
                </a:solidFill>
                <a:uFillTx/>
                <a:latin typeface="Arial"/>
                <a:ea typeface="Arial"/>
                <a:cs typeface="Arial"/>
                <a:sym typeface="Arial"/>
              </a:rPr>
              <a:t>+ Thương hiệu </a:t>
            </a:r>
            <a:r>
              <a:rPr lang="en-US" sz="2900" b="1" i="0" u="none" strike="noStrike" cap="none">
                <a:solidFill>
                  <a:srgbClr val="164B3F"/>
                </a:solidFill>
                <a:uFillTx/>
                <a:latin typeface="Arial"/>
                <a:ea typeface="Arial"/>
                <a:cs typeface="Arial"/>
                <a:sym typeface="Arial"/>
              </a:rPr>
              <a:t>HAN</a:t>
            </a:r>
            <a:r>
              <a:rPr lang="en-US" sz="2900" b="0" i="0" u="none" strike="noStrike" cap="none">
                <a:solidFill>
                  <a:srgbClr val="164B3F"/>
                </a:solidFill>
                <a:uFillTx/>
                <a:latin typeface="Arial"/>
                <a:ea typeface="Arial"/>
                <a:cs typeface="Arial"/>
                <a:sym typeface="Arial"/>
              </a:rPr>
              <a:t>COFFEE đã tạo dấu ấn tại những thành phố có sức tiêu thụ lớn nhất Trung Quốc như: Bắc Kinh, Thượng Hải, Quảng Châu, Thẩm Quyến, Trùng Khánh, Vân Nam, Chiết Giang...</a:t>
            </a:r>
            <a:endParaRPr sz="1400" b="0" i="0" u="none" strike="noStrike" cap="none">
              <a:solidFill>
                <a:srgbClr val="000000"/>
              </a:solidFill>
              <a:uFillTx/>
              <a:latin typeface="Arial"/>
              <a:ea typeface="Arial"/>
              <a:cs typeface="Arial"/>
              <a:sym typeface="Arial"/>
            </a:endParaRPr>
          </a:p>
          <a:p>
            <a:pPr marL="0" marR="0" lvl="0" indent="0" algn="l" rtl="0">
              <a:lnSpc>
                <a:spcPct val="150000"/>
              </a:lnSpc>
              <a:spcBef>
                <a:spcPts val="2000"/>
              </a:spcBef>
              <a:spcAft>
                <a:spcPts val="0"/>
              </a:spcAft>
              <a:buClr>
                <a:srgbClr val="000000"/>
              </a:buClr>
              <a:buSzPts val="2900"/>
              <a:buFont typeface="Arial"/>
              <a:buNone/>
            </a:pPr>
            <a:r>
              <a:rPr lang="en-US" sz="2900" b="0" i="0" u="none" strike="noStrike" cap="none">
                <a:solidFill>
                  <a:srgbClr val="164B3F"/>
                </a:solidFill>
                <a:uFillTx/>
                <a:latin typeface="Arial"/>
                <a:ea typeface="Arial"/>
                <a:cs typeface="Arial"/>
                <a:sym typeface="Arial"/>
              </a:rPr>
              <a:t>+ Đội ngũ nhân sự tại thị trường Trung Quốc đều là người bản xứ giàu kinh nghiệm, có tình yêu, tâm huyết với việc phát triển các sản phẩm cà phê.</a:t>
            </a:r>
            <a:endParaRPr sz="1400" b="0" i="0" u="none" strike="noStrike" cap="none">
              <a:solidFill>
                <a:srgbClr val="000000"/>
              </a:solidFill>
              <a:uFillTx/>
              <a:latin typeface="Arial"/>
              <a:ea typeface="Arial"/>
              <a:cs typeface="Arial"/>
              <a:sym typeface="Arial"/>
            </a:endParaRPr>
          </a:p>
        </p:txBody>
      </p:sp>
      <p:graphicFrame>
        <p:nvGraphicFramePr>
          <p:cNvPr id="1356" name="Google Shape;1356;p16"/>
          <p:cNvGraphicFramePr/>
          <p:nvPr/>
        </p:nvGraphicFramePr>
        <p:xfrm>
          <a:off x="11163304" y="4743450"/>
          <a:ext cx="7736049" cy="7721266"/>
        </p:xfrm>
        <a:graphic>
          <a:graphicData uri="http://schemas.openxmlformats.org/drawingml/2006/chart">
            <c:chart xmlns:c="http://schemas.openxmlformats.org/drawingml/2006/chart" xmlns:r="http://schemas.openxmlformats.org/officeDocument/2006/relationships" r:id="rId3"/>
          </a:graphicData>
        </a:graphic>
      </p:graphicFrame>
      <p:sp>
        <p:nvSpPr>
          <p:cNvPr id="1357" name="Google Shape;1357;p16"/>
          <p:cNvSpPr>
            <a:spLocks/>
          </p:cNvSpPr>
          <p:nvPr/>
        </p:nvSpPr>
        <p:spPr>
          <a:xfrm>
            <a:off x="19488817" y="5992982"/>
            <a:ext cx="714375" cy="714375"/>
          </a:xfrm>
          <a:prstGeom prst="ellipse">
            <a:avLst/>
          </a:prstGeom>
          <a:solidFill>
            <a:schemeClr val="accent1"/>
          </a:solidFill>
          <a:ln w="25400" cap="flat" cmpd="sng">
            <a:solidFill>
              <a:srgbClr val="10362E"/>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uFillTx/>
              <a:latin typeface="Arial"/>
              <a:ea typeface="Arial"/>
              <a:cs typeface="Arial"/>
              <a:sym typeface="Arial"/>
            </a:endParaRPr>
          </a:p>
        </p:txBody>
      </p:sp>
      <p:sp>
        <p:nvSpPr>
          <p:cNvPr id="1358" name="Google Shape;1358;p16"/>
          <p:cNvSpPr txBox="1">
            <a:spLocks/>
          </p:cNvSpPr>
          <p:nvPr/>
        </p:nvSpPr>
        <p:spPr>
          <a:xfrm>
            <a:off x="20488942" y="5842337"/>
            <a:ext cx="3143250" cy="101566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0" i="0" u="none" strike="noStrike" cap="none">
                <a:solidFill>
                  <a:srgbClr val="000000"/>
                </a:solidFill>
                <a:uFillTx/>
                <a:latin typeface="Arial"/>
                <a:ea typeface="Arial"/>
                <a:cs typeface="Arial"/>
                <a:sym typeface="Arial"/>
              </a:rPr>
              <a:t>Kênh online (thương mại truyền thống + thương mại xã hội)</a:t>
            </a:r>
            <a:endParaRPr sz="1400" b="0" i="0" u="none" strike="noStrike" cap="none">
              <a:solidFill>
                <a:srgbClr val="000000"/>
              </a:solidFill>
              <a:uFillTx/>
              <a:latin typeface="Arial"/>
              <a:ea typeface="Arial"/>
              <a:cs typeface="Arial"/>
              <a:sym typeface="Arial"/>
            </a:endParaRPr>
          </a:p>
        </p:txBody>
      </p:sp>
      <p:sp>
        <p:nvSpPr>
          <p:cNvPr id="1359" name="Google Shape;1359;p16"/>
          <p:cNvSpPr>
            <a:spLocks/>
          </p:cNvSpPr>
          <p:nvPr/>
        </p:nvSpPr>
        <p:spPr>
          <a:xfrm>
            <a:off x="19488817" y="7393157"/>
            <a:ext cx="714375" cy="714375"/>
          </a:xfrm>
          <a:prstGeom prst="ellipse">
            <a:avLst/>
          </a:prstGeom>
          <a:solidFill>
            <a:schemeClr val="accent2"/>
          </a:solidFill>
          <a:ln w="25400" cap="flat" cmpd="sng">
            <a:solidFill>
              <a:srgbClr val="10362E"/>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uFillTx/>
              <a:latin typeface="Arial"/>
              <a:ea typeface="Arial"/>
              <a:cs typeface="Arial"/>
              <a:sym typeface="Arial"/>
            </a:endParaRPr>
          </a:p>
        </p:txBody>
      </p:sp>
      <p:sp>
        <p:nvSpPr>
          <p:cNvPr id="1360" name="Google Shape;1360;p16"/>
          <p:cNvSpPr txBox="1">
            <a:spLocks/>
          </p:cNvSpPr>
          <p:nvPr/>
        </p:nvSpPr>
        <p:spPr>
          <a:xfrm>
            <a:off x="20488942" y="7371071"/>
            <a:ext cx="3143250"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0" i="0" u="none" strike="noStrike" cap="none">
                <a:solidFill>
                  <a:srgbClr val="000000"/>
                </a:solidFill>
                <a:uFillTx/>
                <a:latin typeface="Arial"/>
                <a:ea typeface="Arial"/>
                <a:cs typeface="Arial"/>
                <a:sym typeface="Arial"/>
              </a:rPr>
              <a:t>Kênh offline thương mại truyền thống</a:t>
            </a:r>
            <a:endParaRPr sz="2000" b="0" i="0" u="none" strike="noStrike" cap="none">
              <a:solidFill>
                <a:srgbClr val="000000"/>
              </a:solidFill>
              <a:uFillTx/>
              <a:latin typeface="Arial"/>
              <a:ea typeface="Arial"/>
              <a:cs typeface="Arial"/>
              <a:sym typeface="Arial"/>
            </a:endParaRPr>
          </a:p>
        </p:txBody>
      </p:sp>
      <p:sp>
        <p:nvSpPr>
          <p:cNvPr id="1361" name="Google Shape;1361;p16"/>
          <p:cNvSpPr txBox="1">
            <a:spLocks/>
          </p:cNvSpPr>
          <p:nvPr/>
        </p:nvSpPr>
        <p:spPr>
          <a:xfrm>
            <a:off x="11715750" y="3163475"/>
            <a:ext cx="11059193" cy="132343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en-US" sz="4000" b="0" i="0" u="none" strike="noStrike" cap="none">
                <a:solidFill>
                  <a:srgbClr val="000000"/>
                </a:solidFill>
                <a:uFillTx/>
                <a:latin typeface="Arial"/>
                <a:ea typeface="Arial"/>
                <a:cs typeface="Arial"/>
                <a:sym typeface="Arial"/>
              </a:rPr>
              <a:t>Doanh thu </a:t>
            </a:r>
            <a:r>
              <a:rPr lang="en-US" sz="4000" b="1" i="0" u="none" strike="noStrike" cap="none">
                <a:solidFill>
                  <a:srgbClr val="000000"/>
                </a:solidFill>
                <a:uFillTx/>
                <a:latin typeface="Arial"/>
                <a:ea typeface="Arial"/>
                <a:cs typeface="Arial"/>
                <a:sym typeface="Arial"/>
              </a:rPr>
              <a:t>HAN</a:t>
            </a:r>
            <a:r>
              <a:rPr lang="en-US" sz="4000" b="0" i="0" u="none" strike="noStrike" cap="none">
                <a:solidFill>
                  <a:srgbClr val="000000"/>
                </a:solidFill>
                <a:uFillTx/>
                <a:latin typeface="Arial"/>
                <a:ea typeface="Arial"/>
                <a:cs typeface="Arial"/>
                <a:sym typeface="Arial"/>
              </a:rPr>
              <a:t>COFFEE tại thị trường Trung Quốc</a:t>
            </a:r>
            <a:endParaRPr sz="4000" b="0" i="0" u="none" strike="noStrike" cap="none">
              <a:solidFill>
                <a:srgbClr val="000000"/>
              </a:solidFill>
              <a:uFillTx/>
              <a:latin typeface="Arial"/>
              <a:ea typeface="Arial"/>
              <a:cs typeface="Arial"/>
              <a:sym typeface="Arial"/>
            </a:endParaRPr>
          </a:p>
        </p:txBody>
      </p:sp>
      <p:sp>
        <p:nvSpPr>
          <p:cNvPr id="1362" name="Google Shape;1362;p16"/>
          <p:cNvSpPr txBox="1">
            <a:spLocks/>
          </p:cNvSpPr>
          <p:nvPr/>
        </p:nvSpPr>
        <p:spPr>
          <a:xfrm>
            <a:off x="5702875" y="1229850"/>
            <a:ext cx="143432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Thành tựu của HANCOFFEE</a:t>
            </a:r>
            <a:endParaRPr sz="6000" b="1" i="0" u="none" strike="noStrike" cap="none">
              <a:solidFill>
                <a:schemeClr val="dk2"/>
              </a:solidFill>
              <a:uFillTx/>
              <a:latin typeface="Georgia"/>
              <a:ea typeface="Georgia"/>
              <a:cs typeface="Georgia"/>
              <a:sym typeface="Georgia"/>
            </a:endParaRPr>
          </a:p>
          <a:p>
            <a:pPr marL="0" marR="0" lvl="0" indent="0" algn="ctr" rtl="0">
              <a:lnSpc>
                <a:spcPct val="100000"/>
              </a:lnSpc>
              <a:spcBef>
                <a:spcPts val="0"/>
              </a:spcBef>
              <a:spcAft>
                <a:spcPts val="0"/>
              </a:spcAft>
              <a:buClr>
                <a:srgbClr val="000000"/>
              </a:buClr>
              <a:buSzPts val="6000"/>
              <a:buFont typeface="Arial"/>
              <a:buNone/>
            </a:pPr>
            <a:endParaRPr sz="6000" b="0" i="0" u="none" strike="noStrike" cap="none">
              <a:solidFill>
                <a:srgbClr val="000000"/>
              </a:solidFill>
              <a:uFillTx/>
              <a:latin typeface="Georgia"/>
              <a:ea typeface="Georgia"/>
              <a:cs typeface="Georgia"/>
              <a:sym typeface="Georgia"/>
            </a:endParaRPr>
          </a:p>
          <a:p>
            <a:pPr marL="0" marR="0" lvl="0" indent="0" algn="ctr" rtl="0">
              <a:lnSpc>
                <a:spcPct val="100000"/>
              </a:lnSpc>
              <a:spcBef>
                <a:spcPts val="0"/>
              </a:spcBef>
              <a:spcAft>
                <a:spcPts val="0"/>
              </a:spcAft>
              <a:buClr>
                <a:srgbClr val="000000"/>
              </a:buClr>
              <a:buSzPts val="6000"/>
              <a:buFont typeface="Arial"/>
              <a:buNone/>
            </a:pPr>
            <a:endParaRPr sz="6000" b="1" i="0" u="none" strike="noStrike" cap="none">
              <a:solidFill>
                <a:schemeClr val="dk2"/>
              </a:solidFill>
              <a:uFillTx/>
              <a:latin typeface="Georgia"/>
              <a:ea typeface="Georgia"/>
              <a:cs typeface="Georgia"/>
              <a:sym typeface="Georgia"/>
            </a:endParaRPr>
          </a:p>
        </p:txBody>
      </p:sp>
      <p:sp>
        <p:nvSpPr>
          <p:cNvPr id="1363" name="Google Shape;1363;p16"/>
          <p:cNvSpPr txBox="1">
            <a:spLocks/>
          </p:cNvSpPr>
          <p:nvPr/>
        </p:nvSpPr>
        <p:spPr>
          <a:xfrm>
            <a:off x="5286925" y="2275500"/>
            <a:ext cx="15175200" cy="10158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3600"/>
              <a:buFont typeface="Arial"/>
              <a:buNone/>
            </a:pPr>
            <a:r>
              <a:rPr lang="en-US" sz="3600" b="1" i="0" u="none" strike="noStrike" cap="none">
                <a:solidFill>
                  <a:schemeClr val="dk2"/>
                </a:solidFill>
                <a:uFillTx/>
                <a:latin typeface="Arial"/>
                <a:ea typeface="Arial"/>
                <a:cs typeface="Arial"/>
                <a:sym typeface="Arial"/>
              </a:rPr>
              <a:t>Thành tựu chinh phục thị trường Trung Quốc</a:t>
            </a:r>
            <a:endParaRPr sz="3600" b="0" i="0" u="none" strike="noStrike" cap="none">
              <a:solidFill>
                <a:srgbClr val="000000"/>
              </a:solidFill>
              <a:uFillTx/>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67"/>
        <p:cNvGrpSpPr/>
        <p:nvPr/>
      </p:nvGrpSpPr>
      <p:grpSpPr>
        <a:xfrm>
          <a:off x="0" y="0"/>
          <a:ext cx="0" cy="0"/>
          <a:chOff x="0" y="0"/>
          <a:chExt cx="0" cy="0"/>
        </a:xfrm>
      </p:grpSpPr>
      <p:sp>
        <p:nvSpPr>
          <p:cNvPr id="1368" name="Google Shape;1368;p17"/>
          <p:cNvSpPr>
            <a:spLocks/>
          </p:cNvSpPr>
          <p:nvPr/>
        </p:nvSpPr>
        <p:spPr>
          <a:xfrm rot="-5400000">
            <a:off x="17293115" y="3991316"/>
            <a:ext cx="4619332" cy="3691962"/>
          </a:xfrm>
          <a:custGeom>
            <a:avLst/>
            <a:gdLst/>
            <a:ahLst/>
            <a:cxnLst/>
            <a:rect l="l" t="t" r="r" b="b"/>
            <a:pathLst>
              <a:path w="21600" h="21600" extrusionOk="0">
                <a:moveTo>
                  <a:pt x="21600" y="10823"/>
                </a:moveTo>
                <a:lnTo>
                  <a:pt x="12199" y="0"/>
                </a:lnTo>
                <a:lnTo>
                  <a:pt x="12199" y="3144"/>
                </a:lnTo>
                <a:lnTo>
                  <a:pt x="0" y="3144"/>
                </a:lnTo>
                <a:lnTo>
                  <a:pt x="0" y="18456"/>
                </a:lnTo>
                <a:lnTo>
                  <a:pt x="12199" y="18456"/>
                </a:lnTo>
                <a:lnTo>
                  <a:pt x="12199" y="21600"/>
                </a:lnTo>
                <a:lnTo>
                  <a:pt x="21600" y="10823"/>
                </a:lnTo>
                <a:close/>
                <a:moveTo>
                  <a:pt x="21600" y="10823"/>
                </a:moveTo>
              </a:path>
            </a:pathLst>
          </a:custGeom>
          <a:solidFill>
            <a:srgbClr val="FFFFFF"/>
          </a:solidFill>
          <a:ln w="9525" cap="flat" cmpd="sng">
            <a:solidFill>
              <a:srgbClr val="603713"/>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69" name="Google Shape;1369;p17"/>
          <p:cNvSpPr>
            <a:spLocks/>
          </p:cNvSpPr>
          <p:nvPr/>
        </p:nvSpPr>
        <p:spPr>
          <a:xfrm rot="-5400000">
            <a:off x="10632334" y="3919126"/>
            <a:ext cx="4619333" cy="3691963"/>
          </a:xfrm>
          <a:custGeom>
            <a:avLst/>
            <a:gdLst/>
            <a:ahLst/>
            <a:cxnLst/>
            <a:rect l="l" t="t" r="r" b="b"/>
            <a:pathLst>
              <a:path w="21600" h="21600" extrusionOk="0">
                <a:moveTo>
                  <a:pt x="21600" y="10823"/>
                </a:moveTo>
                <a:lnTo>
                  <a:pt x="12199" y="0"/>
                </a:lnTo>
                <a:lnTo>
                  <a:pt x="12199" y="3144"/>
                </a:lnTo>
                <a:lnTo>
                  <a:pt x="0" y="3144"/>
                </a:lnTo>
                <a:lnTo>
                  <a:pt x="0" y="18456"/>
                </a:lnTo>
                <a:lnTo>
                  <a:pt x="12199" y="18456"/>
                </a:lnTo>
                <a:lnTo>
                  <a:pt x="12199" y="21600"/>
                </a:lnTo>
                <a:lnTo>
                  <a:pt x="21600" y="10823"/>
                </a:lnTo>
                <a:close/>
                <a:moveTo>
                  <a:pt x="21600" y="10823"/>
                </a:moveTo>
              </a:path>
            </a:pathLst>
          </a:custGeom>
          <a:solidFill>
            <a:srgbClr val="FFFFFF"/>
          </a:solidFill>
          <a:ln w="9525" cap="flat" cmpd="sng">
            <a:solidFill>
              <a:srgbClr val="603713"/>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70" name="Google Shape;1370;p17"/>
          <p:cNvSpPr>
            <a:spLocks/>
          </p:cNvSpPr>
          <p:nvPr/>
        </p:nvSpPr>
        <p:spPr>
          <a:xfrm rot="-5400000">
            <a:off x="3982896" y="3887043"/>
            <a:ext cx="4619331" cy="3691961"/>
          </a:xfrm>
          <a:custGeom>
            <a:avLst/>
            <a:gdLst/>
            <a:ahLst/>
            <a:cxnLst/>
            <a:rect l="l" t="t" r="r" b="b"/>
            <a:pathLst>
              <a:path w="21600" h="21600" extrusionOk="0">
                <a:moveTo>
                  <a:pt x="21600" y="10823"/>
                </a:moveTo>
                <a:lnTo>
                  <a:pt x="12199" y="0"/>
                </a:lnTo>
                <a:lnTo>
                  <a:pt x="12199" y="3144"/>
                </a:lnTo>
                <a:lnTo>
                  <a:pt x="0" y="3144"/>
                </a:lnTo>
                <a:lnTo>
                  <a:pt x="0" y="18456"/>
                </a:lnTo>
                <a:lnTo>
                  <a:pt x="12199" y="18456"/>
                </a:lnTo>
                <a:lnTo>
                  <a:pt x="12199" y="21600"/>
                </a:lnTo>
                <a:lnTo>
                  <a:pt x="21600" y="10823"/>
                </a:lnTo>
                <a:close/>
                <a:moveTo>
                  <a:pt x="21600" y="10823"/>
                </a:moveTo>
              </a:path>
            </a:pathLst>
          </a:custGeom>
          <a:solidFill>
            <a:srgbClr val="FFFFFF"/>
          </a:solidFill>
          <a:ln w="9525" cap="flat" cmpd="sng">
            <a:solidFill>
              <a:srgbClr val="603713"/>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71" name="Google Shape;1371;p17"/>
          <p:cNvSpPr>
            <a:spLocks/>
          </p:cNvSpPr>
          <p:nvPr/>
        </p:nvSpPr>
        <p:spPr>
          <a:xfrm>
            <a:off x="5278360" y="5596326"/>
            <a:ext cx="2058109" cy="2107112"/>
          </a:xfrm>
          <a:custGeom>
            <a:avLst/>
            <a:gdLst/>
            <a:ahLst/>
            <a:cxnLst/>
            <a:rect l="l" t="t"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72" name="Google Shape;1372;p17"/>
          <p:cNvSpPr>
            <a:spLocks/>
          </p:cNvSpPr>
          <p:nvPr/>
        </p:nvSpPr>
        <p:spPr>
          <a:xfrm>
            <a:off x="11921659" y="5548202"/>
            <a:ext cx="2058109" cy="2107112"/>
          </a:xfrm>
          <a:custGeom>
            <a:avLst/>
            <a:gdLst/>
            <a:ahLst/>
            <a:cxnLst/>
            <a:rect l="l" t="t"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73" name="Google Shape;1373;p17"/>
          <p:cNvSpPr>
            <a:spLocks/>
          </p:cNvSpPr>
          <p:nvPr/>
        </p:nvSpPr>
        <p:spPr>
          <a:xfrm>
            <a:off x="18564956" y="5692582"/>
            <a:ext cx="2058109" cy="2107112"/>
          </a:xfrm>
          <a:custGeom>
            <a:avLst/>
            <a:gdLst/>
            <a:ahLst/>
            <a:cxnLst/>
            <a:rect l="l" t="t"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3"/>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74" name="Google Shape;1374;p17"/>
          <p:cNvSpPr txBox="1">
            <a:spLocks/>
          </p:cNvSpPr>
          <p:nvPr/>
        </p:nvSpPr>
        <p:spPr>
          <a:xfrm>
            <a:off x="3503908" y="8129435"/>
            <a:ext cx="5479425" cy="1521000"/>
          </a:xfrm>
          <a:prstGeom prst="rect">
            <a:avLst/>
          </a:prstGeom>
          <a:noFill/>
          <a:ln>
            <a:noFill/>
          </a:ln>
        </p:spPr>
        <p:txBody>
          <a:bodyPr spcFirstLastPara="1" wrap="square" lIns="91425" tIns="45700" rIns="91425" bIns="45700" anchor="t" anchorCtr="0">
            <a:noAutofit/>
          </a:bodyPr>
          <a:lstStyle/>
          <a:p>
            <a:pPr marL="0" marR="0" lvl="0" indent="0" algn="ctr" rtl="0">
              <a:lnSpc>
                <a:spcPct val="150000"/>
              </a:lnSpc>
              <a:spcBef>
                <a:spcPts val="1000"/>
              </a:spcBef>
              <a:spcAft>
                <a:spcPts val="1000"/>
              </a:spcAft>
              <a:buClr>
                <a:srgbClr val="000000"/>
              </a:buClr>
              <a:buSzPts val="3000"/>
              <a:buFont typeface="Arial"/>
              <a:buNone/>
            </a:pPr>
            <a:r>
              <a:rPr lang="en-US" sz="3000" b="1" i="0" u="none" strike="noStrike" cap="none">
                <a:solidFill>
                  <a:srgbClr val="164B3F"/>
                </a:solidFill>
                <a:uFillTx/>
                <a:latin typeface="Arial"/>
                <a:ea typeface="Arial"/>
                <a:cs typeface="Arial"/>
                <a:sym typeface="Arial"/>
              </a:rPr>
              <a:t>HAN</a:t>
            </a:r>
            <a:r>
              <a:rPr lang="en-US" sz="3000" b="0" i="0" u="none" strike="noStrike" cap="none">
                <a:solidFill>
                  <a:srgbClr val="164B3F"/>
                </a:solidFill>
                <a:uFillTx/>
                <a:latin typeface="Arial"/>
                <a:ea typeface="Arial"/>
                <a:cs typeface="Arial"/>
                <a:sym typeface="Arial"/>
              </a:rPr>
              <a:t>COFFEE đang hợp tác cùng một số nhà phân phối cà phê hàng đầu tại thị trường Trung Quốc trong mảng KA, MT, coffee shop.</a:t>
            </a:r>
            <a:endParaRPr sz="1400" b="0" i="0" u="none" strike="noStrike" cap="none">
              <a:solidFill>
                <a:srgbClr val="000000"/>
              </a:solidFill>
              <a:uFillTx/>
              <a:latin typeface="Arial"/>
              <a:ea typeface="Arial"/>
              <a:cs typeface="Arial"/>
              <a:sym typeface="Arial"/>
            </a:endParaRPr>
          </a:p>
        </p:txBody>
      </p:sp>
      <p:sp>
        <p:nvSpPr>
          <p:cNvPr id="1375" name="Google Shape;1375;p17"/>
          <p:cNvSpPr txBox="1">
            <a:spLocks/>
          </p:cNvSpPr>
          <p:nvPr/>
        </p:nvSpPr>
        <p:spPr>
          <a:xfrm>
            <a:off x="10241325" y="8194516"/>
            <a:ext cx="5479425" cy="1520984"/>
          </a:xfrm>
          <a:prstGeom prst="rect">
            <a:avLst/>
          </a:prstGeom>
          <a:noFill/>
          <a:ln>
            <a:noFill/>
          </a:ln>
        </p:spPr>
        <p:txBody>
          <a:bodyPr spcFirstLastPara="1" wrap="square" lIns="91425" tIns="45700" rIns="91425" bIns="45700" anchor="t" anchorCtr="0">
            <a:noAutofit/>
          </a:bodyPr>
          <a:lstStyle/>
          <a:p>
            <a:pPr marL="0" marR="0" lvl="0" indent="0" algn="ctr" rtl="0">
              <a:lnSpc>
                <a:spcPct val="150000"/>
              </a:lnSpc>
              <a:spcBef>
                <a:spcPts val="1000"/>
              </a:spcBef>
              <a:spcAft>
                <a:spcPts val="1000"/>
              </a:spcAft>
              <a:buClr>
                <a:srgbClr val="000000"/>
              </a:buClr>
              <a:buSzPts val="3000"/>
              <a:buFont typeface="Arial"/>
              <a:buNone/>
            </a:pPr>
            <a:r>
              <a:rPr lang="en-US" sz="3000" b="1" i="0" u="none" strike="noStrike" cap="none">
                <a:solidFill>
                  <a:srgbClr val="164B3F"/>
                </a:solidFill>
                <a:uFillTx/>
                <a:latin typeface="Arial"/>
                <a:ea typeface="Arial"/>
                <a:cs typeface="Arial"/>
                <a:sym typeface="Arial"/>
              </a:rPr>
              <a:t>HAN</a:t>
            </a:r>
            <a:r>
              <a:rPr lang="en-US" sz="3000" b="0" i="0" u="none" strike="noStrike" cap="none">
                <a:solidFill>
                  <a:srgbClr val="164B3F"/>
                </a:solidFill>
                <a:uFillTx/>
                <a:latin typeface="Arial"/>
                <a:ea typeface="Arial"/>
                <a:cs typeface="Arial"/>
                <a:sym typeface="Arial"/>
              </a:rPr>
              <a:t>COFFEE đặt mục tiêu phục vụ nhu cầu đa dạng của người tiêu dùng Trung Quốc bằng các sản phẩm cà phê tiện ích nhưng vẹn nguyên chất lượng.</a:t>
            </a:r>
            <a:endParaRPr sz="1400" b="0" i="0" u="none" strike="noStrike" cap="none">
              <a:solidFill>
                <a:srgbClr val="000000"/>
              </a:solidFill>
              <a:uFillTx/>
              <a:latin typeface="Arial"/>
              <a:ea typeface="Arial"/>
              <a:cs typeface="Arial"/>
              <a:sym typeface="Arial"/>
            </a:endParaRPr>
          </a:p>
        </p:txBody>
      </p:sp>
      <p:sp>
        <p:nvSpPr>
          <p:cNvPr id="1376" name="Google Shape;1376;p17"/>
          <p:cNvSpPr txBox="1">
            <a:spLocks/>
          </p:cNvSpPr>
          <p:nvPr/>
        </p:nvSpPr>
        <p:spPr>
          <a:xfrm>
            <a:off x="16810302" y="8194516"/>
            <a:ext cx="5479425" cy="1520984"/>
          </a:xfrm>
          <a:prstGeom prst="rect">
            <a:avLst/>
          </a:prstGeom>
          <a:noFill/>
          <a:ln>
            <a:noFill/>
          </a:ln>
        </p:spPr>
        <p:txBody>
          <a:bodyPr spcFirstLastPara="1" wrap="square" lIns="91425" tIns="45700" rIns="91425" bIns="45700" anchor="t" anchorCtr="0">
            <a:noAutofit/>
          </a:bodyPr>
          <a:lstStyle/>
          <a:p>
            <a:pPr marL="0" marR="0" lvl="0" indent="0" algn="ctr" rtl="0">
              <a:lnSpc>
                <a:spcPct val="150000"/>
              </a:lnSpc>
              <a:spcBef>
                <a:spcPts val="1000"/>
              </a:spcBef>
              <a:spcAft>
                <a:spcPts val="1000"/>
              </a:spcAft>
              <a:buClr>
                <a:srgbClr val="000000"/>
              </a:buClr>
              <a:buSzPts val="3000"/>
              <a:buFont typeface="Arial"/>
              <a:buNone/>
            </a:pPr>
            <a:r>
              <a:rPr lang="en-US" sz="3000" b="1" i="0" u="none" strike="noStrike" cap="none">
                <a:solidFill>
                  <a:srgbClr val="164B3F"/>
                </a:solidFill>
                <a:uFillTx/>
                <a:latin typeface="Arial"/>
                <a:ea typeface="Arial"/>
                <a:cs typeface="Arial"/>
                <a:sym typeface="Arial"/>
              </a:rPr>
              <a:t>HAN</a:t>
            </a:r>
            <a:r>
              <a:rPr lang="en-US" sz="3000" b="0" i="0" u="none" strike="noStrike" cap="none">
                <a:solidFill>
                  <a:srgbClr val="164B3F"/>
                </a:solidFill>
                <a:uFillTx/>
                <a:latin typeface="Arial"/>
                <a:ea typeface="Arial"/>
                <a:cs typeface="Arial"/>
                <a:sym typeface="Arial"/>
              </a:rPr>
              <a:t>COFFEE hướng tới nắm giữ 5-10% thị phần thị trường cà phê Trung Quốc sau 05 năm; dẫn đầu làn sóng cà phê thứ ba ở quốc gia đầy tiềm năng này.</a:t>
            </a:r>
            <a:endParaRPr sz="1400" b="0" i="0" u="none" strike="noStrike" cap="none">
              <a:solidFill>
                <a:srgbClr val="000000"/>
              </a:solidFill>
              <a:uFillTx/>
              <a:latin typeface="Arial"/>
              <a:ea typeface="Arial"/>
              <a:cs typeface="Arial"/>
              <a:sym typeface="Arial"/>
            </a:endParaRPr>
          </a:p>
        </p:txBody>
      </p:sp>
      <p:sp>
        <p:nvSpPr>
          <p:cNvPr id="1377" name="Google Shape;1377;p17"/>
          <p:cNvSpPr>
            <a:spLocks/>
          </p:cNvSpPr>
          <p:nvPr/>
        </p:nvSpPr>
        <p:spPr>
          <a:xfrm>
            <a:off x="5866349" y="6155625"/>
            <a:ext cx="837385" cy="1140055"/>
          </a:xfrm>
          <a:custGeom>
            <a:avLst/>
            <a:gdLst/>
            <a:ahLst/>
            <a:cxnLst/>
            <a:rect l="l" t="t" r="r" b="b"/>
            <a:pathLst>
              <a:path w="364" h="498" extrusionOk="0">
                <a:moveTo>
                  <a:pt x="106" y="479"/>
                </a:moveTo>
                <a:lnTo>
                  <a:pt x="106" y="479"/>
                </a:lnTo>
                <a:cubicBezTo>
                  <a:pt x="123" y="488"/>
                  <a:pt x="150" y="497"/>
                  <a:pt x="176" y="497"/>
                </a:cubicBezTo>
                <a:cubicBezTo>
                  <a:pt x="203" y="497"/>
                  <a:pt x="229" y="488"/>
                  <a:pt x="248" y="479"/>
                </a:cubicBezTo>
                <a:cubicBezTo>
                  <a:pt x="248" y="426"/>
                  <a:pt x="248" y="426"/>
                  <a:pt x="248" y="426"/>
                </a:cubicBezTo>
                <a:cubicBezTo>
                  <a:pt x="106" y="426"/>
                  <a:pt x="106" y="426"/>
                  <a:pt x="106" y="426"/>
                </a:cubicBezTo>
                <a:lnTo>
                  <a:pt x="106" y="479"/>
                </a:lnTo>
                <a:close/>
                <a:moveTo>
                  <a:pt x="248" y="400"/>
                </a:moveTo>
                <a:lnTo>
                  <a:pt x="248" y="400"/>
                </a:lnTo>
                <a:cubicBezTo>
                  <a:pt x="248" y="293"/>
                  <a:pt x="363" y="258"/>
                  <a:pt x="354" y="151"/>
                </a:cubicBezTo>
                <a:cubicBezTo>
                  <a:pt x="345" y="80"/>
                  <a:pt x="301" y="0"/>
                  <a:pt x="176" y="0"/>
                </a:cubicBezTo>
                <a:cubicBezTo>
                  <a:pt x="53" y="0"/>
                  <a:pt x="9" y="80"/>
                  <a:pt x="0" y="151"/>
                </a:cubicBezTo>
                <a:cubicBezTo>
                  <a:pt x="0" y="258"/>
                  <a:pt x="106" y="293"/>
                  <a:pt x="106" y="400"/>
                </a:cubicBezTo>
                <a:lnTo>
                  <a:pt x="248" y="400"/>
                </a:lnTo>
                <a:close/>
                <a:moveTo>
                  <a:pt x="53" y="151"/>
                </a:moveTo>
                <a:lnTo>
                  <a:pt x="53" y="151"/>
                </a:lnTo>
                <a:cubicBezTo>
                  <a:pt x="62" y="89"/>
                  <a:pt x="106" y="53"/>
                  <a:pt x="176" y="53"/>
                </a:cubicBezTo>
                <a:cubicBezTo>
                  <a:pt x="248" y="53"/>
                  <a:pt x="292" y="89"/>
                  <a:pt x="301" y="151"/>
                </a:cubicBezTo>
                <a:cubicBezTo>
                  <a:pt x="301" y="187"/>
                  <a:pt x="283" y="213"/>
                  <a:pt x="257" y="249"/>
                </a:cubicBezTo>
                <a:cubicBezTo>
                  <a:pt x="229" y="275"/>
                  <a:pt x="213" y="311"/>
                  <a:pt x="194" y="355"/>
                </a:cubicBezTo>
                <a:cubicBezTo>
                  <a:pt x="159" y="355"/>
                  <a:pt x="159" y="355"/>
                  <a:pt x="159" y="355"/>
                </a:cubicBezTo>
                <a:cubicBezTo>
                  <a:pt x="141" y="311"/>
                  <a:pt x="123" y="275"/>
                  <a:pt x="97" y="249"/>
                </a:cubicBezTo>
                <a:cubicBezTo>
                  <a:pt x="70" y="213"/>
                  <a:pt x="53" y="187"/>
                  <a:pt x="53" y="151"/>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78" name="Google Shape;1378;p17"/>
          <p:cNvSpPr>
            <a:spLocks/>
          </p:cNvSpPr>
          <p:nvPr/>
        </p:nvSpPr>
        <p:spPr>
          <a:xfrm>
            <a:off x="12614530" y="6059290"/>
            <a:ext cx="638385" cy="1127150"/>
          </a:xfrm>
          <a:custGeom>
            <a:avLst/>
            <a:gdLst/>
            <a:ahLst/>
            <a:cxnLst/>
            <a:rect l="l" t="t" r="r" b="b"/>
            <a:pathLst>
              <a:path w="284" h="497" extrusionOk="0">
                <a:moveTo>
                  <a:pt x="283" y="115"/>
                </a:moveTo>
                <a:lnTo>
                  <a:pt x="283" y="115"/>
                </a:lnTo>
                <a:cubicBezTo>
                  <a:pt x="283" y="62"/>
                  <a:pt x="283" y="62"/>
                  <a:pt x="283" y="62"/>
                </a:cubicBezTo>
                <a:cubicBezTo>
                  <a:pt x="283" y="35"/>
                  <a:pt x="221" y="0"/>
                  <a:pt x="142" y="0"/>
                </a:cubicBezTo>
                <a:cubicBezTo>
                  <a:pt x="61" y="0"/>
                  <a:pt x="0" y="35"/>
                  <a:pt x="0" y="62"/>
                </a:cubicBezTo>
                <a:cubicBezTo>
                  <a:pt x="0" y="62"/>
                  <a:pt x="0" y="62"/>
                  <a:pt x="0" y="115"/>
                </a:cubicBezTo>
                <a:cubicBezTo>
                  <a:pt x="0" y="168"/>
                  <a:pt x="97" y="213"/>
                  <a:pt x="97" y="248"/>
                </a:cubicBezTo>
                <a:cubicBezTo>
                  <a:pt x="97" y="292"/>
                  <a:pt x="0" y="328"/>
                  <a:pt x="0" y="381"/>
                </a:cubicBezTo>
                <a:cubicBezTo>
                  <a:pt x="0" y="434"/>
                  <a:pt x="0" y="443"/>
                  <a:pt x="0" y="443"/>
                </a:cubicBezTo>
                <a:cubicBezTo>
                  <a:pt x="0" y="460"/>
                  <a:pt x="61" y="496"/>
                  <a:pt x="142" y="496"/>
                </a:cubicBezTo>
                <a:cubicBezTo>
                  <a:pt x="221" y="496"/>
                  <a:pt x="283" y="460"/>
                  <a:pt x="283" y="443"/>
                </a:cubicBezTo>
                <a:cubicBezTo>
                  <a:pt x="283" y="443"/>
                  <a:pt x="283" y="434"/>
                  <a:pt x="283" y="381"/>
                </a:cubicBezTo>
                <a:cubicBezTo>
                  <a:pt x="283" y="328"/>
                  <a:pt x="186" y="292"/>
                  <a:pt x="186" y="248"/>
                </a:cubicBezTo>
                <a:cubicBezTo>
                  <a:pt x="186" y="213"/>
                  <a:pt x="283" y="168"/>
                  <a:pt x="283" y="115"/>
                </a:cubicBezTo>
                <a:close/>
                <a:moveTo>
                  <a:pt x="44" y="62"/>
                </a:moveTo>
                <a:lnTo>
                  <a:pt x="44" y="62"/>
                </a:lnTo>
                <a:cubicBezTo>
                  <a:pt x="61" y="53"/>
                  <a:pt x="88" y="35"/>
                  <a:pt x="142" y="35"/>
                </a:cubicBezTo>
                <a:cubicBezTo>
                  <a:pt x="195" y="35"/>
                  <a:pt x="239" y="62"/>
                  <a:pt x="239" y="62"/>
                </a:cubicBezTo>
                <a:cubicBezTo>
                  <a:pt x="248" y="62"/>
                  <a:pt x="257" y="71"/>
                  <a:pt x="248" y="71"/>
                </a:cubicBezTo>
                <a:cubicBezTo>
                  <a:pt x="230" y="88"/>
                  <a:pt x="186" y="97"/>
                  <a:pt x="142" y="97"/>
                </a:cubicBezTo>
                <a:cubicBezTo>
                  <a:pt x="97" y="97"/>
                  <a:pt x="53" y="88"/>
                  <a:pt x="35" y="71"/>
                </a:cubicBezTo>
                <a:cubicBezTo>
                  <a:pt x="26" y="71"/>
                  <a:pt x="44" y="62"/>
                  <a:pt x="44" y="62"/>
                </a:cubicBezTo>
                <a:close/>
                <a:moveTo>
                  <a:pt x="151" y="248"/>
                </a:moveTo>
                <a:lnTo>
                  <a:pt x="151" y="248"/>
                </a:lnTo>
                <a:cubicBezTo>
                  <a:pt x="151" y="283"/>
                  <a:pt x="177" y="301"/>
                  <a:pt x="204" y="328"/>
                </a:cubicBezTo>
                <a:cubicBezTo>
                  <a:pt x="221" y="345"/>
                  <a:pt x="248" y="372"/>
                  <a:pt x="248" y="381"/>
                </a:cubicBezTo>
                <a:cubicBezTo>
                  <a:pt x="248" y="416"/>
                  <a:pt x="248" y="416"/>
                  <a:pt x="248" y="416"/>
                </a:cubicBezTo>
                <a:cubicBezTo>
                  <a:pt x="230" y="407"/>
                  <a:pt x="151" y="390"/>
                  <a:pt x="151" y="354"/>
                </a:cubicBezTo>
                <a:cubicBezTo>
                  <a:pt x="151" y="337"/>
                  <a:pt x="133" y="337"/>
                  <a:pt x="133" y="354"/>
                </a:cubicBezTo>
                <a:cubicBezTo>
                  <a:pt x="133" y="390"/>
                  <a:pt x="61" y="407"/>
                  <a:pt x="35" y="416"/>
                </a:cubicBezTo>
                <a:cubicBezTo>
                  <a:pt x="35" y="381"/>
                  <a:pt x="35" y="381"/>
                  <a:pt x="35" y="381"/>
                </a:cubicBezTo>
                <a:cubicBezTo>
                  <a:pt x="35" y="372"/>
                  <a:pt x="61" y="345"/>
                  <a:pt x="80" y="328"/>
                </a:cubicBezTo>
                <a:cubicBezTo>
                  <a:pt x="106" y="301"/>
                  <a:pt x="133" y="283"/>
                  <a:pt x="133" y="248"/>
                </a:cubicBezTo>
                <a:cubicBezTo>
                  <a:pt x="133" y="222"/>
                  <a:pt x="106" y="203"/>
                  <a:pt x="80" y="177"/>
                </a:cubicBezTo>
                <a:cubicBezTo>
                  <a:pt x="61" y="159"/>
                  <a:pt x="35" y="132"/>
                  <a:pt x="35" y="115"/>
                </a:cubicBezTo>
                <a:cubicBezTo>
                  <a:pt x="35" y="88"/>
                  <a:pt x="35" y="88"/>
                  <a:pt x="35" y="88"/>
                </a:cubicBezTo>
                <a:cubicBezTo>
                  <a:pt x="61" y="106"/>
                  <a:pt x="97" y="115"/>
                  <a:pt x="142" y="115"/>
                </a:cubicBezTo>
                <a:cubicBezTo>
                  <a:pt x="186" y="115"/>
                  <a:pt x="230" y="106"/>
                  <a:pt x="248" y="88"/>
                </a:cubicBezTo>
                <a:cubicBezTo>
                  <a:pt x="248" y="115"/>
                  <a:pt x="248" y="115"/>
                  <a:pt x="248" y="115"/>
                </a:cubicBezTo>
                <a:cubicBezTo>
                  <a:pt x="248" y="132"/>
                  <a:pt x="221" y="159"/>
                  <a:pt x="204" y="177"/>
                </a:cubicBezTo>
                <a:cubicBezTo>
                  <a:pt x="177" y="203"/>
                  <a:pt x="151" y="222"/>
                  <a:pt x="151" y="24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nvGrpSpPr>
          <p:cNvPr id="1379" name="Google Shape;1379;p17"/>
          <p:cNvGrpSpPr/>
          <p:nvPr/>
        </p:nvGrpSpPr>
        <p:grpSpPr>
          <a:xfrm>
            <a:off x="18999926" y="6384118"/>
            <a:ext cx="1114560" cy="782611"/>
            <a:chOff x="19242831" y="2501835"/>
            <a:chExt cx="705069" cy="495078"/>
          </a:xfrm>
        </p:grpSpPr>
        <p:sp>
          <p:nvSpPr>
            <p:cNvPr id="1380" name="Google Shape;1380;p17"/>
            <p:cNvSpPr>
              <a:spLocks/>
            </p:cNvSpPr>
            <p:nvPr/>
          </p:nvSpPr>
          <p:spPr>
            <a:xfrm>
              <a:off x="19443613" y="2749373"/>
              <a:ext cx="504288" cy="247540"/>
            </a:xfrm>
            <a:custGeom>
              <a:avLst/>
              <a:gdLst/>
              <a:ahLst/>
              <a:cxnLst/>
              <a:rect l="l" t="t" r="r" b="b"/>
              <a:pathLst>
                <a:path w="477" h="233" extrusionOk="0">
                  <a:moveTo>
                    <a:pt x="462" y="68"/>
                  </a:moveTo>
                  <a:lnTo>
                    <a:pt x="462" y="68"/>
                  </a:lnTo>
                  <a:cubicBezTo>
                    <a:pt x="450" y="54"/>
                    <a:pt x="436" y="54"/>
                    <a:pt x="436" y="54"/>
                  </a:cubicBezTo>
                  <a:cubicBezTo>
                    <a:pt x="422" y="54"/>
                    <a:pt x="422" y="54"/>
                    <a:pt x="408" y="54"/>
                  </a:cubicBezTo>
                  <a:cubicBezTo>
                    <a:pt x="231" y="164"/>
                    <a:pt x="231" y="164"/>
                    <a:pt x="231" y="164"/>
                  </a:cubicBezTo>
                  <a:cubicBezTo>
                    <a:pt x="150" y="122"/>
                    <a:pt x="150" y="122"/>
                    <a:pt x="150" y="122"/>
                  </a:cubicBezTo>
                  <a:lnTo>
                    <a:pt x="150" y="122"/>
                  </a:lnTo>
                  <a:cubicBezTo>
                    <a:pt x="150" y="122"/>
                    <a:pt x="150" y="122"/>
                    <a:pt x="150" y="108"/>
                  </a:cubicBezTo>
                  <a:cubicBezTo>
                    <a:pt x="164" y="108"/>
                    <a:pt x="164" y="96"/>
                    <a:pt x="164" y="96"/>
                  </a:cubicBezTo>
                  <a:lnTo>
                    <a:pt x="164" y="96"/>
                  </a:lnTo>
                  <a:cubicBezTo>
                    <a:pt x="218" y="122"/>
                    <a:pt x="218" y="122"/>
                    <a:pt x="218" y="122"/>
                  </a:cubicBezTo>
                  <a:cubicBezTo>
                    <a:pt x="231" y="122"/>
                    <a:pt x="231" y="122"/>
                    <a:pt x="231" y="122"/>
                  </a:cubicBezTo>
                  <a:cubicBezTo>
                    <a:pt x="245" y="122"/>
                    <a:pt x="259" y="108"/>
                    <a:pt x="273" y="96"/>
                  </a:cubicBezTo>
                  <a:cubicBezTo>
                    <a:pt x="273" y="96"/>
                    <a:pt x="273" y="82"/>
                    <a:pt x="273" y="68"/>
                  </a:cubicBezTo>
                  <a:cubicBezTo>
                    <a:pt x="273" y="68"/>
                    <a:pt x="259" y="54"/>
                    <a:pt x="245" y="54"/>
                  </a:cubicBezTo>
                  <a:cubicBezTo>
                    <a:pt x="96" y="0"/>
                    <a:pt x="96" y="0"/>
                    <a:pt x="96" y="0"/>
                  </a:cubicBezTo>
                  <a:cubicBezTo>
                    <a:pt x="96" y="0"/>
                    <a:pt x="96" y="0"/>
                    <a:pt x="82" y="0"/>
                  </a:cubicBezTo>
                  <a:cubicBezTo>
                    <a:pt x="41" y="0"/>
                    <a:pt x="0" y="27"/>
                    <a:pt x="0" y="27"/>
                  </a:cubicBezTo>
                  <a:lnTo>
                    <a:pt x="0" y="27"/>
                  </a:lnTo>
                  <a:cubicBezTo>
                    <a:pt x="0" y="177"/>
                    <a:pt x="0" y="177"/>
                    <a:pt x="0" y="177"/>
                  </a:cubicBezTo>
                  <a:lnTo>
                    <a:pt x="0" y="177"/>
                  </a:lnTo>
                  <a:cubicBezTo>
                    <a:pt x="0" y="177"/>
                    <a:pt x="41" y="177"/>
                    <a:pt x="54" y="177"/>
                  </a:cubicBezTo>
                  <a:cubicBezTo>
                    <a:pt x="82" y="177"/>
                    <a:pt x="110" y="191"/>
                    <a:pt x="110" y="191"/>
                  </a:cubicBezTo>
                  <a:cubicBezTo>
                    <a:pt x="231" y="232"/>
                    <a:pt x="231" y="232"/>
                    <a:pt x="231" y="232"/>
                  </a:cubicBezTo>
                  <a:cubicBezTo>
                    <a:pt x="231" y="232"/>
                    <a:pt x="231" y="232"/>
                    <a:pt x="245" y="232"/>
                  </a:cubicBezTo>
                  <a:cubicBezTo>
                    <a:pt x="245" y="232"/>
                    <a:pt x="245" y="232"/>
                    <a:pt x="259" y="232"/>
                  </a:cubicBezTo>
                  <a:cubicBezTo>
                    <a:pt x="450" y="122"/>
                    <a:pt x="450" y="122"/>
                    <a:pt x="450" y="122"/>
                  </a:cubicBezTo>
                  <a:cubicBezTo>
                    <a:pt x="462" y="108"/>
                    <a:pt x="476" y="82"/>
                    <a:pt x="462" y="68"/>
                  </a:cubicBezTo>
                </a:path>
              </a:pathLst>
            </a:custGeom>
            <a:solidFill>
              <a:schemeClr val="lt1"/>
            </a:solidFill>
            <a:ln>
              <a:noFill/>
            </a:ln>
          </p:spPr>
          <p:txBody>
            <a:bodyPr spcFirstLastPara="1" wrap="square" lIns="152350" tIns="76175" rIns="152350" bIns="76175"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81" name="Google Shape;1381;p17"/>
            <p:cNvSpPr>
              <a:spLocks/>
            </p:cNvSpPr>
            <p:nvPr/>
          </p:nvSpPr>
          <p:spPr>
            <a:xfrm>
              <a:off x="19242831" y="2763387"/>
              <a:ext cx="172767" cy="214844"/>
            </a:xfrm>
            <a:custGeom>
              <a:avLst/>
              <a:gdLst/>
              <a:ahLst/>
              <a:cxnLst/>
              <a:rect l="l" t="t" r="r" b="b"/>
              <a:pathLst>
                <a:path w="165" h="205" extrusionOk="0">
                  <a:moveTo>
                    <a:pt x="0" y="204"/>
                  </a:moveTo>
                  <a:lnTo>
                    <a:pt x="0" y="204"/>
                  </a:lnTo>
                  <a:cubicBezTo>
                    <a:pt x="164" y="204"/>
                    <a:pt x="164" y="204"/>
                    <a:pt x="164" y="204"/>
                  </a:cubicBezTo>
                  <a:cubicBezTo>
                    <a:pt x="164" y="0"/>
                    <a:pt x="164" y="0"/>
                    <a:pt x="164" y="0"/>
                  </a:cubicBezTo>
                  <a:cubicBezTo>
                    <a:pt x="0" y="0"/>
                    <a:pt x="0" y="0"/>
                    <a:pt x="0" y="0"/>
                  </a:cubicBezTo>
                  <a:lnTo>
                    <a:pt x="0" y="204"/>
                  </a:lnTo>
                  <a:close/>
                  <a:moveTo>
                    <a:pt x="110" y="40"/>
                  </a:moveTo>
                  <a:lnTo>
                    <a:pt x="110" y="40"/>
                  </a:lnTo>
                  <a:cubicBezTo>
                    <a:pt x="122" y="40"/>
                    <a:pt x="137" y="54"/>
                    <a:pt x="137" y="68"/>
                  </a:cubicBezTo>
                  <a:cubicBezTo>
                    <a:pt x="137" y="82"/>
                    <a:pt x="122" y="82"/>
                    <a:pt x="110" y="82"/>
                  </a:cubicBezTo>
                  <a:cubicBezTo>
                    <a:pt x="96" y="82"/>
                    <a:pt x="82" y="82"/>
                    <a:pt x="82" y="68"/>
                  </a:cubicBezTo>
                  <a:cubicBezTo>
                    <a:pt x="82" y="54"/>
                    <a:pt x="96" y="40"/>
                    <a:pt x="110" y="40"/>
                  </a:cubicBezTo>
                  <a:close/>
                </a:path>
              </a:pathLst>
            </a:custGeom>
            <a:solidFill>
              <a:schemeClr val="lt1"/>
            </a:solidFill>
            <a:ln>
              <a:noFill/>
            </a:ln>
          </p:spPr>
          <p:txBody>
            <a:bodyPr spcFirstLastPara="1" wrap="square" lIns="152350" tIns="76175" rIns="152350" bIns="76175"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382" name="Google Shape;1382;p17"/>
            <p:cNvSpPr>
              <a:spLocks/>
            </p:cNvSpPr>
            <p:nvPr/>
          </p:nvSpPr>
          <p:spPr>
            <a:xfrm>
              <a:off x="19490308" y="2501835"/>
              <a:ext cx="378213" cy="350289"/>
            </a:xfrm>
            <a:custGeom>
              <a:avLst/>
              <a:gdLst/>
              <a:ahLst/>
              <a:cxnLst/>
              <a:rect l="l" t="t" r="r" b="b"/>
              <a:pathLst>
                <a:path w="355" h="329" extrusionOk="0">
                  <a:moveTo>
                    <a:pt x="41" y="205"/>
                  </a:moveTo>
                  <a:lnTo>
                    <a:pt x="41" y="205"/>
                  </a:lnTo>
                  <a:cubicBezTo>
                    <a:pt x="41" y="205"/>
                    <a:pt x="41" y="205"/>
                    <a:pt x="55" y="205"/>
                  </a:cubicBezTo>
                  <a:lnTo>
                    <a:pt x="69" y="205"/>
                  </a:lnTo>
                  <a:cubicBezTo>
                    <a:pt x="177" y="246"/>
                    <a:pt x="177" y="246"/>
                    <a:pt x="177" y="246"/>
                  </a:cubicBezTo>
                  <a:cubicBezTo>
                    <a:pt x="177" y="232"/>
                    <a:pt x="177" y="232"/>
                    <a:pt x="177" y="232"/>
                  </a:cubicBezTo>
                  <a:cubicBezTo>
                    <a:pt x="163" y="232"/>
                    <a:pt x="136" y="232"/>
                    <a:pt x="136" y="219"/>
                  </a:cubicBezTo>
                  <a:cubicBezTo>
                    <a:pt x="136" y="205"/>
                    <a:pt x="136" y="205"/>
                    <a:pt x="136" y="205"/>
                  </a:cubicBezTo>
                  <a:cubicBezTo>
                    <a:pt x="149" y="219"/>
                    <a:pt x="163" y="219"/>
                    <a:pt x="177" y="219"/>
                  </a:cubicBezTo>
                  <a:cubicBezTo>
                    <a:pt x="190" y="219"/>
                    <a:pt x="204" y="205"/>
                    <a:pt x="204" y="191"/>
                  </a:cubicBezTo>
                  <a:cubicBezTo>
                    <a:pt x="204" y="177"/>
                    <a:pt x="190" y="163"/>
                    <a:pt x="177" y="163"/>
                  </a:cubicBezTo>
                  <a:cubicBezTo>
                    <a:pt x="149" y="151"/>
                    <a:pt x="136" y="137"/>
                    <a:pt x="136" y="123"/>
                  </a:cubicBezTo>
                  <a:cubicBezTo>
                    <a:pt x="136" y="96"/>
                    <a:pt x="149" y="83"/>
                    <a:pt x="177" y="83"/>
                  </a:cubicBezTo>
                  <a:cubicBezTo>
                    <a:pt x="177" y="55"/>
                    <a:pt x="177" y="55"/>
                    <a:pt x="177" y="55"/>
                  </a:cubicBezTo>
                  <a:cubicBezTo>
                    <a:pt x="190" y="55"/>
                    <a:pt x="190" y="55"/>
                    <a:pt x="190" y="55"/>
                  </a:cubicBezTo>
                  <a:cubicBezTo>
                    <a:pt x="190" y="69"/>
                    <a:pt x="190" y="69"/>
                    <a:pt x="190" y="69"/>
                  </a:cubicBezTo>
                  <a:cubicBezTo>
                    <a:pt x="204" y="83"/>
                    <a:pt x="218" y="83"/>
                    <a:pt x="218" y="83"/>
                  </a:cubicBezTo>
                  <a:cubicBezTo>
                    <a:pt x="218" y="96"/>
                    <a:pt x="218" y="96"/>
                    <a:pt x="218" y="96"/>
                  </a:cubicBezTo>
                  <a:cubicBezTo>
                    <a:pt x="218" y="96"/>
                    <a:pt x="204" y="96"/>
                    <a:pt x="190" y="96"/>
                  </a:cubicBezTo>
                  <a:cubicBezTo>
                    <a:pt x="163" y="96"/>
                    <a:pt x="163" y="109"/>
                    <a:pt x="163" y="109"/>
                  </a:cubicBezTo>
                  <a:cubicBezTo>
                    <a:pt x="163" y="123"/>
                    <a:pt x="163" y="137"/>
                    <a:pt x="190" y="137"/>
                  </a:cubicBezTo>
                  <a:cubicBezTo>
                    <a:pt x="218" y="151"/>
                    <a:pt x="232" y="163"/>
                    <a:pt x="232" y="191"/>
                  </a:cubicBezTo>
                  <a:cubicBezTo>
                    <a:pt x="232" y="205"/>
                    <a:pt x="218" y="232"/>
                    <a:pt x="190" y="232"/>
                  </a:cubicBezTo>
                  <a:cubicBezTo>
                    <a:pt x="190" y="246"/>
                    <a:pt x="190" y="246"/>
                    <a:pt x="190" y="246"/>
                  </a:cubicBezTo>
                  <a:cubicBezTo>
                    <a:pt x="218" y="259"/>
                    <a:pt x="218" y="259"/>
                    <a:pt x="218" y="259"/>
                  </a:cubicBezTo>
                  <a:cubicBezTo>
                    <a:pt x="232" y="273"/>
                    <a:pt x="244" y="273"/>
                    <a:pt x="258" y="300"/>
                  </a:cubicBezTo>
                  <a:cubicBezTo>
                    <a:pt x="258" y="300"/>
                    <a:pt x="258" y="314"/>
                    <a:pt x="258" y="328"/>
                  </a:cubicBezTo>
                  <a:cubicBezTo>
                    <a:pt x="286" y="300"/>
                    <a:pt x="286" y="300"/>
                    <a:pt x="286" y="300"/>
                  </a:cubicBezTo>
                  <a:cubicBezTo>
                    <a:pt x="326" y="273"/>
                    <a:pt x="354" y="232"/>
                    <a:pt x="354" y="177"/>
                  </a:cubicBezTo>
                  <a:cubicBezTo>
                    <a:pt x="354" y="83"/>
                    <a:pt x="272" y="0"/>
                    <a:pt x="177" y="0"/>
                  </a:cubicBezTo>
                  <a:cubicBezTo>
                    <a:pt x="81" y="0"/>
                    <a:pt x="0" y="83"/>
                    <a:pt x="0" y="177"/>
                  </a:cubicBezTo>
                  <a:cubicBezTo>
                    <a:pt x="0" y="191"/>
                    <a:pt x="0" y="205"/>
                    <a:pt x="0" y="205"/>
                  </a:cubicBezTo>
                  <a:cubicBezTo>
                    <a:pt x="13" y="205"/>
                    <a:pt x="27" y="205"/>
                    <a:pt x="41" y="205"/>
                  </a:cubicBezTo>
                </a:path>
              </a:pathLst>
            </a:custGeom>
            <a:solidFill>
              <a:schemeClr val="lt1"/>
            </a:solidFill>
            <a:ln>
              <a:noFill/>
            </a:ln>
          </p:spPr>
          <p:txBody>
            <a:bodyPr spcFirstLastPara="1" wrap="square" lIns="152350" tIns="76175" rIns="152350" bIns="76175"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sp>
        <p:nvSpPr>
          <p:cNvPr id="1383" name="Google Shape;1383;p17"/>
          <p:cNvSpPr txBox="1">
            <a:spLocks/>
          </p:cNvSpPr>
          <p:nvPr/>
        </p:nvSpPr>
        <p:spPr>
          <a:xfrm>
            <a:off x="5702875" y="1229850"/>
            <a:ext cx="143432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Thành tựu của HANCOFFEE</a:t>
            </a:r>
            <a:endParaRPr sz="6000" b="1" i="0" u="none" strike="noStrike" cap="none">
              <a:solidFill>
                <a:schemeClr val="dk2"/>
              </a:solidFill>
              <a:uFillTx/>
              <a:latin typeface="Georgia"/>
              <a:ea typeface="Georgia"/>
              <a:cs typeface="Georgia"/>
              <a:sym typeface="Georgia"/>
            </a:endParaRPr>
          </a:p>
          <a:p>
            <a:pPr marL="0" marR="0" lvl="0" indent="0" algn="ctr" rtl="0">
              <a:lnSpc>
                <a:spcPct val="100000"/>
              </a:lnSpc>
              <a:spcBef>
                <a:spcPts val="0"/>
              </a:spcBef>
              <a:spcAft>
                <a:spcPts val="0"/>
              </a:spcAft>
              <a:buClr>
                <a:srgbClr val="000000"/>
              </a:buClr>
              <a:buSzPts val="6000"/>
              <a:buFont typeface="Arial"/>
              <a:buNone/>
            </a:pPr>
            <a:endParaRPr sz="6000" b="0" i="0" u="none" strike="noStrike" cap="none">
              <a:solidFill>
                <a:srgbClr val="000000"/>
              </a:solidFill>
              <a:uFillTx/>
              <a:latin typeface="Georgia"/>
              <a:ea typeface="Georgia"/>
              <a:cs typeface="Georgia"/>
              <a:sym typeface="Georgia"/>
            </a:endParaRPr>
          </a:p>
          <a:p>
            <a:pPr marL="0" marR="0" lvl="0" indent="0" algn="ctr" rtl="0">
              <a:lnSpc>
                <a:spcPct val="100000"/>
              </a:lnSpc>
              <a:spcBef>
                <a:spcPts val="0"/>
              </a:spcBef>
              <a:spcAft>
                <a:spcPts val="0"/>
              </a:spcAft>
              <a:buClr>
                <a:srgbClr val="000000"/>
              </a:buClr>
              <a:buSzPts val="6000"/>
              <a:buFont typeface="Arial"/>
              <a:buNone/>
            </a:pPr>
            <a:endParaRPr sz="6000" b="1" i="0" u="none" strike="noStrike" cap="none">
              <a:solidFill>
                <a:schemeClr val="dk2"/>
              </a:solidFill>
              <a:uFillTx/>
              <a:latin typeface="Georgia"/>
              <a:ea typeface="Georgia"/>
              <a:cs typeface="Georgia"/>
              <a:sym typeface="Georgia"/>
            </a:endParaRPr>
          </a:p>
        </p:txBody>
      </p:sp>
      <p:sp>
        <p:nvSpPr>
          <p:cNvPr id="1384" name="Google Shape;1384;p17"/>
          <p:cNvSpPr txBox="1">
            <a:spLocks/>
          </p:cNvSpPr>
          <p:nvPr/>
        </p:nvSpPr>
        <p:spPr>
          <a:xfrm>
            <a:off x="5286925" y="2275500"/>
            <a:ext cx="15175200" cy="10158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3600"/>
              <a:buFont typeface="Arial"/>
              <a:buNone/>
            </a:pPr>
            <a:r>
              <a:rPr lang="en-US" sz="3600" b="1" i="0" u="none" strike="noStrike" cap="none">
                <a:solidFill>
                  <a:schemeClr val="dk2"/>
                </a:solidFill>
                <a:uFillTx/>
                <a:latin typeface="Arial"/>
                <a:ea typeface="Arial"/>
                <a:cs typeface="Arial"/>
                <a:sym typeface="Arial"/>
              </a:rPr>
              <a:t>Thành tựu chinh phục thị trường Trung Quốc</a:t>
            </a:r>
            <a:endParaRPr sz="3600" b="0" i="0" u="none" strike="noStrike" cap="none">
              <a:solidFill>
                <a:srgbClr val="000000"/>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70"/>
                                        </p:tgtEl>
                                        <p:attrNameLst>
                                          <p:attrName>style.visibility</p:attrName>
                                        </p:attrNameLst>
                                      </p:cBhvr>
                                      <p:to>
                                        <p:strVal val="visible"/>
                                      </p:to>
                                    </p:set>
                                    <p:animEffect transition="in" filter="fade">
                                      <p:cBhvr>
                                        <p:cTn id="7" dur="500"/>
                                        <p:tgtEl>
                                          <p:spTgt spid="137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71"/>
                                        </p:tgtEl>
                                        <p:attrNameLst>
                                          <p:attrName>style.visibility</p:attrName>
                                        </p:attrNameLst>
                                      </p:cBhvr>
                                      <p:to>
                                        <p:strVal val="visible"/>
                                      </p:to>
                                    </p:set>
                                    <p:animEffect transition="in" filter="fade">
                                      <p:cBhvr>
                                        <p:cTn id="11" dur="500"/>
                                        <p:tgtEl>
                                          <p:spTgt spid="137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77"/>
                                        </p:tgtEl>
                                        <p:attrNameLst>
                                          <p:attrName>style.visibility</p:attrName>
                                        </p:attrNameLst>
                                      </p:cBhvr>
                                      <p:to>
                                        <p:strVal val="visible"/>
                                      </p:to>
                                    </p:set>
                                    <p:animEffect transition="in" filter="fade">
                                      <p:cBhvr>
                                        <p:cTn id="15" dur="500"/>
                                        <p:tgtEl>
                                          <p:spTgt spid="137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374"/>
                                        </p:tgtEl>
                                        <p:attrNameLst>
                                          <p:attrName>style.visibility</p:attrName>
                                        </p:attrNameLst>
                                      </p:cBhvr>
                                      <p:to>
                                        <p:strVal val="visible"/>
                                      </p:to>
                                    </p:set>
                                    <p:animEffect transition="in" filter="fade">
                                      <p:cBhvr>
                                        <p:cTn id="19" dur="500"/>
                                        <p:tgtEl>
                                          <p:spTgt spid="137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372"/>
                                        </p:tgtEl>
                                        <p:attrNameLst>
                                          <p:attrName>style.visibility</p:attrName>
                                        </p:attrNameLst>
                                      </p:cBhvr>
                                      <p:to>
                                        <p:strVal val="visible"/>
                                      </p:to>
                                    </p:set>
                                    <p:animEffect transition="in" filter="fade">
                                      <p:cBhvr>
                                        <p:cTn id="23" dur="500"/>
                                        <p:tgtEl>
                                          <p:spTgt spid="137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378"/>
                                        </p:tgtEl>
                                        <p:attrNameLst>
                                          <p:attrName>style.visibility</p:attrName>
                                        </p:attrNameLst>
                                      </p:cBhvr>
                                      <p:to>
                                        <p:strVal val="visible"/>
                                      </p:to>
                                    </p:set>
                                    <p:animEffect transition="in" filter="fade">
                                      <p:cBhvr>
                                        <p:cTn id="27" dur="500"/>
                                        <p:tgtEl>
                                          <p:spTgt spid="137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375"/>
                                        </p:tgtEl>
                                        <p:attrNameLst>
                                          <p:attrName>style.visibility</p:attrName>
                                        </p:attrNameLst>
                                      </p:cBhvr>
                                      <p:to>
                                        <p:strVal val="visible"/>
                                      </p:to>
                                    </p:set>
                                    <p:animEffect transition="in" filter="fade">
                                      <p:cBhvr>
                                        <p:cTn id="31" dur="500"/>
                                        <p:tgtEl>
                                          <p:spTgt spid="1375"/>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373"/>
                                        </p:tgtEl>
                                        <p:attrNameLst>
                                          <p:attrName>style.visibility</p:attrName>
                                        </p:attrNameLst>
                                      </p:cBhvr>
                                      <p:to>
                                        <p:strVal val="visible"/>
                                      </p:to>
                                    </p:set>
                                    <p:animEffect transition="in" filter="fade">
                                      <p:cBhvr>
                                        <p:cTn id="35" dur="500"/>
                                        <p:tgtEl>
                                          <p:spTgt spid="1373"/>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379"/>
                                        </p:tgtEl>
                                        <p:attrNameLst>
                                          <p:attrName>style.visibility</p:attrName>
                                        </p:attrNameLst>
                                      </p:cBhvr>
                                      <p:to>
                                        <p:strVal val="visible"/>
                                      </p:to>
                                    </p:set>
                                    <p:animEffect transition="in" filter="fade">
                                      <p:cBhvr>
                                        <p:cTn id="39" dur="500"/>
                                        <p:tgtEl>
                                          <p:spTgt spid="1379"/>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376"/>
                                        </p:tgtEl>
                                        <p:attrNameLst>
                                          <p:attrName>style.visibility</p:attrName>
                                        </p:attrNameLst>
                                      </p:cBhvr>
                                      <p:to>
                                        <p:strVal val="visible"/>
                                      </p:to>
                                    </p:set>
                                    <p:animEffect transition="in" filter="fade">
                                      <p:cBhvr>
                                        <p:cTn id="43" dur="500"/>
                                        <p:tgtEl>
                                          <p:spTgt spid="1376"/>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369"/>
                                        </p:tgtEl>
                                        <p:attrNameLst>
                                          <p:attrName>style.visibility</p:attrName>
                                        </p:attrNameLst>
                                      </p:cBhvr>
                                      <p:to>
                                        <p:strVal val="visible"/>
                                      </p:to>
                                    </p:set>
                                    <p:animEffect transition="in" filter="fade">
                                      <p:cBhvr>
                                        <p:cTn id="47" dur="500"/>
                                        <p:tgtEl>
                                          <p:spTgt spid="136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368"/>
                                        </p:tgtEl>
                                        <p:attrNameLst>
                                          <p:attrName>style.visibility</p:attrName>
                                        </p:attrNameLst>
                                      </p:cBhvr>
                                      <p:to>
                                        <p:strVal val="visible"/>
                                      </p:to>
                                    </p:set>
                                    <p:animEffect transition="in" filter="fade">
                                      <p:cBhvr>
                                        <p:cTn id="51" dur="500"/>
                                        <p:tgtEl>
                                          <p:spTgt spid="13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89"/>
        <p:cNvGrpSpPr/>
        <p:nvPr/>
      </p:nvGrpSpPr>
      <p:grpSpPr>
        <a:xfrm>
          <a:off x="0" y="0"/>
          <a:ext cx="0" cy="0"/>
          <a:chOff x="0" y="0"/>
          <a:chExt cx="0" cy="0"/>
        </a:xfrm>
      </p:grpSpPr>
      <p:pic>
        <p:nvPicPr>
          <p:cNvPr id="1390" name="Google Shape;1390;p3"/>
          <p:cNvPicPr preferRelativeResize="0">
            <a:picLocks noGrp="1"/>
          </p:cNvPicPr>
          <p:nvPr>
            <p:ph type="pic" idx="2"/>
          </p:nvPr>
        </p:nvPicPr>
        <p:blipFill rotWithShape="1">
          <a:blip r:embed="rId3"/>
          <a:srcRect/>
          <a:stretch/>
        </p:blipFill>
        <p:spPr>
          <a:xfrm>
            <a:off x="0" y="0"/>
            <a:ext cx="24387174" cy="13716000"/>
          </a:xfrm>
          <a:prstGeom prst="rect">
            <a:avLst/>
          </a:prstGeom>
          <a:noFill/>
          <a:ln>
            <a:noFill/>
          </a:ln>
        </p:spPr>
      </p:pic>
      <p:sp>
        <p:nvSpPr>
          <p:cNvPr id="1391" name="Google Shape;1391;p3"/>
          <p:cNvSpPr>
            <a:spLocks/>
          </p:cNvSpPr>
          <p:nvPr/>
        </p:nvSpPr>
        <p:spPr>
          <a:xfrm>
            <a:off x="0" y="0"/>
            <a:ext cx="24387174" cy="13716000"/>
          </a:xfrm>
          <a:prstGeom prst="rect">
            <a:avLst/>
          </a:prstGeom>
          <a:solidFill>
            <a:srgbClr val="202832">
              <a:alpha val="76078"/>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392" name="Google Shape;1392;p3"/>
          <p:cNvSpPr txBox="1">
            <a:spLocks/>
          </p:cNvSpPr>
          <p:nvPr/>
        </p:nvSpPr>
        <p:spPr>
          <a:xfrm>
            <a:off x="5004875" y="6581525"/>
            <a:ext cx="13307400" cy="755400"/>
          </a:xfrm>
          <a:prstGeom prst="rect">
            <a:avLst/>
          </a:prstGeom>
          <a:noFill/>
          <a:ln>
            <a:noFill/>
          </a:ln>
        </p:spPr>
        <p:txBody>
          <a:bodyPr spcFirstLastPara="1" wrap="square" lIns="91425" tIns="45700" rIns="91425" bIns="45700" anchor="t" anchorCtr="0">
            <a:spAutoFit/>
          </a:bodyPr>
          <a:lstStyle/>
          <a:p>
            <a:pPr marL="0" marR="0" lvl="0" indent="0" algn="l" rtl="0">
              <a:lnSpc>
                <a:spcPct val="70000"/>
              </a:lnSpc>
              <a:spcBef>
                <a:spcPts val="0"/>
              </a:spcBef>
              <a:spcAft>
                <a:spcPts val="0"/>
              </a:spcAft>
              <a:buClr>
                <a:srgbClr val="000000"/>
              </a:buClr>
              <a:buSzPts val="6000"/>
              <a:buFont typeface="Arial"/>
              <a:buNone/>
            </a:pPr>
            <a:r>
              <a:rPr lang="en-US" sz="6000" b="1" i="0" u="none" strike="noStrike" cap="none">
                <a:solidFill>
                  <a:schemeClr val="lt1"/>
                </a:solidFill>
                <a:uFillTx/>
                <a:latin typeface="Georgia"/>
                <a:ea typeface="Georgia"/>
                <a:cs typeface="Georgia"/>
                <a:sym typeface="Georgia"/>
              </a:rPr>
              <a:t>VẤN ĐỀ THỊ TRƯỜNG CÀ PHÊ</a:t>
            </a:r>
            <a:endParaRPr sz="1400" b="0" i="0" u="none" strike="noStrike" cap="none">
              <a:solidFill>
                <a:srgbClr val="000000"/>
              </a:solidFill>
              <a:uFillTx/>
              <a:latin typeface="Arial"/>
              <a:ea typeface="Arial"/>
              <a:cs typeface="Arial"/>
              <a:sym typeface="Arial"/>
            </a:endParaRPr>
          </a:p>
        </p:txBody>
      </p:sp>
      <p:grpSp>
        <p:nvGrpSpPr>
          <p:cNvPr id="1393" name="Google Shape;1393;p3"/>
          <p:cNvGrpSpPr/>
          <p:nvPr/>
        </p:nvGrpSpPr>
        <p:grpSpPr>
          <a:xfrm>
            <a:off x="5172872" y="7498900"/>
            <a:ext cx="12210280" cy="157158"/>
            <a:chOff x="5322443" y="8363959"/>
            <a:chExt cx="21630257" cy="230100"/>
          </a:xfrm>
        </p:grpSpPr>
        <p:sp>
          <p:nvSpPr>
            <p:cNvPr id="1394" name="Google Shape;1394;p3"/>
            <p:cNvSpPr>
              <a:spLocks/>
            </p:cNvSpPr>
            <p:nvPr/>
          </p:nvSpPr>
          <p:spPr>
            <a:xfrm>
              <a:off x="5322443" y="8363959"/>
              <a:ext cx="5457000" cy="2301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395" name="Google Shape;1395;p3"/>
            <p:cNvSpPr>
              <a:spLocks/>
            </p:cNvSpPr>
            <p:nvPr/>
          </p:nvSpPr>
          <p:spPr>
            <a:xfrm>
              <a:off x="11241403" y="8363959"/>
              <a:ext cx="9919500" cy="2301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396" name="Google Shape;1396;p3"/>
            <p:cNvSpPr>
              <a:spLocks/>
            </p:cNvSpPr>
            <p:nvPr/>
          </p:nvSpPr>
          <p:spPr>
            <a:xfrm>
              <a:off x="21622845" y="8363959"/>
              <a:ext cx="1871700" cy="230100"/>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397" name="Google Shape;1397;p3"/>
            <p:cNvSpPr>
              <a:spLocks/>
            </p:cNvSpPr>
            <p:nvPr/>
          </p:nvSpPr>
          <p:spPr>
            <a:xfrm>
              <a:off x="23923900" y="8363959"/>
              <a:ext cx="3028800" cy="2301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grpSp>
      <p:sp>
        <p:nvSpPr>
          <p:cNvPr id="1398" name="Google Shape;1398;p3"/>
          <p:cNvSpPr txBox="1">
            <a:spLocks/>
          </p:cNvSpPr>
          <p:nvPr/>
        </p:nvSpPr>
        <p:spPr>
          <a:xfrm>
            <a:off x="5089925" y="7785650"/>
            <a:ext cx="15937800" cy="3261600"/>
          </a:xfrm>
          <a:prstGeom prst="rect">
            <a:avLst/>
          </a:prstGeom>
          <a:noFill/>
          <a:ln>
            <a:noFill/>
          </a:ln>
        </p:spPr>
        <p:txBody>
          <a:bodyPr spcFirstLastPara="1" wrap="square" lIns="91425" tIns="45700" rIns="91425" bIns="45700" anchor="t" anchorCtr="0">
            <a:spAutoFit/>
          </a:bodyPr>
          <a:lstStyle/>
          <a:p>
            <a:pPr marL="571500" marR="0" lvl="0" indent="-571500" algn="l" rtl="0">
              <a:lnSpc>
                <a:spcPct val="150000"/>
              </a:lnSpc>
              <a:spcBef>
                <a:spcPts val="0"/>
              </a:spcBef>
              <a:spcAft>
                <a:spcPts val="0"/>
              </a:spcAft>
              <a:buClr>
                <a:schemeClr val="lt1"/>
              </a:buClr>
              <a:buSzPts val="4500"/>
              <a:buFont typeface="Noto Sans Symbols"/>
              <a:buChar char="❖"/>
            </a:pPr>
            <a:r>
              <a:rPr lang="en-US" sz="4500" b="0" i="0" u="none" strike="noStrike" cap="none">
                <a:solidFill>
                  <a:schemeClr val="lt1"/>
                </a:solidFill>
                <a:uFillTx/>
                <a:latin typeface="Arial"/>
                <a:ea typeface="Arial"/>
                <a:cs typeface="Arial"/>
                <a:sym typeface="Arial"/>
              </a:rPr>
              <a:t>Tổng quan thị trường cà phê</a:t>
            </a:r>
            <a:endParaRPr sz="4500" b="0" i="0" u="none" strike="noStrike" cap="none">
              <a:solidFill>
                <a:schemeClr val="lt1"/>
              </a:solidFill>
              <a:uFillTx/>
              <a:latin typeface="Arial"/>
              <a:ea typeface="Arial"/>
              <a:cs typeface="Arial"/>
              <a:sym typeface="Arial"/>
            </a:endParaRPr>
          </a:p>
          <a:p>
            <a:pPr marL="571500" marR="0" lvl="0" indent="-571500" algn="l" rtl="0">
              <a:lnSpc>
                <a:spcPct val="150000"/>
              </a:lnSpc>
              <a:spcBef>
                <a:spcPts val="0"/>
              </a:spcBef>
              <a:spcAft>
                <a:spcPts val="0"/>
              </a:spcAft>
              <a:buClr>
                <a:schemeClr val="lt1"/>
              </a:buClr>
              <a:buSzPts val="4500"/>
              <a:buFont typeface="Noto Sans Symbols"/>
              <a:buChar char="❖"/>
            </a:pPr>
            <a:r>
              <a:rPr lang="en-US" sz="4500" b="0" i="0" u="none" strike="noStrike" cap="none">
                <a:solidFill>
                  <a:schemeClr val="lt1"/>
                </a:solidFill>
                <a:uFillTx/>
                <a:latin typeface="Arial"/>
                <a:ea typeface="Arial"/>
                <a:cs typeface="Arial"/>
                <a:sym typeface="Arial"/>
              </a:rPr>
              <a:t>Xu hướng dịch chuyển thị trường cà phê</a:t>
            </a:r>
            <a:endParaRPr sz="4500" b="0" i="0" u="none" strike="noStrike" cap="none">
              <a:solidFill>
                <a:schemeClr val="lt1"/>
              </a:solidFill>
              <a:uFillTx/>
              <a:latin typeface="Arial"/>
              <a:ea typeface="Arial"/>
              <a:cs typeface="Arial"/>
              <a:sym typeface="Arial"/>
            </a:endParaRPr>
          </a:p>
          <a:p>
            <a:pPr marL="571500" marR="0" lvl="0" indent="-571500" algn="l" rtl="0">
              <a:lnSpc>
                <a:spcPct val="150000"/>
              </a:lnSpc>
              <a:spcBef>
                <a:spcPts val="0"/>
              </a:spcBef>
              <a:spcAft>
                <a:spcPts val="0"/>
              </a:spcAft>
              <a:buClr>
                <a:schemeClr val="lt1"/>
              </a:buClr>
              <a:buSzPts val="4500"/>
              <a:buFont typeface="Arial"/>
              <a:buChar char="❖"/>
            </a:pPr>
            <a:r>
              <a:rPr lang="en-US" sz="4500" b="0" i="0" u="none" strike="noStrike" cap="none">
                <a:solidFill>
                  <a:schemeClr val="lt1"/>
                </a:solidFill>
                <a:uFillTx/>
                <a:latin typeface="Arial"/>
                <a:ea typeface="Arial"/>
                <a:cs typeface="Arial"/>
                <a:sym typeface="Arial"/>
              </a:rPr>
              <a:t>Vấn đề của thị trường cà phê</a:t>
            </a:r>
            <a:endParaRPr sz="4500" b="0" i="0" u="none" strike="noStrike" cap="none">
              <a:solidFill>
                <a:schemeClr val="lt1"/>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92"/>
                                        </p:tgtEl>
                                        <p:attrNameLst>
                                          <p:attrName>style.visibility</p:attrName>
                                        </p:attrNameLst>
                                      </p:cBhvr>
                                      <p:to>
                                        <p:strVal val="visible"/>
                                      </p:to>
                                    </p:set>
                                    <p:animEffect transition="in" filter="fade">
                                      <p:cBhvr>
                                        <p:cTn id="7" dur="500"/>
                                        <p:tgtEl>
                                          <p:spTgt spid="139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93"/>
                                        </p:tgtEl>
                                        <p:attrNameLst>
                                          <p:attrName>style.visibility</p:attrName>
                                        </p:attrNameLst>
                                      </p:cBhvr>
                                      <p:to>
                                        <p:strVal val="visible"/>
                                      </p:to>
                                    </p:set>
                                    <p:animEffect transition="in" filter="fade">
                                      <p:cBhvr>
                                        <p:cTn id="11" dur="500"/>
                                        <p:tgtEl>
                                          <p:spTgt spid="13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402"/>
        <p:cNvGrpSpPr/>
        <p:nvPr/>
      </p:nvGrpSpPr>
      <p:grpSpPr>
        <a:xfrm>
          <a:off x="0" y="0"/>
          <a:ext cx="0" cy="0"/>
          <a:chOff x="0" y="0"/>
          <a:chExt cx="0" cy="0"/>
        </a:xfrm>
      </p:grpSpPr>
      <p:sp>
        <p:nvSpPr>
          <p:cNvPr id="1403" name="Google Shape;1403;p4"/>
          <p:cNvSpPr>
            <a:spLocks/>
          </p:cNvSpPr>
          <p:nvPr/>
        </p:nvSpPr>
        <p:spPr>
          <a:xfrm>
            <a:off x="12165415" y="3088933"/>
            <a:ext cx="12221759" cy="5676899"/>
          </a:xfrm>
          <a:prstGeom prst="rect">
            <a:avLst/>
          </a:prstGeom>
          <a:solidFill>
            <a:schemeClr val="accent4"/>
          </a:solidFill>
          <a:ln>
            <a:noFill/>
          </a:ln>
        </p:spPr>
        <p:txBody>
          <a:bodyPr spcFirstLastPara="1" wrap="square" lIns="243775" tIns="121875" rIns="243775" bIns="12187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04" name="Google Shape;1404;p4"/>
          <p:cNvSpPr txBox="1">
            <a:spLocks/>
          </p:cNvSpPr>
          <p:nvPr/>
        </p:nvSpPr>
        <p:spPr>
          <a:xfrm>
            <a:off x="12427981" y="2672178"/>
            <a:ext cx="1476271" cy="2896301"/>
          </a:xfrm>
          <a:prstGeom prst="rect">
            <a:avLst/>
          </a:prstGeom>
          <a:noFill/>
          <a:ln>
            <a:noFill/>
          </a:ln>
        </p:spPr>
        <p:txBody>
          <a:bodyPr spcFirstLastPara="1" wrap="square" lIns="243775" tIns="121875" rIns="243775" bIns="121875" anchor="t" anchorCtr="0">
            <a:noAutofit/>
          </a:bodyPr>
          <a:lstStyle/>
          <a:p>
            <a:pPr marL="0" marR="0" lvl="0" indent="0" algn="l" rtl="0">
              <a:lnSpc>
                <a:spcPct val="100000"/>
              </a:lnSpc>
              <a:spcBef>
                <a:spcPts val="0"/>
              </a:spcBef>
              <a:spcAft>
                <a:spcPts val="0"/>
              </a:spcAft>
              <a:buClr>
                <a:schemeClr val="lt1"/>
              </a:buClr>
              <a:buSzPts val="27600"/>
              <a:buFont typeface="Arial"/>
              <a:buNone/>
            </a:pPr>
            <a:r>
              <a:rPr lang="en-US" sz="27600" b="0" i="0" u="none" strike="noStrike" cap="none">
                <a:solidFill>
                  <a:schemeClr val="lt1"/>
                </a:solidFill>
                <a:uFillTx/>
                <a:latin typeface="Open Sans Light"/>
                <a:ea typeface="Open Sans Light"/>
                <a:cs typeface="Open Sans Light"/>
                <a:sym typeface="Open Sans Light"/>
              </a:rPr>
              <a:t>“</a:t>
            </a:r>
            <a:endParaRPr sz="1400" b="0" i="0" u="none" strike="noStrike" cap="none">
              <a:solidFill>
                <a:srgbClr val="000000"/>
              </a:solidFill>
              <a:uFillTx/>
              <a:latin typeface="Arial"/>
              <a:ea typeface="Arial"/>
              <a:cs typeface="Arial"/>
              <a:sym typeface="Arial"/>
            </a:endParaRPr>
          </a:p>
        </p:txBody>
      </p:sp>
      <p:sp>
        <p:nvSpPr>
          <p:cNvPr id="1405" name="Google Shape;1405;p4"/>
          <p:cNvSpPr txBox="1">
            <a:spLocks/>
          </p:cNvSpPr>
          <p:nvPr/>
        </p:nvSpPr>
        <p:spPr>
          <a:xfrm>
            <a:off x="13904252" y="3908563"/>
            <a:ext cx="9552096" cy="4777755"/>
          </a:xfrm>
          <a:prstGeom prst="rect">
            <a:avLst/>
          </a:prstGeom>
          <a:noFill/>
          <a:ln>
            <a:noFill/>
          </a:ln>
        </p:spPr>
        <p:txBody>
          <a:bodyPr spcFirstLastPara="1" wrap="square" lIns="243775" tIns="121875" rIns="243775" bIns="121875" anchor="t" anchorCtr="0">
            <a:noAutofit/>
          </a:bodyPr>
          <a:lstStyle/>
          <a:p>
            <a:pPr marL="0" marR="0" lvl="0" indent="0" algn="l" rtl="0">
              <a:lnSpc>
                <a:spcPct val="100000"/>
              </a:lnSpc>
              <a:spcBef>
                <a:spcPts val="0"/>
              </a:spcBef>
              <a:spcAft>
                <a:spcPts val="0"/>
              </a:spcAft>
              <a:buClr>
                <a:srgbClr val="FFFFFF"/>
              </a:buClr>
              <a:buSzPts val="4800"/>
              <a:buFont typeface="Arial"/>
              <a:buNone/>
            </a:pPr>
            <a:r>
              <a:rPr lang="en-US" sz="4800" b="0" i="0" u="none" strike="noStrike" cap="none">
                <a:solidFill>
                  <a:srgbClr val="FFFFFF"/>
                </a:solidFill>
                <a:uFillTx/>
                <a:latin typeface="Arial"/>
                <a:ea typeface="Arial"/>
                <a:cs typeface="Arial"/>
                <a:sym typeface="Arial"/>
              </a:rPr>
              <a:t>Cà phê là thức uống phổ biến thứ hai trên thế giới (chỉ sau nước lọc) và tiềm năng thị trường là vô cùng to lớn với doanh thu hàng năm xấp xỉ $1,489.565 tỷ.</a:t>
            </a:r>
            <a:endParaRPr sz="1400" b="0" i="0" u="none" strike="noStrike" cap="none">
              <a:solidFill>
                <a:srgbClr val="000000"/>
              </a:solidFill>
              <a:uFillTx/>
              <a:latin typeface="Arial"/>
              <a:ea typeface="Arial"/>
              <a:cs typeface="Arial"/>
              <a:sym typeface="Arial"/>
            </a:endParaRPr>
          </a:p>
        </p:txBody>
      </p:sp>
      <p:sp>
        <p:nvSpPr>
          <p:cNvPr id="1406" name="Google Shape;1406;p4"/>
          <p:cNvSpPr txBox="1">
            <a:spLocks/>
          </p:cNvSpPr>
          <p:nvPr/>
        </p:nvSpPr>
        <p:spPr>
          <a:xfrm>
            <a:off x="1178787" y="8976526"/>
            <a:ext cx="9475960" cy="4262396"/>
          </a:xfrm>
          <a:prstGeom prst="rect">
            <a:avLst/>
          </a:prstGeom>
          <a:noFill/>
          <a:ln>
            <a:noFill/>
          </a:ln>
        </p:spPr>
        <p:txBody>
          <a:bodyPr spcFirstLastPara="1" wrap="square" lIns="243850" tIns="121925" rIns="243850" bIns="121925" anchor="ctr" anchorCtr="0">
            <a:noAutofit/>
          </a:bodyPr>
          <a:lstStyle/>
          <a:p>
            <a:pPr marL="571500" marR="0" lvl="0" indent="-457200" algn="l" rtl="0">
              <a:lnSpc>
                <a:spcPct val="150000"/>
              </a:lnSpc>
              <a:spcBef>
                <a:spcPts val="0"/>
              </a:spcBef>
              <a:spcAft>
                <a:spcPts val="0"/>
              </a:spcAft>
              <a:buClr>
                <a:srgbClr val="000000"/>
              </a:buClr>
              <a:buSzPts val="1800"/>
              <a:buFont typeface="Noto Sans Symbols"/>
              <a:buChar char="⮚"/>
            </a:pPr>
            <a:r>
              <a:rPr lang="en-US" sz="2800" b="0" i="0" u="none" strike="noStrike" cap="none">
                <a:solidFill>
                  <a:schemeClr val="dk1"/>
                </a:solidFill>
                <a:uFillTx/>
                <a:latin typeface="Arial"/>
                <a:ea typeface="Arial"/>
                <a:cs typeface="Arial"/>
                <a:sym typeface="Arial"/>
              </a:rPr>
              <a:t>Tăng trưởng người dùng: 2%/năm</a:t>
            </a:r>
            <a:endParaRPr sz="1400" b="0" i="0" u="none" strike="noStrike" cap="none">
              <a:solidFill>
                <a:srgbClr val="000000"/>
              </a:solidFill>
              <a:uFillTx/>
              <a:latin typeface="Arial"/>
              <a:ea typeface="Arial"/>
              <a:cs typeface="Arial"/>
              <a:sym typeface="Arial"/>
            </a:endParaRPr>
          </a:p>
          <a:p>
            <a:pPr marL="571500" marR="0" lvl="0" indent="-457200" algn="l" rtl="0">
              <a:lnSpc>
                <a:spcPct val="150000"/>
              </a:lnSpc>
              <a:spcBef>
                <a:spcPts val="0"/>
              </a:spcBef>
              <a:spcAft>
                <a:spcPts val="0"/>
              </a:spcAft>
              <a:buClr>
                <a:srgbClr val="000000"/>
              </a:buClr>
              <a:buSzPts val="1800"/>
              <a:buFont typeface="Noto Sans Symbols"/>
              <a:buChar char="⮚"/>
            </a:pPr>
            <a:r>
              <a:rPr lang="en-US" sz="2800" b="0" i="0" u="none" strike="noStrike" cap="none">
                <a:solidFill>
                  <a:schemeClr val="dk1"/>
                </a:solidFill>
                <a:uFillTx/>
                <a:latin typeface="Arial"/>
                <a:ea typeface="Arial"/>
                <a:cs typeface="Arial"/>
                <a:sym typeface="Arial"/>
              </a:rPr>
              <a:t>Sức mua thị trường: 1.4 tỉ cốc cà phê/ngày; 200-300 cốc/điểm bán/ngày.</a:t>
            </a:r>
            <a:endParaRPr sz="1400" b="0" i="0" u="none" strike="noStrike" cap="none">
              <a:solidFill>
                <a:srgbClr val="000000"/>
              </a:solidFill>
              <a:uFillTx/>
              <a:latin typeface="Arial"/>
              <a:ea typeface="Arial"/>
              <a:cs typeface="Arial"/>
              <a:sym typeface="Arial"/>
            </a:endParaRPr>
          </a:p>
          <a:p>
            <a:pPr marL="571500" marR="0" lvl="0" indent="-457200" algn="l" rtl="0">
              <a:lnSpc>
                <a:spcPct val="150000"/>
              </a:lnSpc>
              <a:spcBef>
                <a:spcPts val="0"/>
              </a:spcBef>
              <a:spcAft>
                <a:spcPts val="0"/>
              </a:spcAft>
              <a:buClr>
                <a:srgbClr val="000000"/>
              </a:buClr>
              <a:buSzPts val="1800"/>
              <a:buFont typeface="Noto Sans Symbols"/>
              <a:buChar char="⮚"/>
            </a:pPr>
            <a:r>
              <a:rPr lang="en-US" sz="2800" b="0" i="0" u="none" strike="noStrike" cap="none">
                <a:solidFill>
                  <a:schemeClr val="dk1"/>
                </a:solidFill>
                <a:uFillTx/>
                <a:latin typeface="Arial"/>
                <a:ea typeface="Arial"/>
                <a:cs typeface="Arial"/>
                <a:sym typeface="Arial"/>
              </a:rPr>
              <a:t>Thị trường “trưởng thành”: Mỹ, Châu Âu (Trung bình mỗi người tiêu dùng &gt;3 cốc cà phê/ ngày)</a:t>
            </a:r>
            <a:endParaRPr sz="1400" b="0" i="0" u="none" strike="noStrike" cap="none">
              <a:solidFill>
                <a:srgbClr val="000000"/>
              </a:solidFill>
              <a:uFillTx/>
              <a:latin typeface="Arial"/>
              <a:ea typeface="Arial"/>
              <a:cs typeface="Arial"/>
              <a:sym typeface="Arial"/>
            </a:endParaRPr>
          </a:p>
          <a:p>
            <a:pPr marL="571500" marR="0" lvl="0" indent="-457200" algn="l" rtl="0">
              <a:lnSpc>
                <a:spcPct val="150000"/>
              </a:lnSpc>
              <a:spcBef>
                <a:spcPts val="0"/>
              </a:spcBef>
              <a:spcAft>
                <a:spcPts val="0"/>
              </a:spcAft>
              <a:buClr>
                <a:srgbClr val="000000"/>
              </a:buClr>
              <a:buSzPts val="1800"/>
              <a:buFont typeface="Noto Sans Symbols"/>
              <a:buChar char="⮚"/>
            </a:pPr>
            <a:r>
              <a:rPr lang="en-US" sz="2800" b="0" i="0" u="none" strike="noStrike" cap="none">
                <a:solidFill>
                  <a:schemeClr val="dk1"/>
                </a:solidFill>
                <a:uFillTx/>
                <a:latin typeface="Arial"/>
                <a:ea typeface="Arial"/>
                <a:cs typeface="Arial"/>
                <a:sym typeface="Arial"/>
              </a:rPr>
              <a:t>Thị trường đang phát triển: Châu Á - Thái Bình Dương </a:t>
            </a:r>
            <a:endParaRPr sz="1400" b="0" i="0" u="none" strike="noStrike" cap="none">
              <a:solidFill>
                <a:srgbClr val="000000"/>
              </a:solidFill>
              <a:uFillTx/>
              <a:latin typeface="Arial"/>
              <a:ea typeface="Arial"/>
              <a:cs typeface="Arial"/>
              <a:sym typeface="Arial"/>
            </a:endParaRPr>
          </a:p>
        </p:txBody>
      </p:sp>
      <p:sp>
        <p:nvSpPr>
          <p:cNvPr id="1407" name="Google Shape;1407;p4"/>
          <p:cNvSpPr txBox="1">
            <a:spLocks/>
          </p:cNvSpPr>
          <p:nvPr/>
        </p:nvSpPr>
        <p:spPr>
          <a:xfrm>
            <a:off x="1775135" y="1230460"/>
            <a:ext cx="20891190" cy="101566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Tổng quan thị trường cà phê</a:t>
            </a:r>
            <a:endParaRPr sz="6000" b="1" i="0" u="none" strike="noStrike" cap="none">
              <a:solidFill>
                <a:schemeClr val="dk2"/>
              </a:solidFill>
              <a:uFillTx/>
              <a:latin typeface="Georgia"/>
              <a:ea typeface="Georgia"/>
              <a:cs typeface="Georgia"/>
              <a:sym typeface="Georgia"/>
            </a:endParaRPr>
          </a:p>
        </p:txBody>
      </p:sp>
      <p:pic>
        <p:nvPicPr>
          <p:cNvPr id="1408" name="Google Shape;1408;p4"/>
          <p:cNvPicPr preferRelativeResize="0">
            <a:picLocks noGrp="1"/>
          </p:cNvPicPr>
          <p:nvPr>
            <p:ph type="pic" idx="2"/>
          </p:nvPr>
        </p:nvPicPr>
        <p:blipFill rotWithShape="1">
          <a:blip r:embed="rId3"/>
          <a:srcRect/>
          <a:stretch/>
        </p:blipFill>
        <p:spPr>
          <a:xfrm>
            <a:off x="0" y="3089275"/>
            <a:ext cx="12188825" cy="5676900"/>
          </a:xfrm>
          <a:prstGeom prst="rect">
            <a:avLst/>
          </a:prstGeom>
          <a:noFill/>
          <a:ln>
            <a:noFill/>
          </a:ln>
        </p:spPr>
      </p:pic>
      <p:sp>
        <p:nvSpPr>
          <p:cNvPr id="1409" name="Google Shape;1409;p4"/>
          <p:cNvSpPr txBox="1">
            <a:spLocks/>
          </p:cNvSpPr>
          <p:nvPr/>
        </p:nvSpPr>
        <p:spPr>
          <a:xfrm>
            <a:off x="13166116" y="8976526"/>
            <a:ext cx="9475960" cy="4262396"/>
          </a:xfrm>
          <a:prstGeom prst="rect">
            <a:avLst/>
          </a:prstGeom>
          <a:noFill/>
          <a:ln>
            <a:noFill/>
          </a:ln>
        </p:spPr>
        <p:txBody>
          <a:bodyPr spcFirstLastPara="1" wrap="square" lIns="243850" tIns="121925" rIns="243850" bIns="121925" anchor="ctr" anchorCtr="0">
            <a:noAutofit/>
          </a:bodyPr>
          <a:lstStyle/>
          <a:p>
            <a:pPr marL="914400" marR="0" lvl="0" indent="-457200" algn="l" rtl="0">
              <a:lnSpc>
                <a:spcPct val="150000"/>
              </a:lnSpc>
              <a:spcBef>
                <a:spcPts val="0"/>
              </a:spcBef>
              <a:spcAft>
                <a:spcPts val="0"/>
              </a:spcAft>
              <a:buClr>
                <a:schemeClr val="dk1"/>
              </a:buClr>
              <a:buSzPts val="2800"/>
              <a:buFont typeface="Noto Sans Symbols"/>
              <a:buChar char="⮚"/>
            </a:pPr>
            <a:r>
              <a:rPr lang="en-US" sz="2600" b="0" i="0" u="none" strike="noStrike" cap="none">
                <a:solidFill>
                  <a:schemeClr val="dk1"/>
                </a:solidFill>
                <a:uFillTx/>
                <a:latin typeface="Arial"/>
                <a:ea typeface="Arial"/>
                <a:cs typeface="Arial"/>
                <a:sym typeface="Arial"/>
              </a:rPr>
              <a:t>Trong đó, Châu Á – Thái Bình Dương là thị trường có tốc độ tăng trưởng của sức tiêu thụ lớn nhất.</a:t>
            </a:r>
            <a:endParaRPr sz="2600" b="0" i="0" u="none" strike="noStrike" cap="none">
              <a:solidFill>
                <a:srgbClr val="000000"/>
              </a:solidFill>
              <a:uFillTx/>
              <a:latin typeface="Arial"/>
              <a:ea typeface="Arial"/>
              <a:cs typeface="Arial"/>
              <a:sym typeface="Arial"/>
            </a:endParaRPr>
          </a:p>
          <a:p>
            <a:pPr marL="914400" marR="0" lvl="0" indent="-457200" algn="l" rtl="0">
              <a:lnSpc>
                <a:spcPct val="150000"/>
              </a:lnSpc>
              <a:spcBef>
                <a:spcPts val="1600"/>
              </a:spcBef>
              <a:spcAft>
                <a:spcPts val="0"/>
              </a:spcAft>
              <a:buClr>
                <a:schemeClr val="dk1"/>
              </a:buClr>
              <a:buSzPts val="2800"/>
              <a:buFont typeface="Noto Sans Symbols"/>
              <a:buChar char="⮚"/>
            </a:pPr>
            <a:r>
              <a:rPr lang="en-US" sz="2600" b="0" i="0" u="none" strike="noStrike" cap="none">
                <a:solidFill>
                  <a:schemeClr val="dk1"/>
                </a:solidFill>
                <a:uFillTx/>
                <a:latin typeface="Arial"/>
                <a:ea typeface="Arial"/>
                <a:cs typeface="Arial"/>
                <a:sym typeface="Arial"/>
              </a:rPr>
              <a:t>Thị trường châu Á cũng là thị trường có tiềm năng phát triển lớn nhất thế giới, do thói quen uống cà phê mỗi ngày đang dần trở nên phổ biến hơn tại các quốc gia trong khu vực này.</a:t>
            </a:r>
            <a:endParaRPr sz="2600" b="0" i="0" u="none" strike="noStrike" cap="none">
              <a:solidFill>
                <a:srgbClr val="000000"/>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07"/>
                                        </p:tgtEl>
                                        <p:attrNameLst>
                                          <p:attrName>style.visibility</p:attrName>
                                        </p:attrNameLst>
                                      </p:cBhvr>
                                      <p:to>
                                        <p:strVal val="visible"/>
                                      </p:to>
                                    </p:set>
                                    <p:animEffect transition="in" filter="fade">
                                      <p:cBhvr>
                                        <p:cTn id="7" dur="500"/>
                                        <p:tgtEl>
                                          <p:spTgt spid="140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03"/>
                                        </p:tgtEl>
                                        <p:attrNameLst>
                                          <p:attrName>style.visibility</p:attrName>
                                        </p:attrNameLst>
                                      </p:cBhvr>
                                      <p:to>
                                        <p:strVal val="visible"/>
                                      </p:to>
                                    </p:set>
                                    <p:animEffect transition="in" filter="fade">
                                      <p:cBhvr>
                                        <p:cTn id="11" dur="500"/>
                                        <p:tgtEl>
                                          <p:spTgt spid="140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04"/>
                                        </p:tgtEl>
                                        <p:attrNameLst>
                                          <p:attrName>style.visibility</p:attrName>
                                        </p:attrNameLst>
                                      </p:cBhvr>
                                      <p:to>
                                        <p:strVal val="visible"/>
                                      </p:to>
                                    </p:set>
                                    <p:animEffect transition="in" filter="fade">
                                      <p:cBhvr>
                                        <p:cTn id="15" dur="500"/>
                                        <p:tgtEl>
                                          <p:spTgt spid="1404"/>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05"/>
                                        </p:tgtEl>
                                        <p:attrNameLst>
                                          <p:attrName>style.visibility</p:attrName>
                                        </p:attrNameLst>
                                      </p:cBhvr>
                                      <p:to>
                                        <p:strVal val="visible"/>
                                      </p:to>
                                    </p:set>
                                    <p:animEffect transition="in" filter="fade">
                                      <p:cBhvr>
                                        <p:cTn id="19" dur="500"/>
                                        <p:tgtEl>
                                          <p:spTgt spid="1405"/>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06"/>
                                        </p:tgtEl>
                                        <p:attrNameLst>
                                          <p:attrName>style.visibility</p:attrName>
                                        </p:attrNameLst>
                                      </p:cBhvr>
                                      <p:to>
                                        <p:strVal val="visible"/>
                                      </p:to>
                                    </p:set>
                                    <p:animEffect transition="in" filter="fade">
                                      <p:cBhvr>
                                        <p:cTn id="23" dur="500"/>
                                        <p:tgtEl>
                                          <p:spTgt spid="140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09"/>
                                        </p:tgtEl>
                                        <p:attrNameLst>
                                          <p:attrName>style.visibility</p:attrName>
                                        </p:attrNameLst>
                                      </p:cBhvr>
                                      <p:to>
                                        <p:strVal val="visible"/>
                                      </p:to>
                                    </p:set>
                                    <p:animEffect transition="in" filter="fade">
                                      <p:cBhvr>
                                        <p:cTn id="27" dur="500"/>
                                        <p:tgtEl>
                                          <p:spTgt spid="14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413"/>
        <p:cNvGrpSpPr/>
        <p:nvPr/>
      </p:nvGrpSpPr>
      <p:grpSpPr>
        <a:xfrm>
          <a:off x="0" y="0"/>
          <a:ext cx="0" cy="0"/>
          <a:chOff x="0" y="0"/>
          <a:chExt cx="0" cy="0"/>
        </a:xfrm>
      </p:grpSpPr>
      <p:sp>
        <p:nvSpPr>
          <p:cNvPr id="1414" name="Google Shape;1414;p5"/>
          <p:cNvSpPr>
            <a:spLocks/>
          </p:cNvSpPr>
          <p:nvPr/>
        </p:nvSpPr>
        <p:spPr>
          <a:xfrm>
            <a:off x="8535511" y="3294441"/>
            <a:ext cx="7316153" cy="4712207"/>
          </a:xfrm>
          <a:prstGeom prst="rect">
            <a:avLst/>
          </a:prstGeom>
          <a:solidFill>
            <a:schemeClr val="accent1"/>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15" name="Google Shape;1415;p5"/>
          <p:cNvSpPr txBox="1">
            <a:spLocks/>
          </p:cNvSpPr>
          <p:nvPr/>
        </p:nvSpPr>
        <p:spPr>
          <a:xfrm>
            <a:off x="8535511" y="3336731"/>
            <a:ext cx="7316153" cy="4401215"/>
          </a:xfrm>
          <a:prstGeom prst="rect">
            <a:avLst/>
          </a:prstGeom>
          <a:noFill/>
          <a:ln>
            <a:noFill/>
          </a:ln>
        </p:spPr>
        <p:txBody>
          <a:bodyPr spcFirstLastPara="1" wrap="square" lIns="243850" tIns="121925" rIns="243850" bIns="121925" anchor="ctr" anchorCtr="0">
            <a:spAutoFit/>
          </a:bodyPr>
          <a:lstStyle/>
          <a:p>
            <a:pPr marL="0" marR="0" lvl="0" indent="0" algn="ctr" rtl="0">
              <a:lnSpc>
                <a:spcPct val="150000"/>
              </a:lnSpc>
              <a:spcBef>
                <a:spcPts val="0"/>
              </a:spcBef>
              <a:spcAft>
                <a:spcPts val="0"/>
              </a:spcAft>
              <a:buClr>
                <a:schemeClr val="lt1"/>
              </a:buClr>
              <a:buSzPts val="3000"/>
              <a:buFont typeface="Arial"/>
              <a:buNone/>
            </a:pPr>
            <a:r>
              <a:rPr lang="en-US" sz="3000" b="0" i="0" u="none" strike="noStrike" cap="none">
                <a:solidFill>
                  <a:schemeClr val="lt1"/>
                </a:solidFill>
                <a:uFillTx/>
                <a:latin typeface="Arial"/>
                <a:ea typeface="Arial"/>
                <a:cs typeface="Arial"/>
                <a:sym typeface="Arial"/>
              </a:rPr>
              <a:t>Rất nhiều không gian để cà phê phát triển tại Châu Á , đồng thời cũng là cơ hội cho thương hiệu nào có thể nắm bắt thời cơ và khẳng định được vị thế của mình tại các thị trường non trẻ này.</a:t>
            </a:r>
            <a:endParaRPr sz="3000" b="0" i="0" u="none" strike="noStrike" cap="none">
              <a:solidFill>
                <a:schemeClr val="lt1"/>
              </a:solidFill>
              <a:uFillTx/>
              <a:latin typeface="Arial"/>
              <a:ea typeface="Arial"/>
              <a:cs typeface="Arial"/>
              <a:sym typeface="Arial"/>
            </a:endParaRPr>
          </a:p>
        </p:txBody>
      </p:sp>
      <p:sp>
        <p:nvSpPr>
          <p:cNvPr id="1416" name="Google Shape;1416;p5"/>
          <p:cNvSpPr txBox="1">
            <a:spLocks/>
          </p:cNvSpPr>
          <p:nvPr/>
        </p:nvSpPr>
        <p:spPr>
          <a:xfrm>
            <a:off x="1201218" y="8610628"/>
            <a:ext cx="22039021" cy="4150617"/>
          </a:xfrm>
          <a:prstGeom prst="rect">
            <a:avLst/>
          </a:prstGeom>
          <a:noFill/>
          <a:ln>
            <a:noFill/>
          </a:ln>
        </p:spPr>
        <p:txBody>
          <a:bodyPr spcFirstLastPara="1" wrap="square" lIns="243850" tIns="121925" rIns="243850" bIns="121925" anchor="ctr" anchorCtr="0">
            <a:noAutofit/>
          </a:bodyPr>
          <a:lstStyle/>
          <a:p>
            <a:pPr marL="495300" marR="0" lvl="0" indent="-495300" algn="l" rtl="0">
              <a:lnSpc>
                <a:spcPct val="150000"/>
              </a:lnSpc>
              <a:spcBef>
                <a:spcPts val="0"/>
              </a:spcBef>
              <a:spcAft>
                <a:spcPts val="0"/>
              </a:spcAft>
              <a:buClr>
                <a:srgbClr val="000000"/>
              </a:buClr>
              <a:buSzPts val="3000"/>
              <a:buFont typeface="Noto Sans Symbols"/>
              <a:buChar char="⮚"/>
            </a:pPr>
            <a:r>
              <a:rPr lang="en-US" sz="3000" b="0" i="0" u="none" strike="noStrike" cap="none">
                <a:solidFill>
                  <a:schemeClr val="dk1"/>
                </a:solidFill>
                <a:uFillTx/>
                <a:latin typeface="Arial"/>
                <a:ea typeface="Arial"/>
                <a:cs typeface="Arial"/>
                <a:sym typeface="Arial"/>
              </a:rPr>
              <a:t>Bình quân một người uống cà phê tại Châu Âu tiêu thụ lên đến 5 cốc/ngày thì người Trung Quốc trung bình uống 3 cốc cà phê/năm.</a:t>
            </a:r>
            <a:endParaRPr sz="3000" b="0" i="0" u="none" strike="noStrike" cap="none">
              <a:solidFill>
                <a:srgbClr val="000000"/>
              </a:solidFill>
              <a:uFillTx/>
              <a:latin typeface="Arial"/>
              <a:ea typeface="Arial"/>
              <a:cs typeface="Arial"/>
              <a:sym typeface="Arial"/>
            </a:endParaRPr>
          </a:p>
          <a:p>
            <a:pPr marL="38100" marR="0" lvl="0" indent="0" algn="l" rtl="0">
              <a:lnSpc>
                <a:spcPct val="150000"/>
              </a:lnSpc>
              <a:spcBef>
                <a:spcPts val="0"/>
              </a:spcBef>
              <a:spcAft>
                <a:spcPts val="0"/>
              </a:spcAft>
              <a:buClr>
                <a:srgbClr val="000000"/>
              </a:buClr>
              <a:buSzPts val="1800"/>
              <a:buFont typeface="Roboto"/>
              <a:buNone/>
            </a:pPr>
            <a:r>
              <a:rPr lang="en-US" sz="3000" b="0" i="0" u="none" strike="noStrike" cap="none">
                <a:solidFill>
                  <a:schemeClr val="dk1"/>
                </a:solidFill>
                <a:uFillTx/>
                <a:latin typeface="Arial"/>
                <a:ea typeface="Arial"/>
                <a:cs typeface="Arial"/>
                <a:sym typeface="Arial"/>
              </a:rPr>
              <a:t>	Tỷ lệ người uống cà phê hàng ngày tại Trung Quốc chỉ xấp xỉ 1.1%</a:t>
            </a:r>
            <a:endParaRPr sz="3000" b="0" i="0" u="none" strike="noStrike" cap="none">
              <a:solidFill>
                <a:srgbClr val="000000"/>
              </a:solidFill>
              <a:uFillTx/>
              <a:latin typeface="Arial"/>
              <a:ea typeface="Arial"/>
              <a:cs typeface="Arial"/>
              <a:sym typeface="Arial"/>
            </a:endParaRPr>
          </a:p>
          <a:p>
            <a:pPr marL="38100" marR="0" lvl="0" indent="0" algn="l" rtl="0">
              <a:lnSpc>
                <a:spcPct val="150000"/>
              </a:lnSpc>
              <a:spcBef>
                <a:spcPts val="0"/>
              </a:spcBef>
              <a:spcAft>
                <a:spcPts val="0"/>
              </a:spcAft>
              <a:buClr>
                <a:srgbClr val="000000"/>
              </a:buClr>
              <a:buSzPts val="1800"/>
              <a:buFont typeface="Roboto"/>
              <a:buNone/>
            </a:pPr>
            <a:r>
              <a:rPr lang="en-US" sz="3000" b="0" i="0" u="none" strike="noStrike" cap="none">
                <a:solidFill>
                  <a:schemeClr val="dk1"/>
                </a:solidFill>
                <a:uFillTx/>
                <a:latin typeface="Arial"/>
                <a:ea typeface="Arial"/>
                <a:cs typeface="Arial"/>
                <a:sym typeface="Arial"/>
              </a:rPr>
              <a:t>	Nhưng đây cũng là thị trường có tỷ lệ người uống cà phê tăng nhanh nhất thế giới (tăng  khoảng 16%/năm).</a:t>
            </a:r>
            <a:endParaRPr sz="3000" b="0" i="0" u="none" strike="noStrike" cap="none">
              <a:solidFill>
                <a:srgbClr val="000000"/>
              </a:solidFill>
              <a:uFillTx/>
              <a:latin typeface="Arial"/>
              <a:ea typeface="Arial"/>
              <a:cs typeface="Arial"/>
              <a:sym typeface="Arial"/>
            </a:endParaRPr>
          </a:p>
          <a:p>
            <a:pPr marL="495300" marR="0" lvl="0" indent="-495300" algn="l" rtl="0">
              <a:lnSpc>
                <a:spcPct val="150000"/>
              </a:lnSpc>
              <a:spcBef>
                <a:spcPts val="0"/>
              </a:spcBef>
              <a:spcAft>
                <a:spcPts val="0"/>
              </a:spcAft>
              <a:buClr>
                <a:schemeClr val="dk1"/>
              </a:buClr>
              <a:buSzPts val="3000"/>
              <a:buFont typeface="Noto Sans Symbols"/>
              <a:buChar char="⮚"/>
            </a:pPr>
            <a:r>
              <a:rPr lang="en-US" sz="3000" b="0" i="0" u="none" strike="noStrike" cap="none">
                <a:solidFill>
                  <a:schemeClr val="dk1"/>
                </a:solidFill>
                <a:uFillTx/>
                <a:latin typeface="Arial"/>
                <a:ea typeface="Arial"/>
                <a:cs typeface="Arial"/>
                <a:sym typeface="Arial"/>
              </a:rPr>
              <a:t>Tỷ lệ người uống cà phê hàng ngày tại Ấn Độ xấp xỉ 11%</a:t>
            </a:r>
            <a:endParaRPr sz="3000" b="0" i="0" u="none" strike="noStrike" cap="none">
              <a:solidFill>
                <a:srgbClr val="000000"/>
              </a:solidFill>
              <a:uFillTx/>
              <a:latin typeface="Arial"/>
              <a:ea typeface="Arial"/>
              <a:cs typeface="Arial"/>
              <a:sym typeface="Arial"/>
            </a:endParaRPr>
          </a:p>
          <a:p>
            <a:pPr marL="495300" marR="0" lvl="0" indent="-495300" algn="l" rtl="0">
              <a:lnSpc>
                <a:spcPct val="150000"/>
              </a:lnSpc>
              <a:spcBef>
                <a:spcPts val="0"/>
              </a:spcBef>
              <a:spcAft>
                <a:spcPts val="0"/>
              </a:spcAft>
              <a:buClr>
                <a:schemeClr val="dk1"/>
              </a:buClr>
              <a:buSzPts val="3000"/>
              <a:buFont typeface="Noto Sans Symbols"/>
              <a:buChar char="⮚"/>
            </a:pPr>
            <a:r>
              <a:rPr lang="en-US" sz="3000" b="0" i="0" u="none" strike="noStrike" cap="none">
                <a:solidFill>
                  <a:schemeClr val="dk1"/>
                </a:solidFill>
                <a:uFillTx/>
                <a:latin typeface="Arial"/>
                <a:ea typeface="Arial"/>
                <a:cs typeface="Arial"/>
                <a:sym typeface="Arial"/>
              </a:rPr>
              <a:t>Tỷ lệ người uống cà phê hàng ngày tại Nga tương đương 22.5%</a:t>
            </a:r>
            <a:endParaRPr sz="3000" b="0" i="0" u="none" strike="noStrike" cap="none">
              <a:solidFill>
                <a:srgbClr val="000000"/>
              </a:solidFill>
              <a:uFillTx/>
              <a:latin typeface="Arial"/>
              <a:ea typeface="Arial"/>
              <a:cs typeface="Arial"/>
              <a:sym typeface="Arial"/>
            </a:endParaRPr>
          </a:p>
        </p:txBody>
      </p:sp>
      <p:pic>
        <p:nvPicPr>
          <p:cNvPr id="1417" name="Google Shape;1417;p5"/>
          <p:cNvPicPr preferRelativeResize="0">
            <a:picLocks noGrp="1"/>
          </p:cNvPicPr>
          <p:nvPr>
            <p:ph type="pic" idx="2"/>
          </p:nvPr>
        </p:nvPicPr>
        <p:blipFill rotWithShape="1">
          <a:blip r:embed="rId3"/>
          <a:srcRect/>
          <a:stretch/>
        </p:blipFill>
        <p:spPr>
          <a:xfrm>
            <a:off x="0" y="3296093"/>
            <a:ext cx="8535511" cy="4710555"/>
          </a:xfrm>
          <a:prstGeom prst="rect">
            <a:avLst/>
          </a:prstGeom>
          <a:noFill/>
          <a:ln>
            <a:noFill/>
          </a:ln>
        </p:spPr>
      </p:pic>
      <p:pic>
        <p:nvPicPr>
          <p:cNvPr id="1418" name="Google Shape;1418;p5"/>
          <p:cNvPicPr preferRelativeResize="0">
            <a:picLocks noGrp="1"/>
          </p:cNvPicPr>
          <p:nvPr>
            <p:ph type="pic" idx="3"/>
          </p:nvPr>
        </p:nvPicPr>
        <p:blipFill rotWithShape="1">
          <a:blip r:embed="rId4"/>
          <a:srcRect/>
          <a:stretch/>
        </p:blipFill>
        <p:spPr>
          <a:xfrm>
            <a:off x="15851664" y="3296093"/>
            <a:ext cx="8535511" cy="4710555"/>
          </a:xfrm>
          <a:prstGeom prst="rect">
            <a:avLst/>
          </a:prstGeom>
          <a:noFill/>
          <a:ln>
            <a:noFill/>
          </a:ln>
        </p:spPr>
      </p:pic>
      <p:sp>
        <p:nvSpPr>
          <p:cNvPr id="1419" name="Google Shape;1419;p5"/>
          <p:cNvSpPr txBox="1">
            <a:spLocks/>
          </p:cNvSpPr>
          <p:nvPr/>
        </p:nvSpPr>
        <p:spPr>
          <a:xfrm>
            <a:off x="1775135" y="1230460"/>
            <a:ext cx="20891190" cy="101566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Tổng quan thị trường cà phê</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14"/>
                                        </p:tgtEl>
                                        <p:attrNameLst>
                                          <p:attrName>style.visibility</p:attrName>
                                        </p:attrNameLst>
                                      </p:cBhvr>
                                      <p:to>
                                        <p:strVal val="visible"/>
                                      </p:to>
                                    </p:set>
                                    <p:animEffect transition="in" filter="fade">
                                      <p:cBhvr>
                                        <p:cTn id="7" dur="500"/>
                                        <p:tgtEl>
                                          <p:spTgt spid="141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15"/>
                                        </p:tgtEl>
                                        <p:attrNameLst>
                                          <p:attrName>style.visibility</p:attrName>
                                        </p:attrNameLst>
                                      </p:cBhvr>
                                      <p:to>
                                        <p:strVal val="visible"/>
                                      </p:to>
                                    </p:set>
                                    <p:animEffect transition="in" filter="fade">
                                      <p:cBhvr>
                                        <p:cTn id="11" dur="500"/>
                                        <p:tgtEl>
                                          <p:spTgt spid="141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16"/>
                                        </p:tgtEl>
                                        <p:attrNameLst>
                                          <p:attrName>style.visibility</p:attrName>
                                        </p:attrNameLst>
                                      </p:cBhvr>
                                      <p:to>
                                        <p:strVal val="visible"/>
                                      </p:to>
                                    </p:set>
                                    <p:animEffect transition="in" filter="fade">
                                      <p:cBhvr>
                                        <p:cTn id="15" dur="500"/>
                                        <p:tgtEl>
                                          <p:spTgt spid="141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19"/>
                                        </p:tgtEl>
                                        <p:attrNameLst>
                                          <p:attrName>style.visibility</p:attrName>
                                        </p:attrNameLst>
                                      </p:cBhvr>
                                      <p:to>
                                        <p:strVal val="visible"/>
                                      </p:to>
                                    </p:set>
                                    <p:animEffect transition="in" filter="fade">
                                      <p:cBhvr>
                                        <p:cTn id="19" dur="500"/>
                                        <p:tgtEl>
                                          <p:spTgt spid="1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423"/>
        <p:cNvGrpSpPr/>
        <p:nvPr/>
      </p:nvGrpSpPr>
      <p:grpSpPr>
        <a:xfrm>
          <a:off x="0" y="0"/>
          <a:ext cx="0" cy="0"/>
          <a:chOff x="0" y="0"/>
          <a:chExt cx="0" cy="0"/>
        </a:xfrm>
      </p:grpSpPr>
      <p:pic>
        <p:nvPicPr>
          <p:cNvPr id="1424" name="Google Shape;1424;p6"/>
          <p:cNvPicPr preferRelativeResize="0">
            <a:picLocks noGrp="1"/>
          </p:cNvPicPr>
          <p:nvPr>
            <p:ph type="pic" idx="2"/>
          </p:nvPr>
        </p:nvPicPr>
        <p:blipFill rotWithShape="1">
          <a:blip r:embed="rId3"/>
          <a:srcRect/>
          <a:stretch/>
        </p:blipFill>
        <p:spPr>
          <a:xfrm>
            <a:off x="0" y="1983"/>
            <a:ext cx="24387174" cy="13712035"/>
          </a:xfrm>
          <a:prstGeom prst="rect">
            <a:avLst/>
          </a:prstGeom>
          <a:noFill/>
          <a:ln>
            <a:noFill/>
          </a:ln>
        </p:spPr>
      </p:pic>
      <p:sp>
        <p:nvSpPr>
          <p:cNvPr id="1425" name="Google Shape;1425;p6"/>
          <p:cNvSpPr>
            <a:spLocks/>
          </p:cNvSpPr>
          <p:nvPr/>
        </p:nvSpPr>
        <p:spPr>
          <a:xfrm>
            <a:off x="-1" y="77055"/>
            <a:ext cx="24387174" cy="13758207"/>
          </a:xfrm>
          <a:prstGeom prst="rect">
            <a:avLst/>
          </a:prstGeom>
          <a:solidFill>
            <a:srgbClr val="202832">
              <a:alpha val="6313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26" name="Google Shape;1426;p6"/>
          <p:cNvSpPr txBox="1">
            <a:spLocks/>
          </p:cNvSpPr>
          <p:nvPr/>
        </p:nvSpPr>
        <p:spPr>
          <a:xfrm>
            <a:off x="3471662" y="3417876"/>
            <a:ext cx="2024913" cy="450892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700"/>
              <a:buFont typeface="Arial"/>
              <a:buNone/>
            </a:pPr>
            <a:r>
              <a:rPr lang="en-US" sz="28700" b="1" i="0" u="none" strike="noStrike" cap="none">
                <a:solidFill>
                  <a:schemeClr val="lt1"/>
                </a:solidFill>
                <a:uFillTx/>
                <a:latin typeface="Arial"/>
                <a:ea typeface="Arial"/>
                <a:cs typeface="Arial"/>
                <a:sym typeface="Arial"/>
              </a:rPr>
              <a:t>“</a:t>
            </a:r>
            <a:endParaRPr sz="1400" b="0" i="0" u="none" strike="noStrike" cap="none">
              <a:solidFill>
                <a:srgbClr val="000000"/>
              </a:solidFill>
              <a:uFillTx/>
              <a:latin typeface="Arial"/>
              <a:ea typeface="Arial"/>
              <a:cs typeface="Arial"/>
              <a:sym typeface="Arial"/>
            </a:endParaRPr>
          </a:p>
        </p:txBody>
      </p:sp>
      <p:sp>
        <p:nvSpPr>
          <p:cNvPr id="1427" name="Google Shape;1427;p6"/>
          <p:cNvSpPr txBox="1">
            <a:spLocks/>
          </p:cNvSpPr>
          <p:nvPr/>
        </p:nvSpPr>
        <p:spPr>
          <a:xfrm>
            <a:off x="5430826" y="4273826"/>
            <a:ext cx="15759400" cy="674026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4800"/>
              <a:buFont typeface="Arial"/>
              <a:buNone/>
            </a:pPr>
            <a:r>
              <a:rPr lang="en-US" sz="4800" b="1" i="0" u="none" strike="noStrike" cap="none">
                <a:solidFill>
                  <a:schemeClr val="lt1"/>
                </a:solidFill>
                <a:uFillTx/>
                <a:latin typeface="Arial"/>
                <a:ea typeface="Arial"/>
                <a:cs typeface="Arial"/>
                <a:sym typeface="Arial"/>
              </a:rPr>
              <a:t>HAN</a:t>
            </a:r>
            <a:r>
              <a:rPr lang="en-US" sz="4800" b="0" i="0" u="none" strike="noStrike" cap="none">
                <a:solidFill>
                  <a:schemeClr val="lt1"/>
                </a:solidFill>
                <a:uFillTx/>
                <a:latin typeface="Arial"/>
                <a:ea typeface="Arial"/>
                <a:cs typeface="Arial"/>
                <a:sym typeface="Arial"/>
              </a:rPr>
              <a:t>COFFEE là doanh nghiệp cà phê Việt Nam tiên phong trong đầu tư vào nghiên cứu &amp; phát triển sản phẩm, cũng là thương hiệu cà phê Việt đầu tiên đặt mục tiêu chiến lược là định vị sản phẩm cà phê Việt Nam tại các thị trường tiềm năng như Trung Quốc, Liên bang Nga, Trung Đông,...</a:t>
            </a:r>
            <a:endParaRPr sz="1400" b="0" i="0" u="none" strike="noStrike" cap="none">
              <a:solidFill>
                <a:srgbClr val="000000"/>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26"/>
                                        </p:tgtEl>
                                        <p:attrNameLst>
                                          <p:attrName>style.visibility</p:attrName>
                                        </p:attrNameLst>
                                      </p:cBhvr>
                                      <p:to>
                                        <p:strVal val="visible"/>
                                      </p:to>
                                    </p:set>
                                    <p:animEffect transition="in" filter="fade">
                                      <p:cBhvr>
                                        <p:cTn id="7" dur="500"/>
                                        <p:tgtEl>
                                          <p:spTgt spid="142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27"/>
                                        </p:tgtEl>
                                        <p:attrNameLst>
                                          <p:attrName>style.visibility</p:attrName>
                                        </p:attrNameLst>
                                      </p:cBhvr>
                                      <p:to>
                                        <p:strVal val="visible"/>
                                      </p:to>
                                    </p:set>
                                    <p:animEffect transition="in" filter="fade">
                                      <p:cBhvr>
                                        <p:cTn id="11" dur="500"/>
                                        <p:tgtEl>
                                          <p:spTgt spid="14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431"/>
        <p:cNvGrpSpPr/>
        <p:nvPr/>
      </p:nvGrpSpPr>
      <p:grpSpPr>
        <a:xfrm>
          <a:off x="0" y="0"/>
          <a:ext cx="0" cy="0"/>
          <a:chOff x="0" y="0"/>
          <a:chExt cx="0" cy="0"/>
        </a:xfrm>
      </p:grpSpPr>
      <p:sp>
        <p:nvSpPr>
          <p:cNvPr id="1432" name="Google Shape;1432;p7"/>
          <p:cNvSpPr txBox="1">
            <a:spLocks/>
          </p:cNvSpPr>
          <p:nvPr/>
        </p:nvSpPr>
        <p:spPr>
          <a:xfrm>
            <a:off x="7312686" y="4300339"/>
            <a:ext cx="15615382" cy="1015673"/>
          </a:xfrm>
          <a:prstGeom prst="rect">
            <a:avLst/>
          </a:prstGeom>
          <a:noFill/>
          <a:ln>
            <a:noFill/>
          </a:ln>
        </p:spPr>
        <p:txBody>
          <a:bodyPr spcFirstLastPara="1" wrap="square" lIns="243850" tIns="121925" rIns="243850" bIns="121925" anchor="t" anchorCtr="0">
            <a:spAutoFit/>
          </a:bodyPr>
          <a:lstStyle/>
          <a:p>
            <a:pPr marL="0" marR="0" lvl="0" indent="0" algn="l" rtl="0">
              <a:lnSpc>
                <a:spcPct val="100000"/>
              </a:lnSpc>
              <a:spcBef>
                <a:spcPts val="0"/>
              </a:spcBef>
              <a:spcAft>
                <a:spcPts val="0"/>
              </a:spcAft>
              <a:buClr>
                <a:srgbClr val="000000"/>
              </a:buClr>
              <a:buSzPts val="5000"/>
              <a:buFont typeface="Arial"/>
              <a:buNone/>
            </a:pPr>
            <a:r>
              <a:rPr lang="en-US" sz="5000" b="0" i="0" u="none" strike="noStrike" cap="none">
                <a:solidFill>
                  <a:schemeClr val="dk1"/>
                </a:solidFill>
                <a:uFillTx/>
                <a:latin typeface="Arial"/>
                <a:ea typeface="Arial"/>
                <a:cs typeface="Arial"/>
                <a:sym typeface="Arial"/>
              </a:rPr>
              <a:t>Làn sóng cà phê thứ ba</a:t>
            </a:r>
            <a:endParaRPr sz="5000" b="0" i="0" u="none" strike="noStrike" cap="none">
              <a:solidFill>
                <a:schemeClr val="dk1"/>
              </a:solidFill>
              <a:uFillTx/>
              <a:latin typeface="Arial"/>
              <a:ea typeface="Arial"/>
              <a:cs typeface="Arial"/>
              <a:sym typeface="Arial"/>
            </a:endParaRPr>
          </a:p>
        </p:txBody>
      </p:sp>
      <p:sp>
        <p:nvSpPr>
          <p:cNvPr id="1433" name="Google Shape;1433;p7"/>
          <p:cNvSpPr txBox="1">
            <a:spLocks/>
          </p:cNvSpPr>
          <p:nvPr/>
        </p:nvSpPr>
        <p:spPr>
          <a:xfrm>
            <a:off x="7312686" y="7091872"/>
            <a:ext cx="15615382" cy="1015673"/>
          </a:xfrm>
          <a:prstGeom prst="rect">
            <a:avLst/>
          </a:prstGeom>
          <a:noFill/>
          <a:ln>
            <a:noFill/>
          </a:ln>
        </p:spPr>
        <p:txBody>
          <a:bodyPr spcFirstLastPara="1" wrap="square" lIns="243850" tIns="121925" rIns="243850" bIns="121925" anchor="t" anchorCtr="0">
            <a:spAutoFit/>
          </a:bodyPr>
          <a:lstStyle/>
          <a:p>
            <a:pPr marL="0" marR="0" lvl="0" indent="0" algn="l" rtl="0">
              <a:lnSpc>
                <a:spcPct val="100000"/>
              </a:lnSpc>
              <a:spcBef>
                <a:spcPts val="0"/>
              </a:spcBef>
              <a:spcAft>
                <a:spcPts val="0"/>
              </a:spcAft>
              <a:buClr>
                <a:srgbClr val="000000"/>
              </a:buClr>
              <a:buSzPts val="5000"/>
              <a:buFont typeface="Arial"/>
              <a:buNone/>
            </a:pPr>
            <a:r>
              <a:rPr lang="en-US" sz="5000" b="0" i="0" u="none" strike="noStrike" cap="none">
                <a:solidFill>
                  <a:schemeClr val="dk1"/>
                </a:solidFill>
                <a:uFillTx/>
                <a:latin typeface="Arial"/>
                <a:ea typeface="Arial"/>
                <a:cs typeface="Arial"/>
                <a:sym typeface="Arial"/>
              </a:rPr>
              <a:t>Cà phê coldbrew</a:t>
            </a:r>
            <a:endParaRPr sz="5000" b="0" i="0" u="none" strike="noStrike" cap="none">
              <a:solidFill>
                <a:schemeClr val="dk1"/>
              </a:solidFill>
              <a:uFillTx/>
              <a:latin typeface="Arial"/>
              <a:ea typeface="Arial"/>
              <a:cs typeface="Arial"/>
              <a:sym typeface="Arial"/>
            </a:endParaRPr>
          </a:p>
        </p:txBody>
      </p:sp>
      <p:sp>
        <p:nvSpPr>
          <p:cNvPr id="1434" name="Google Shape;1434;p7"/>
          <p:cNvSpPr txBox="1">
            <a:spLocks/>
          </p:cNvSpPr>
          <p:nvPr/>
        </p:nvSpPr>
        <p:spPr>
          <a:xfrm>
            <a:off x="7312686" y="9987472"/>
            <a:ext cx="15615382" cy="1015673"/>
          </a:xfrm>
          <a:prstGeom prst="rect">
            <a:avLst/>
          </a:prstGeom>
          <a:noFill/>
          <a:ln>
            <a:noFill/>
          </a:ln>
        </p:spPr>
        <p:txBody>
          <a:bodyPr spcFirstLastPara="1" wrap="square" lIns="243850" tIns="121925" rIns="243850" bIns="121925" anchor="t" anchorCtr="0">
            <a:spAutoFit/>
          </a:bodyPr>
          <a:lstStyle/>
          <a:p>
            <a:pPr marL="0" marR="0" lvl="0" indent="0" algn="l" rtl="0">
              <a:lnSpc>
                <a:spcPct val="100000"/>
              </a:lnSpc>
              <a:spcBef>
                <a:spcPts val="0"/>
              </a:spcBef>
              <a:spcAft>
                <a:spcPts val="0"/>
              </a:spcAft>
              <a:buClr>
                <a:srgbClr val="000000"/>
              </a:buClr>
              <a:buSzPts val="5000"/>
              <a:buFont typeface="Arial"/>
              <a:buNone/>
            </a:pPr>
            <a:r>
              <a:rPr lang="en-US" sz="5000" b="0" i="0" u="none" strike="noStrike" cap="none">
                <a:solidFill>
                  <a:schemeClr val="dk1"/>
                </a:solidFill>
                <a:uFillTx/>
                <a:latin typeface="Arial"/>
                <a:ea typeface="Arial"/>
                <a:cs typeface="Arial"/>
                <a:sym typeface="Arial"/>
              </a:rPr>
              <a:t>Cà phê tiện ích</a:t>
            </a:r>
            <a:endParaRPr sz="5000" b="0" i="0" u="none" strike="noStrike" cap="none">
              <a:solidFill>
                <a:schemeClr val="dk1"/>
              </a:solidFill>
              <a:uFillTx/>
              <a:latin typeface="Arial"/>
              <a:ea typeface="Arial"/>
              <a:cs typeface="Arial"/>
              <a:sym typeface="Arial"/>
            </a:endParaRPr>
          </a:p>
        </p:txBody>
      </p:sp>
      <p:grpSp>
        <p:nvGrpSpPr>
          <p:cNvPr id="1435" name="Google Shape;1435;p7"/>
          <p:cNvGrpSpPr/>
          <p:nvPr/>
        </p:nvGrpSpPr>
        <p:grpSpPr>
          <a:xfrm>
            <a:off x="4914831" y="3650177"/>
            <a:ext cx="2147527" cy="2147246"/>
            <a:chOff x="3861302" y="2632256"/>
            <a:chExt cx="2438718" cy="2438400"/>
          </a:xfrm>
        </p:grpSpPr>
        <p:sp>
          <p:nvSpPr>
            <p:cNvPr id="1436" name="Google Shape;1436;p7"/>
            <p:cNvSpPr>
              <a:spLocks/>
            </p:cNvSpPr>
            <p:nvPr/>
          </p:nvSpPr>
          <p:spPr>
            <a:xfrm>
              <a:off x="3861302" y="2632256"/>
              <a:ext cx="2438718" cy="2438400"/>
            </a:xfrm>
            <a:prstGeom prst="ellipse">
              <a:avLst/>
            </a:prstGeom>
            <a:solidFill>
              <a:schemeClr val="accent1"/>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37" name="Google Shape;1437;p7"/>
            <p:cNvSpPr>
              <a:spLocks/>
            </p:cNvSpPr>
            <p:nvPr/>
          </p:nvSpPr>
          <p:spPr>
            <a:xfrm>
              <a:off x="4309130" y="3048000"/>
              <a:ext cx="1578265" cy="1578260"/>
            </a:xfrm>
            <a:custGeom>
              <a:avLst/>
              <a:gdLst/>
              <a:ahLst/>
              <a:cxnLst/>
              <a:rect l="l" t="t" r="r" b="b"/>
              <a:pathLst>
                <a:path w="21600" h="21600" extrusionOk="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lt1"/>
            </a:solidFill>
            <a:ln>
              <a:noFill/>
            </a:ln>
          </p:spPr>
          <p:txBody>
            <a:bodyPr spcFirstLastPara="1" wrap="square" lIns="38100" tIns="38100" rIns="38100" bIns="38100" anchor="ctr" anchorCtr="0">
              <a:noAutofit/>
            </a:bodyPr>
            <a:lstStyle/>
            <a:p>
              <a:pPr marL="0" marR="0" lvl="0" indent="0" algn="l" rtl="0">
                <a:lnSpc>
                  <a:spcPct val="100000"/>
                </a:lnSpc>
                <a:spcBef>
                  <a:spcPts val="0"/>
                </a:spcBef>
                <a:spcAft>
                  <a:spcPts val="0"/>
                </a:spcAft>
                <a:buClr>
                  <a:srgbClr val="000000"/>
                </a:buClr>
                <a:buSzPts val="2200"/>
                <a:buFont typeface="Arial"/>
                <a:buNone/>
              </a:pPr>
              <a:endParaRPr sz="2200" b="0" i="0" u="none" strike="noStrike" cap="none">
                <a:solidFill>
                  <a:srgbClr val="44CEB9"/>
                </a:solidFill>
                <a:uFillTx/>
                <a:latin typeface="Gill Sans"/>
                <a:ea typeface="Gill Sans"/>
                <a:cs typeface="Gill Sans"/>
                <a:sym typeface="Gill Sans"/>
              </a:endParaRPr>
            </a:p>
          </p:txBody>
        </p:sp>
      </p:grpSp>
      <p:grpSp>
        <p:nvGrpSpPr>
          <p:cNvPr id="1438" name="Google Shape;1438;p7"/>
          <p:cNvGrpSpPr/>
          <p:nvPr/>
        </p:nvGrpSpPr>
        <p:grpSpPr>
          <a:xfrm>
            <a:off x="4914831" y="6385233"/>
            <a:ext cx="2147527" cy="2147246"/>
            <a:chOff x="3861302" y="6034200"/>
            <a:chExt cx="2438718" cy="2438400"/>
          </a:xfrm>
        </p:grpSpPr>
        <p:sp>
          <p:nvSpPr>
            <p:cNvPr id="1439" name="Google Shape;1439;p7"/>
            <p:cNvSpPr>
              <a:spLocks/>
            </p:cNvSpPr>
            <p:nvPr/>
          </p:nvSpPr>
          <p:spPr>
            <a:xfrm>
              <a:off x="3861302" y="6034200"/>
              <a:ext cx="2438718" cy="2438400"/>
            </a:xfrm>
            <a:prstGeom prst="ellipse">
              <a:avLst/>
            </a:prstGeom>
            <a:solidFill>
              <a:schemeClr val="accent2"/>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40" name="Google Shape;1440;p7"/>
            <p:cNvSpPr>
              <a:spLocks/>
            </p:cNvSpPr>
            <p:nvPr/>
          </p:nvSpPr>
          <p:spPr>
            <a:xfrm>
              <a:off x="4697333" y="6517318"/>
              <a:ext cx="1095454" cy="1460416"/>
            </a:xfrm>
            <a:custGeom>
              <a:avLst/>
              <a:gdLst/>
              <a:ahLst/>
              <a:cxnLst/>
              <a:rect l="l" t="t" r="r" b="b"/>
              <a:pathLst>
                <a:path w="595" h="795" extrusionOk="0">
                  <a:moveTo>
                    <a:pt x="594" y="242"/>
                  </a:moveTo>
                  <a:cubicBezTo>
                    <a:pt x="594" y="251"/>
                    <a:pt x="586" y="259"/>
                    <a:pt x="577" y="259"/>
                  </a:cubicBezTo>
                  <a:cubicBezTo>
                    <a:pt x="218" y="409"/>
                    <a:pt x="218" y="409"/>
                    <a:pt x="218" y="409"/>
                  </a:cubicBezTo>
                  <a:lnTo>
                    <a:pt x="209" y="409"/>
                  </a:lnTo>
                  <a:cubicBezTo>
                    <a:pt x="209" y="409"/>
                    <a:pt x="201" y="409"/>
                    <a:pt x="201" y="401"/>
                  </a:cubicBezTo>
                  <a:cubicBezTo>
                    <a:pt x="193" y="401"/>
                    <a:pt x="193" y="393"/>
                    <a:pt x="193" y="384"/>
                  </a:cubicBezTo>
                  <a:cubicBezTo>
                    <a:pt x="193" y="117"/>
                    <a:pt x="193" y="117"/>
                    <a:pt x="193" y="117"/>
                  </a:cubicBezTo>
                  <a:cubicBezTo>
                    <a:pt x="193" y="108"/>
                    <a:pt x="193" y="108"/>
                    <a:pt x="201" y="100"/>
                  </a:cubicBezTo>
                  <a:cubicBezTo>
                    <a:pt x="201" y="100"/>
                    <a:pt x="209" y="100"/>
                    <a:pt x="218" y="100"/>
                  </a:cubicBezTo>
                  <a:cubicBezTo>
                    <a:pt x="577" y="217"/>
                    <a:pt x="577" y="217"/>
                    <a:pt x="577" y="217"/>
                  </a:cubicBezTo>
                  <a:cubicBezTo>
                    <a:pt x="586" y="225"/>
                    <a:pt x="594" y="234"/>
                    <a:pt x="594" y="242"/>
                  </a:cubicBezTo>
                  <a:close/>
                  <a:moveTo>
                    <a:pt x="251" y="719"/>
                  </a:moveTo>
                  <a:cubicBezTo>
                    <a:pt x="251" y="760"/>
                    <a:pt x="193" y="794"/>
                    <a:pt x="126" y="794"/>
                  </a:cubicBezTo>
                  <a:cubicBezTo>
                    <a:pt x="59" y="794"/>
                    <a:pt x="0" y="760"/>
                    <a:pt x="0" y="719"/>
                  </a:cubicBezTo>
                  <a:cubicBezTo>
                    <a:pt x="0" y="685"/>
                    <a:pt x="42" y="660"/>
                    <a:pt x="92" y="652"/>
                  </a:cubicBezTo>
                  <a:cubicBezTo>
                    <a:pt x="92" y="92"/>
                    <a:pt x="92" y="92"/>
                    <a:pt x="92" y="92"/>
                  </a:cubicBezTo>
                  <a:lnTo>
                    <a:pt x="101" y="83"/>
                  </a:lnTo>
                  <a:cubicBezTo>
                    <a:pt x="84" y="75"/>
                    <a:pt x="75" y="67"/>
                    <a:pt x="75" y="42"/>
                  </a:cubicBezTo>
                  <a:cubicBezTo>
                    <a:pt x="75" y="16"/>
                    <a:pt x="92" y="0"/>
                    <a:pt x="126" y="0"/>
                  </a:cubicBezTo>
                  <a:cubicBezTo>
                    <a:pt x="142" y="0"/>
                    <a:pt x="142" y="0"/>
                    <a:pt x="142" y="0"/>
                  </a:cubicBezTo>
                  <a:cubicBezTo>
                    <a:pt x="168" y="0"/>
                    <a:pt x="193" y="16"/>
                    <a:pt x="193" y="42"/>
                  </a:cubicBezTo>
                  <a:cubicBezTo>
                    <a:pt x="193" y="67"/>
                    <a:pt x="176" y="83"/>
                    <a:pt x="159" y="92"/>
                  </a:cubicBezTo>
                  <a:cubicBezTo>
                    <a:pt x="159" y="652"/>
                    <a:pt x="159" y="652"/>
                    <a:pt x="159" y="652"/>
                  </a:cubicBezTo>
                  <a:cubicBezTo>
                    <a:pt x="209" y="660"/>
                    <a:pt x="251" y="685"/>
                    <a:pt x="251" y="719"/>
                  </a:cubicBezTo>
                  <a:close/>
                  <a:moveTo>
                    <a:pt x="226" y="719"/>
                  </a:moveTo>
                  <a:cubicBezTo>
                    <a:pt x="226" y="702"/>
                    <a:pt x="201" y="677"/>
                    <a:pt x="159" y="677"/>
                  </a:cubicBezTo>
                  <a:cubicBezTo>
                    <a:pt x="159" y="719"/>
                    <a:pt x="159" y="719"/>
                    <a:pt x="159" y="719"/>
                  </a:cubicBezTo>
                  <a:cubicBezTo>
                    <a:pt x="159" y="736"/>
                    <a:pt x="142" y="752"/>
                    <a:pt x="126" y="752"/>
                  </a:cubicBezTo>
                  <a:cubicBezTo>
                    <a:pt x="109" y="752"/>
                    <a:pt x="92" y="736"/>
                    <a:pt x="92" y="719"/>
                  </a:cubicBezTo>
                  <a:cubicBezTo>
                    <a:pt x="92" y="677"/>
                    <a:pt x="92" y="677"/>
                    <a:pt x="92" y="677"/>
                  </a:cubicBezTo>
                  <a:cubicBezTo>
                    <a:pt x="59" y="677"/>
                    <a:pt x="25" y="702"/>
                    <a:pt x="25" y="719"/>
                  </a:cubicBezTo>
                  <a:cubicBezTo>
                    <a:pt x="25" y="752"/>
                    <a:pt x="75" y="777"/>
                    <a:pt x="126" y="777"/>
                  </a:cubicBezTo>
                  <a:cubicBezTo>
                    <a:pt x="184" y="777"/>
                    <a:pt x="226" y="752"/>
                    <a:pt x="226" y="719"/>
                  </a:cubicBezTo>
                  <a:close/>
                  <a:moveTo>
                    <a:pt x="226" y="719"/>
                  </a:moveTo>
                  <a:lnTo>
                    <a:pt x="226" y="719"/>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grpSp>
        <p:nvGrpSpPr>
          <p:cNvPr id="1441" name="Google Shape;1441;p7"/>
          <p:cNvGrpSpPr/>
          <p:nvPr/>
        </p:nvGrpSpPr>
        <p:grpSpPr>
          <a:xfrm>
            <a:off x="4914831" y="9190635"/>
            <a:ext cx="2147527" cy="2147246"/>
            <a:chOff x="3861302" y="9447960"/>
            <a:chExt cx="2438718" cy="2438400"/>
          </a:xfrm>
        </p:grpSpPr>
        <p:sp>
          <p:nvSpPr>
            <p:cNvPr id="1442" name="Google Shape;1442;p7"/>
            <p:cNvSpPr>
              <a:spLocks/>
            </p:cNvSpPr>
            <p:nvPr/>
          </p:nvSpPr>
          <p:spPr>
            <a:xfrm>
              <a:off x="3861302" y="9447960"/>
              <a:ext cx="2438718" cy="2438400"/>
            </a:xfrm>
            <a:prstGeom prst="ellipse">
              <a:avLst/>
            </a:prstGeom>
            <a:solidFill>
              <a:schemeClr val="accent3"/>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grpSp>
          <p:nvGrpSpPr>
            <p:cNvPr id="1443" name="Google Shape;1443;p7"/>
            <p:cNvGrpSpPr/>
            <p:nvPr/>
          </p:nvGrpSpPr>
          <p:grpSpPr>
            <a:xfrm>
              <a:off x="4604565" y="9967759"/>
              <a:ext cx="1228595" cy="1309841"/>
              <a:chOff x="1588" y="1588"/>
              <a:chExt cx="984250" cy="1049337"/>
            </a:xfrm>
          </p:grpSpPr>
          <p:sp>
            <p:nvSpPr>
              <p:cNvPr id="1444" name="Google Shape;1444;p7"/>
              <p:cNvSpPr>
                <a:spLocks/>
              </p:cNvSpPr>
              <p:nvPr/>
            </p:nvSpPr>
            <p:spPr>
              <a:xfrm>
                <a:off x="592138" y="395288"/>
                <a:ext cx="393700" cy="655637"/>
              </a:xfrm>
              <a:custGeom>
                <a:avLst/>
                <a:gdLst/>
                <a:ahLst/>
                <a:cxnLst/>
                <a:rect l="l" t="t" r="r" b="b"/>
                <a:pathLst>
                  <a:path w="104" h="173" extrusionOk="0">
                    <a:moveTo>
                      <a:pt x="52" y="0"/>
                    </a:moveTo>
                    <a:cubicBezTo>
                      <a:pt x="23" y="0"/>
                      <a:pt x="0" y="23"/>
                      <a:pt x="0" y="52"/>
                    </a:cubicBezTo>
                    <a:cubicBezTo>
                      <a:pt x="0" y="67"/>
                      <a:pt x="7" y="81"/>
                      <a:pt x="17" y="90"/>
                    </a:cubicBezTo>
                    <a:cubicBezTo>
                      <a:pt x="17" y="173"/>
                      <a:pt x="17" y="173"/>
                      <a:pt x="17" y="173"/>
                    </a:cubicBezTo>
                    <a:cubicBezTo>
                      <a:pt x="52" y="139"/>
                      <a:pt x="52" y="139"/>
                      <a:pt x="52" y="139"/>
                    </a:cubicBezTo>
                    <a:cubicBezTo>
                      <a:pt x="87" y="173"/>
                      <a:pt x="87" y="173"/>
                      <a:pt x="87" y="173"/>
                    </a:cubicBezTo>
                    <a:cubicBezTo>
                      <a:pt x="87" y="90"/>
                      <a:pt x="87" y="90"/>
                      <a:pt x="87" y="90"/>
                    </a:cubicBezTo>
                    <a:cubicBezTo>
                      <a:pt x="97" y="81"/>
                      <a:pt x="104" y="67"/>
                      <a:pt x="104" y="52"/>
                    </a:cubicBezTo>
                    <a:cubicBezTo>
                      <a:pt x="104" y="23"/>
                      <a:pt x="81" y="0"/>
                      <a:pt x="52" y="0"/>
                    </a:cubicBezTo>
                    <a:close/>
                    <a:moveTo>
                      <a:pt x="52" y="87"/>
                    </a:moveTo>
                    <a:cubicBezTo>
                      <a:pt x="33" y="87"/>
                      <a:pt x="17" y="71"/>
                      <a:pt x="17" y="52"/>
                    </a:cubicBezTo>
                    <a:cubicBezTo>
                      <a:pt x="17" y="33"/>
                      <a:pt x="33" y="17"/>
                      <a:pt x="52" y="17"/>
                    </a:cubicBezTo>
                    <a:cubicBezTo>
                      <a:pt x="71" y="17"/>
                      <a:pt x="87" y="33"/>
                      <a:pt x="87" y="52"/>
                    </a:cubicBezTo>
                    <a:cubicBezTo>
                      <a:pt x="87" y="71"/>
                      <a:pt x="71" y="87"/>
                      <a:pt x="52" y="87"/>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445" name="Google Shape;1445;p7"/>
              <p:cNvSpPr>
                <a:spLocks/>
              </p:cNvSpPr>
              <p:nvPr/>
            </p:nvSpPr>
            <p:spPr>
              <a:xfrm>
                <a:off x="1588" y="1588"/>
                <a:ext cx="852488" cy="1049337"/>
              </a:xfrm>
              <a:custGeom>
                <a:avLst/>
                <a:gdLst/>
                <a:ahLst/>
                <a:cxnLst/>
                <a:rect l="l" t="t" r="r" b="b"/>
                <a:pathLst>
                  <a:path w="537" h="661" extrusionOk="0">
                    <a:moveTo>
                      <a:pt x="277" y="580"/>
                    </a:moveTo>
                    <a:lnTo>
                      <a:pt x="83" y="580"/>
                    </a:lnTo>
                    <a:lnTo>
                      <a:pt x="83" y="84"/>
                    </a:lnTo>
                    <a:lnTo>
                      <a:pt x="312" y="84"/>
                    </a:lnTo>
                    <a:lnTo>
                      <a:pt x="437" y="208"/>
                    </a:lnTo>
                    <a:lnTo>
                      <a:pt x="537" y="208"/>
                    </a:lnTo>
                    <a:lnTo>
                      <a:pt x="537" y="189"/>
                    </a:lnTo>
                    <a:lnTo>
                      <a:pt x="348" y="0"/>
                    </a:lnTo>
                    <a:lnTo>
                      <a:pt x="0" y="0"/>
                    </a:lnTo>
                    <a:lnTo>
                      <a:pt x="0" y="661"/>
                    </a:lnTo>
                    <a:lnTo>
                      <a:pt x="355" y="661"/>
                    </a:lnTo>
                    <a:lnTo>
                      <a:pt x="279" y="580"/>
                    </a:lnTo>
                    <a:lnTo>
                      <a:pt x="277" y="580"/>
                    </a:ln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446" name="Google Shape;1446;p7"/>
              <p:cNvSpPr>
                <a:spLocks/>
              </p:cNvSpPr>
              <p:nvPr/>
            </p:nvSpPr>
            <p:spPr>
              <a:xfrm>
                <a:off x="198438" y="331788"/>
                <a:ext cx="330200" cy="63500"/>
              </a:xfrm>
              <a:prstGeom prst="rect">
                <a:avLst/>
              </a:pr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447" name="Google Shape;1447;p7"/>
              <p:cNvSpPr>
                <a:spLocks/>
              </p:cNvSpPr>
              <p:nvPr/>
            </p:nvSpPr>
            <p:spPr>
              <a:xfrm>
                <a:off x="198438" y="460375"/>
                <a:ext cx="330200" cy="68262"/>
              </a:xfrm>
              <a:prstGeom prst="rect">
                <a:avLst/>
              </a:pr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448" name="Google Shape;1448;p7"/>
              <p:cNvSpPr>
                <a:spLocks/>
              </p:cNvSpPr>
              <p:nvPr/>
            </p:nvSpPr>
            <p:spPr>
              <a:xfrm>
                <a:off x="198438" y="592138"/>
                <a:ext cx="330200" cy="65087"/>
              </a:xfrm>
              <a:prstGeom prst="rect">
                <a:avLst/>
              </a:pr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grpSp>
      <p:sp>
        <p:nvSpPr>
          <p:cNvPr id="1449" name="Google Shape;1449;p7"/>
          <p:cNvSpPr txBox="1">
            <a:spLocks/>
          </p:cNvSpPr>
          <p:nvPr/>
        </p:nvSpPr>
        <p:spPr>
          <a:xfrm>
            <a:off x="3964025" y="1230450"/>
            <a:ext cx="19497301" cy="10158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Xu hướng dịch chuyển thị trường cà phê</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35"/>
                                        </p:tgtEl>
                                        <p:attrNameLst>
                                          <p:attrName>style.visibility</p:attrName>
                                        </p:attrNameLst>
                                      </p:cBhvr>
                                      <p:to>
                                        <p:strVal val="visible"/>
                                      </p:to>
                                    </p:set>
                                    <p:animEffect transition="in" filter="fade">
                                      <p:cBhvr>
                                        <p:cTn id="7" dur="500"/>
                                        <p:tgtEl>
                                          <p:spTgt spid="143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32"/>
                                        </p:tgtEl>
                                        <p:attrNameLst>
                                          <p:attrName>style.visibility</p:attrName>
                                        </p:attrNameLst>
                                      </p:cBhvr>
                                      <p:to>
                                        <p:strVal val="visible"/>
                                      </p:to>
                                    </p:set>
                                    <p:animEffect transition="in" filter="fade">
                                      <p:cBhvr>
                                        <p:cTn id="11" dur="500"/>
                                        <p:tgtEl>
                                          <p:spTgt spid="143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38"/>
                                        </p:tgtEl>
                                        <p:attrNameLst>
                                          <p:attrName>style.visibility</p:attrName>
                                        </p:attrNameLst>
                                      </p:cBhvr>
                                      <p:to>
                                        <p:strVal val="visible"/>
                                      </p:to>
                                    </p:set>
                                    <p:animEffect transition="in" filter="fade">
                                      <p:cBhvr>
                                        <p:cTn id="15" dur="500"/>
                                        <p:tgtEl>
                                          <p:spTgt spid="143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33"/>
                                        </p:tgtEl>
                                        <p:attrNameLst>
                                          <p:attrName>style.visibility</p:attrName>
                                        </p:attrNameLst>
                                      </p:cBhvr>
                                      <p:to>
                                        <p:strVal val="visible"/>
                                      </p:to>
                                    </p:set>
                                    <p:animEffect transition="in" filter="fade">
                                      <p:cBhvr>
                                        <p:cTn id="19" dur="500"/>
                                        <p:tgtEl>
                                          <p:spTgt spid="143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41"/>
                                        </p:tgtEl>
                                        <p:attrNameLst>
                                          <p:attrName>style.visibility</p:attrName>
                                        </p:attrNameLst>
                                      </p:cBhvr>
                                      <p:to>
                                        <p:strVal val="visible"/>
                                      </p:to>
                                    </p:set>
                                    <p:animEffect transition="in" filter="fade">
                                      <p:cBhvr>
                                        <p:cTn id="23" dur="500"/>
                                        <p:tgtEl>
                                          <p:spTgt spid="1441"/>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34"/>
                                        </p:tgtEl>
                                        <p:attrNameLst>
                                          <p:attrName>style.visibility</p:attrName>
                                        </p:attrNameLst>
                                      </p:cBhvr>
                                      <p:to>
                                        <p:strVal val="visible"/>
                                      </p:to>
                                    </p:set>
                                    <p:animEffect transition="in" filter="fade">
                                      <p:cBhvr>
                                        <p:cTn id="27" dur="500"/>
                                        <p:tgtEl>
                                          <p:spTgt spid="1434"/>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449"/>
                                        </p:tgtEl>
                                        <p:attrNameLst>
                                          <p:attrName>style.visibility</p:attrName>
                                        </p:attrNameLst>
                                      </p:cBhvr>
                                      <p:to>
                                        <p:strVal val="visible"/>
                                      </p:to>
                                    </p:set>
                                    <p:animEffect transition="in" filter="fade">
                                      <p:cBhvr>
                                        <p:cTn id="31" dur="500"/>
                                        <p:tgtEl>
                                          <p:spTgt spid="14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453"/>
        <p:cNvGrpSpPr/>
        <p:nvPr/>
      </p:nvGrpSpPr>
      <p:grpSpPr>
        <a:xfrm>
          <a:off x="0" y="0"/>
          <a:ext cx="0" cy="0"/>
          <a:chOff x="0" y="0"/>
          <a:chExt cx="0" cy="0"/>
        </a:xfrm>
      </p:grpSpPr>
      <p:sp>
        <p:nvSpPr>
          <p:cNvPr id="1454" name="Google Shape;1454;p8"/>
          <p:cNvSpPr txBox="1">
            <a:spLocks/>
          </p:cNvSpPr>
          <p:nvPr/>
        </p:nvSpPr>
        <p:spPr>
          <a:xfrm>
            <a:off x="13152408" y="3937450"/>
            <a:ext cx="10406502" cy="81139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5000"/>
              <a:buFont typeface="Arial"/>
              <a:buNone/>
            </a:pPr>
            <a:r>
              <a:rPr lang="en-US" sz="5000" b="0" i="0" u="none" strike="noStrike" cap="none">
                <a:solidFill>
                  <a:schemeClr val="dk1"/>
                </a:solidFill>
                <a:uFillTx/>
                <a:latin typeface="Arial"/>
                <a:ea typeface="Arial"/>
                <a:cs typeface="Arial"/>
                <a:sym typeface="Arial"/>
              </a:rPr>
              <a:t>Làn sóng cà phê thứ ba</a:t>
            </a:r>
            <a:endParaRPr sz="5000" b="0" i="0" u="none" strike="noStrike" cap="none">
              <a:solidFill>
                <a:schemeClr val="dk1"/>
              </a:solidFill>
              <a:uFillTx/>
              <a:latin typeface="Arial"/>
              <a:ea typeface="Arial"/>
              <a:cs typeface="Arial"/>
              <a:sym typeface="Arial"/>
            </a:endParaRPr>
          </a:p>
        </p:txBody>
      </p:sp>
      <p:sp>
        <p:nvSpPr>
          <p:cNvPr id="1455" name="Google Shape;1455;p8"/>
          <p:cNvSpPr>
            <a:spLocks/>
          </p:cNvSpPr>
          <p:nvPr/>
        </p:nvSpPr>
        <p:spPr>
          <a:xfrm>
            <a:off x="13152408" y="5538817"/>
            <a:ext cx="908433" cy="908433"/>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56" name="Google Shape;1456;p8"/>
          <p:cNvSpPr txBox="1">
            <a:spLocks/>
          </p:cNvSpPr>
          <p:nvPr/>
        </p:nvSpPr>
        <p:spPr>
          <a:xfrm>
            <a:off x="14322189" y="5402544"/>
            <a:ext cx="8299272" cy="769221"/>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Đánh giá chất lượng của món đồ uống cà phê chú trọng vào sự nguyên bản của hạt cà phê</a:t>
            </a:r>
            <a:endParaRPr sz="2600" b="1" i="0" u="none" strike="noStrike" cap="none">
              <a:solidFill>
                <a:schemeClr val="dk1"/>
              </a:solidFill>
              <a:uFillTx/>
              <a:latin typeface="Arial"/>
              <a:ea typeface="Arial"/>
              <a:cs typeface="Arial"/>
              <a:sym typeface="Arial"/>
            </a:endParaRPr>
          </a:p>
        </p:txBody>
      </p:sp>
      <p:sp>
        <p:nvSpPr>
          <p:cNvPr id="1457" name="Google Shape;1457;p8"/>
          <p:cNvSpPr>
            <a:spLocks/>
          </p:cNvSpPr>
          <p:nvPr/>
        </p:nvSpPr>
        <p:spPr>
          <a:xfrm>
            <a:off x="13152408" y="7714304"/>
            <a:ext cx="908433" cy="908433"/>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58" name="Google Shape;1458;p8"/>
          <p:cNvSpPr>
            <a:spLocks/>
          </p:cNvSpPr>
          <p:nvPr/>
        </p:nvSpPr>
        <p:spPr>
          <a:xfrm>
            <a:off x="13152408" y="9793202"/>
            <a:ext cx="908433" cy="908433"/>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59" name="Google Shape;1459;p8"/>
          <p:cNvSpPr>
            <a:spLocks/>
          </p:cNvSpPr>
          <p:nvPr/>
        </p:nvSpPr>
        <p:spPr>
          <a:xfrm>
            <a:off x="13319280" y="5762247"/>
            <a:ext cx="530705" cy="409519"/>
          </a:xfrm>
          <a:custGeom>
            <a:avLst/>
            <a:gdLst/>
            <a:ahLst/>
            <a:cxnLst/>
            <a:rect l="l" t="t" r="r" b="b"/>
            <a:pathLst>
              <a:path w="59" h="45" extrusionOk="0">
                <a:moveTo>
                  <a:pt x="58" y="12"/>
                </a:moveTo>
                <a:cubicBezTo>
                  <a:pt x="30" y="39"/>
                  <a:pt x="30" y="39"/>
                  <a:pt x="30" y="39"/>
                </a:cubicBezTo>
                <a:cubicBezTo>
                  <a:pt x="25" y="44"/>
                  <a:pt x="25" y="44"/>
                  <a:pt x="25" y="44"/>
                </a:cubicBezTo>
                <a:cubicBezTo>
                  <a:pt x="24" y="45"/>
                  <a:pt x="24" y="45"/>
                  <a:pt x="23" y="45"/>
                </a:cubicBezTo>
                <a:cubicBezTo>
                  <a:pt x="22" y="45"/>
                  <a:pt x="21" y="45"/>
                  <a:pt x="20" y="44"/>
                </a:cubicBezTo>
                <a:cubicBezTo>
                  <a:pt x="15" y="39"/>
                  <a:pt x="15" y="39"/>
                  <a:pt x="15" y="39"/>
                </a:cubicBezTo>
                <a:cubicBezTo>
                  <a:pt x="1" y="26"/>
                  <a:pt x="1" y="26"/>
                  <a:pt x="1" y="26"/>
                </a:cubicBezTo>
                <a:cubicBezTo>
                  <a:pt x="0" y="25"/>
                  <a:pt x="0" y="24"/>
                  <a:pt x="0" y="23"/>
                </a:cubicBezTo>
                <a:cubicBezTo>
                  <a:pt x="0" y="22"/>
                  <a:pt x="0" y="21"/>
                  <a:pt x="1" y="20"/>
                </a:cubicBezTo>
                <a:cubicBezTo>
                  <a:pt x="6" y="15"/>
                  <a:pt x="6" y="15"/>
                  <a:pt x="6" y="15"/>
                </a:cubicBezTo>
                <a:cubicBezTo>
                  <a:pt x="7" y="14"/>
                  <a:pt x="8" y="14"/>
                  <a:pt x="9" y="14"/>
                </a:cubicBezTo>
                <a:cubicBezTo>
                  <a:pt x="10" y="14"/>
                  <a:pt x="11" y="14"/>
                  <a:pt x="11" y="15"/>
                </a:cubicBezTo>
                <a:cubicBezTo>
                  <a:pt x="23" y="26"/>
                  <a:pt x="23" y="26"/>
                  <a:pt x="23" y="26"/>
                </a:cubicBezTo>
                <a:cubicBezTo>
                  <a:pt x="47" y="1"/>
                  <a:pt x="47" y="1"/>
                  <a:pt x="47" y="1"/>
                </a:cubicBezTo>
                <a:cubicBezTo>
                  <a:pt x="48" y="1"/>
                  <a:pt x="49" y="0"/>
                  <a:pt x="50" y="0"/>
                </a:cubicBezTo>
                <a:cubicBezTo>
                  <a:pt x="51" y="0"/>
                  <a:pt x="52" y="1"/>
                  <a:pt x="53" y="1"/>
                </a:cubicBezTo>
                <a:cubicBezTo>
                  <a:pt x="58" y="7"/>
                  <a:pt x="58" y="7"/>
                  <a:pt x="58" y="7"/>
                </a:cubicBezTo>
                <a:cubicBezTo>
                  <a:pt x="58" y="7"/>
                  <a:pt x="59" y="8"/>
                  <a:pt x="59" y="9"/>
                </a:cubicBezTo>
                <a:cubicBezTo>
                  <a:pt x="59" y="10"/>
                  <a:pt x="58" y="11"/>
                  <a:pt x="58" y="12"/>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460" name="Google Shape;1460;p8"/>
          <p:cNvSpPr>
            <a:spLocks/>
          </p:cNvSpPr>
          <p:nvPr/>
        </p:nvSpPr>
        <p:spPr>
          <a:xfrm>
            <a:off x="13319280" y="7971762"/>
            <a:ext cx="530705" cy="409519"/>
          </a:xfrm>
          <a:custGeom>
            <a:avLst/>
            <a:gdLst/>
            <a:ahLst/>
            <a:cxnLst/>
            <a:rect l="l" t="t" r="r" b="b"/>
            <a:pathLst>
              <a:path w="59" h="45" extrusionOk="0">
                <a:moveTo>
                  <a:pt x="58" y="12"/>
                </a:moveTo>
                <a:cubicBezTo>
                  <a:pt x="30" y="39"/>
                  <a:pt x="30" y="39"/>
                  <a:pt x="30" y="39"/>
                </a:cubicBezTo>
                <a:cubicBezTo>
                  <a:pt x="25" y="44"/>
                  <a:pt x="25" y="44"/>
                  <a:pt x="25" y="44"/>
                </a:cubicBezTo>
                <a:cubicBezTo>
                  <a:pt x="24" y="45"/>
                  <a:pt x="24" y="45"/>
                  <a:pt x="23" y="45"/>
                </a:cubicBezTo>
                <a:cubicBezTo>
                  <a:pt x="22" y="45"/>
                  <a:pt x="21" y="45"/>
                  <a:pt x="20" y="44"/>
                </a:cubicBezTo>
                <a:cubicBezTo>
                  <a:pt x="15" y="39"/>
                  <a:pt x="15" y="39"/>
                  <a:pt x="15" y="39"/>
                </a:cubicBezTo>
                <a:cubicBezTo>
                  <a:pt x="1" y="26"/>
                  <a:pt x="1" y="26"/>
                  <a:pt x="1" y="26"/>
                </a:cubicBezTo>
                <a:cubicBezTo>
                  <a:pt x="0" y="25"/>
                  <a:pt x="0" y="24"/>
                  <a:pt x="0" y="23"/>
                </a:cubicBezTo>
                <a:cubicBezTo>
                  <a:pt x="0" y="22"/>
                  <a:pt x="0" y="21"/>
                  <a:pt x="1" y="20"/>
                </a:cubicBezTo>
                <a:cubicBezTo>
                  <a:pt x="6" y="15"/>
                  <a:pt x="6" y="15"/>
                  <a:pt x="6" y="15"/>
                </a:cubicBezTo>
                <a:cubicBezTo>
                  <a:pt x="7" y="14"/>
                  <a:pt x="8" y="14"/>
                  <a:pt x="9" y="14"/>
                </a:cubicBezTo>
                <a:cubicBezTo>
                  <a:pt x="10" y="14"/>
                  <a:pt x="11" y="14"/>
                  <a:pt x="11" y="15"/>
                </a:cubicBezTo>
                <a:cubicBezTo>
                  <a:pt x="23" y="26"/>
                  <a:pt x="23" y="26"/>
                  <a:pt x="23" y="26"/>
                </a:cubicBezTo>
                <a:cubicBezTo>
                  <a:pt x="47" y="1"/>
                  <a:pt x="47" y="1"/>
                  <a:pt x="47" y="1"/>
                </a:cubicBezTo>
                <a:cubicBezTo>
                  <a:pt x="48" y="1"/>
                  <a:pt x="49" y="0"/>
                  <a:pt x="50" y="0"/>
                </a:cubicBezTo>
                <a:cubicBezTo>
                  <a:pt x="51" y="0"/>
                  <a:pt x="52" y="1"/>
                  <a:pt x="53" y="1"/>
                </a:cubicBezTo>
                <a:cubicBezTo>
                  <a:pt x="58" y="7"/>
                  <a:pt x="58" y="7"/>
                  <a:pt x="58" y="7"/>
                </a:cubicBezTo>
                <a:cubicBezTo>
                  <a:pt x="58" y="7"/>
                  <a:pt x="59" y="8"/>
                  <a:pt x="59" y="9"/>
                </a:cubicBezTo>
                <a:cubicBezTo>
                  <a:pt x="59" y="10"/>
                  <a:pt x="58" y="11"/>
                  <a:pt x="58" y="12"/>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461" name="Google Shape;1461;p8"/>
          <p:cNvSpPr>
            <a:spLocks/>
          </p:cNvSpPr>
          <p:nvPr/>
        </p:nvSpPr>
        <p:spPr>
          <a:xfrm>
            <a:off x="13319280" y="10014638"/>
            <a:ext cx="530705" cy="409519"/>
          </a:xfrm>
          <a:custGeom>
            <a:avLst/>
            <a:gdLst/>
            <a:ahLst/>
            <a:cxnLst/>
            <a:rect l="l" t="t" r="r" b="b"/>
            <a:pathLst>
              <a:path w="59" h="45" extrusionOk="0">
                <a:moveTo>
                  <a:pt x="58" y="12"/>
                </a:moveTo>
                <a:cubicBezTo>
                  <a:pt x="30" y="39"/>
                  <a:pt x="30" y="39"/>
                  <a:pt x="30" y="39"/>
                </a:cubicBezTo>
                <a:cubicBezTo>
                  <a:pt x="25" y="44"/>
                  <a:pt x="25" y="44"/>
                  <a:pt x="25" y="44"/>
                </a:cubicBezTo>
                <a:cubicBezTo>
                  <a:pt x="24" y="45"/>
                  <a:pt x="24" y="45"/>
                  <a:pt x="23" y="45"/>
                </a:cubicBezTo>
                <a:cubicBezTo>
                  <a:pt x="22" y="45"/>
                  <a:pt x="21" y="45"/>
                  <a:pt x="20" y="44"/>
                </a:cubicBezTo>
                <a:cubicBezTo>
                  <a:pt x="15" y="39"/>
                  <a:pt x="15" y="39"/>
                  <a:pt x="15" y="39"/>
                </a:cubicBezTo>
                <a:cubicBezTo>
                  <a:pt x="1" y="26"/>
                  <a:pt x="1" y="26"/>
                  <a:pt x="1" y="26"/>
                </a:cubicBezTo>
                <a:cubicBezTo>
                  <a:pt x="0" y="25"/>
                  <a:pt x="0" y="24"/>
                  <a:pt x="0" y="23"/>
                </a:cubicBezTo>
                <a:cubicBezTo>
                  <a:pt x="0" y="22"/>
                  <a:pt x="0" y="21"/>
                  <a:pt x="1" y="20"/>
                </a:cubicBezTo>
                <a:cubicBezTo>
                  <a:pt x="6" y="15"/>
                  <a:pt x="6" y="15"/>
                  <a:pt x="6" y="15"/>
                </a:cubicBezTo>
                <a:cubicBezTo>
                  <a:pt x="7" y="14"/>
                  <a:pt x="8" y="14"/>
                  <a:pt x="9" y="14"/>
                </a:cubicBezTo>
                <a:cubicBezTo>
                  <a:pt x="10" y="14"/>
                  <a:pt x="11" y="14"/>
                  <a:pt x="11" y="15"/>
                </a:cubicBezTo>
                <a:cubicBezTo>
                  <a:pt x="23" y="26"/>
                  <a:pt x="23" y="26"/>
                  <a:pt x="23" y="26"/>
                </a:cubicBezTo>
                <a:cubicBezTo>
                  <a:pt x="47" y="1"/>
                  <a:pt x="47" y="1"/>
                  <a:pt x="47" y="1"/>
                </a:cubicBezTo>
                <a:cubicBezTo>
                  <a:pt x="48" y="1"/>
                  <a:pt x="49" y="0"/>
                  <a:pt x="50" y="0"/>
                </a:cubicBezTo>
                <a:cubicBezTo>
                  <a:pt x="51" y="0"/>
                  <a:pt x="52" y="1"/>
                  <a:pt x="53" y="1"/>
                </a:cubicBezTo>
                <a:cubicBezTo>
                  <a:pt x="58" y="7"/>
                  <a:pt x="58" y="7"/>
                  <a:pt x="58" y="7"/>
                </a:cubicBezTo>
                <a:cubicBezTo>
                  <a:pt x="58" y="7"/>
                  <a:pt x="59" y="8"/>
                  <a:pt x="59" y="9"/>
                </a:cubicBezTo>
                <a:cubicBezTo>
                  <a:pt x="59" y="10"/>
                  <a:pt x="58" y="11"/>
                  <a:pt x="58" y="12"/>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pic>
        <p:nvPicPr>
          <p:cNvPr id="1462" name="Google Shape;1462;p8"/>
          <p:cNvPicPr preferRelativeResize="0">
            <a:picLocks noGrp="1"/>
          </p:cNvPicPr>
          <p:nvPr>
            <p:ph type="pic" idx="2"/>
          </p:nvPr>
        </p:nvPicPr>
        <p:blipFill rotWithShape="1">
          <a:blip r:embed="rId3"/>
          <a:srcRect/>
          <a:stretch/>
        </p:blipFill>
        <p:spPr>
          <a:xfrm>
            <a:off x="0" y="3023044"/>
            <a:ext cx="12193588" cy="10692956"/>
          </a:xfrm>
          <a:prstGeom prst="rect">
            <a:avLst/>
          </a:prstGeom>
          <a:noFill/>
          <a:ln>
            <a:noFill/>
          </a:ln>
        </p:spPr>
      </p:pic>
      <p:sp>
        <p:nvSpPr>
          <p:cNvPr id="1463" name="Google Shape;1463;p8"/>
          <p:cNvSpPr txBox="1">
            <a:spLocks/>
          </p:cNvSpPr>
          <p:nvPr/>
        </p:nvSpPr>
        <p:spPr>
          <a:xfrm>
            <a:off x="3287750" y="1230450"/>
            <a:ext cx="20173800" cy="10158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Xu hướng dịch chuyển thị trường cà phê</a:t>
            </a:r>
            <a:endParaRPr sz="6000" b="1" i="0" u="none" strike="noStrike" cap="none">
              <a:solidFill>
                <a:schemeClr val="dk2"/>
              </a:solidFill>
              <a:uFillTx/>
              <a:latin typeface="Georgia"/>
              <a:ea typeface="Georgia"/>
              <a:cs typeface="Georgia"/>
              <a:sym typeface="Georgia"/>
            </a:endParaRPr>
          </a:p>
        </p:txBody>
      </p:sp>
      <p:sp>
        <p:nvSpPr>
          <p:cNvPr id="1464" name="Google Shape;1464;p8"/>
          <p:cNvSpPr txBox="1">
            <a:spLocks/>
          </p:cNvSpPr>
          <p:nvPr/>
        </p:nvSpPr>
        <p:spPr>
          <a:xfrm>
            <a:off x="14355319" y="7622288"/>
            <a:ext cx="8299272" cy="769221"/>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Đề cao sự thưởng thức cà phê thay vì tiêu thụ như một món đồ uống thuần tuý.</a:t>
            </a:r>
            <a:endParaRPr sz="2600" b="1" i="0" u="none" strike="noStrike" cap="none">
              <a:solidFill>
                <a:schemeClr val="dk1"/>
              </a:solidFill>
              <a:uFillTx/>
              <a:latin typeface="Arial"/>
              <a:ea typeface="Arial"/>
              <a:cs typeface="Arial"/>
              <a:sym typeface="Arial"/>
            </a:endParaRPr>
          </a:p>
        </p:txBody>
      </p:sp>
      <p:sp>
        <p:nvSpPr>
          <p:cNvPr id="1465" name="Google Shape;1465;p8"/>
          <p:cNvSpPr txBox="1">
            <a:spLocks/>
          </p:cNvSpPr>
          <p:nvPr/>
        </p:nvSpPr>
        <p:spPr>
          <a:xfrm>
            <a:off x="14474589" y="9649876"/>
            <a:ext cx="8299272" cy="769221"/>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Lợi thế kinh doanh không nằm ở quy mô mà ở sức sáng tạo, sự nghiêm túc trong kiểm soát cà nâng tầm chất lượng sản phẩm.</a:t>
            </a:r>
            <a:endParaRPr sz="2600" b="0" i="0" u="none" strike="noStrike" cap="none">
              <a:solidFill>
                <a:schemeClr val="dk1"/>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54"/>
                                        </p:tgtEl>
                                        <p:attrNameLst>
                                          <p:attrName>style.visibility</p:attrName>
                                        </p:attrNameLst>
                                      </p:cBhvr>
                                      <p:to>
                                        <p:strVal val="visible"/>
                                      </p:to>
                                    </p:set>
                                    <p:animEffect transition="in" filter="fade">
                                      <p:cBhvr>
                                        <p:cTn id="7" dur="500"/>
                                        <p:tgtEl>
                                          <p:spTgt spid="145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55"/>
                                        </p:tgtEl>
                                        <p:attrNameLst>
                                          <p:attrName>style.visibility</p:attrName>
                                        </p:attrNameLst>
                                      </p:cBhvr>
                                      <p:to>
                                        <p:strVal val="visible"/>
                                      </p:to>
                                    </p:set>
                                    <p:animEffect transition="in" filter="fade">
                                      <p:cBhvr>
                                        <p:cTn id="11" dur="500"/>
                                        <p:tgtEl>
                                          <p:spTgt spid="145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59"/>
                                        </p:tgtEl>
                                        <p:attrNameLst>
                                          <p:attrName>style.visibility</p:attrName>
                                        </p:attrNameLst>
                                      </p:cBhvr>
                                      <p:to>
                                        <p:strVal val="visible"/>
                                      </p:to>
                                    </p:set>
                                    <p:animEffect transition="in" filter="fade">
                                      <p:cBhvr>
                                        <p:cTn id="15" dur="500"/>
                                        <p:tgtEl>
                                          <p:spTgt spid="145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57"/>
                                        </p:tgtEl>
                                        <p:attrNameLst>
                                          <p:attrName>style.visibility</p:attrName>
                                        </p:attrNameLst>
                                      </p:cBhvr>
                                      <p:to>
                                        <p:strVal val="visible"/>
                                      </p:to>
                                    </p:set>
                                    <p:animEffect transition="in" filter="fade">
                                      <p:cBhvr>
                                        <p:cTn id="19" dur="500"/>
                                        <p:tgtEl>
                                          <p:spTgt spid="145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60"/>
                                        </p:tgtEl>
                                        <p:attrNameLst>
                                          <p:attrName>style.visibility</p:attrName>
                                        </p:attrNameLst>
                                      </p:cBhvr>
                                      <p:to>
                                        <p:strVal val="visible"/>
                                      </p:to>
                                    </p:set>
                                    <p:animEffect transition="in" filter="fade">
                                      <p:cBhvr>
                                        <p:cTn id="23" dur="500"/>
                                        <p:tgtEl>
                                          <p:spTgt spid="1460"/>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58"/>
                                        </p:tgtEl>
                                        <p:attrNameLst>
                                          <p:attrName>style.visibility</p:attrName>
                                        </p:attrNameLst>
                                      </p:cBhvr>
                                      <p:to>
                                        <p:strVal val="visible"/>
                                      </p:to>
                                    </p:set>
                                    <p:animEffect transition="in" filter="fade">
                                      <p:cBhvr>
                                        <p:cTn id="27" dur="500"/>
                                        <p:tgtEl>
                                          <p:spTgt spid="145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461"/>
                                        </p:tgtEl>
                                        <p:attrNameLst>
                                          <p:attrName>style.visibility</p:attrName>
                                        </p:attrNameLst>
                                      </p:cBhvr>
                                      <p:to>
                                        <p:strVal val="visible"/>
                                      </p:to>
                                    </p:set>
                                    <p:animEffect transition="in" filter="fade">
                                      <p:cBhvr>
                                        <p:cTn id="31" dur="500"/>
                                        <p:tgtEl>
                                          <p:spTgt spid="1461"/>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463"/>
                                        </p:tgtEl>
                                        <p:attrNameLst>
                                          <p:attrName>style.visibility</p:attrName>
                                        </p:attrNameLst>
                                      </p:cBhvr>
                                      <p:to>
                                        <p:strVal val="visible"/>
                                      </p:to>
                                    </p:set>
                                    <p:animEffect transition="in" filter="fade">
                                      <p:cBhvr>
                                        <p:cTn id="35" dur="500"/>
                                        <p:tgtEl>
                                          <p:spTgt spid="14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470"/>
        <p:cNvGrpSpPr/>
        <p:nvPr/>
      </p:nvGrpSpPr>
      <p:grpSpPr>
        <a:xfrm>
          <a:off x="0" y="0"/>
          <a:ext cx="0" cy="0"/>
          <a:chOff x="0" y="0"/>
          <a:chExt cx="0" cy="0"/>
        </a:xfrm>
      </p:grpSpPr>
      <p:sp>
        <p:nvSpPr>
          <p:cNvPr id="1471" name="Google Shape;1471;p9"/>
          <p:cNvSpPr txBox="1">
            <a:spLocks/>
          </p:cNvSpPr>
          <p:nvPr/>
        </p:nvSpPr>
        <p:spPr>
          <a:xfrm>
            <a:off x="13152408" y="3937450"/>
            <a:ext cx="10406502" cy="81139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5000"/>
              <a:buFont typeface="Arial"/>
              <a:buNone/>
            </a:pPr>
            <a:r>
              <a:rPr lang="en-US" sz="5000" b="0" i="0" u="none" strike="noStrike" cap="none">
                <a:solidFill>
                  <a:schemeClr val="dk1"/>
                </a:solidFill>
                <a:uFillTx/>
                <a:latin typeface="Arial"/>
                <a:ea typeface="Arial"/>
                <a:cs typeface="Arial"/>
                <a:sym typeface="Arial"/>
              </a:rPr>
              <a:t>Cà phê cold brew</a:t>
            </a:r>
            <a:endParaRPr sz="1400" b="0" i="0" u="none" strike="noStrike" cap="none">
              <a:solidFill>
                <a:srgbClr val="000000"/>
              </a:solidFill>
              <a:uFillTx/>
              <a:latin typeface="Arial"/>
              <a:ea typeface="Arial"/>
              <a:cs typeface="Arial"/>
              <a:sym typeface="Arial"/>
            </a:endParaRPr>
          </a:p>
        </p:txBody>
      </p:sp>
      <p:sp>
        <p:nvSpPr>
          <p:cNvPr id="1472" name="Google Shape;1472;p9"/>
          <p:cNvSpPr>
            <a:spLocks/>
          </p:cNvSpPr>
          <p:nvPr/>
        </p:nvSpPr>
        <p:spPr>
          <a:xfrm>
            <a:off x="13152408" y="5538817"/>
            <a:ext cx="908433" cy="908433"/>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73" name="Google Shape;1473;p9"/>
          <p:cNvSpPr txBox="1">
            <a:spLocks/>
          </p:cNvSpPr>
          <p:nvPr/>
        </p:nvSpPr>
        <p:spPr>
          <a:xfrm>
            <a:off x="14322189" y="5250144"/>
            <a:ext cx="8299272" cy="769221"/>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Làm nổi bật hương vị nguyên bản của cà phê nhờ phương thức chiết xuất nhiệt độ thường và thời gian dài.</a:t>
            </a:r>
            <a:endParaRPr sz="2600" b="1" i="0" u="none" strike="noStrike" cap="none">
              <a:solidFill>
                <a:schemeClr val="dk1"/>
              </a:solidFill>
              <a:uFillTx/>
              <a:latin typeface="Arial"/>
              <a:ea typeface="Arial"/>
              <a:cs typeface="Arial"/>
              <a:sym typeface="Arial"/>
            </a:endParaRPr>
          </a:p>
        </p:txBody>
      </p:sp>
      <p:sp>
        <p:nvSpPr>
          <p:cNvPr id="1474" name="Google Shape;1474;p9"/>
          <p:cNvSpPr>
            <a:spLocks/>
          </p:cNvSpPr>
          <p:nvPr/>
        </p:nvSpPr>
        <p:spPr>
          <a:xfrm>
            <a:off x="13152408" y="7714304"/>
            <a:ext cx="908433" cy="908433"/>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75" name="Google Shape;1475;p9"/>
          <p:cNvSpPr>
            <a:spLocks/>
          </p:cNvSpPr>
          <p:nvPr/>
        </p:nvSpPr>
        <p:spPr>
          <a:xfrm>
            <a:off x="13152408" y="9793202"/>
            <a:ext cx="908433" cy="908433"/>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76" name="Google Shape;1476;p9"/>
          <p:cNvSpPr>
            <a:spLocks/>
          </p:cNvSpPr>
          <p:nvPr/>
        </p:nvSpPr>
        <p:spPr>
          <a:xfrm>
            <a:off x="13319280" y="5762247"/>
            <a:ext cx="530705" cy="409519"/>
          </a:xfrm>
          <a:custGeom>
            <a:avLst/>
            <a:gdLst/>
            <a:ahLst/>
            <a:cxnLst/>
            <a:rect l="l" t="t" r="r" b="b"/>
            <a:pathLst>
              <a:path w="59" h="45" extrusionOk="0">
                <a:moveTo>
                  <a:pt x="58" y="12"/>
                </a:moveTo>
                <a:cubicBezTo>
                  <a:pt x="30" y="39"/>
                  <a:pt x="30" y="39"/>
                  <a:pt x="30" y="39"/>
                </a:cubicBezTo>
                <a:cubicBezTo>
                  <a:pt x="25" y="44"/>
                  <a:pt x="25" y="44"/>
                  <a:pt x="25" y="44"/>
                </a:cubicBezTo>
                <a:cubicBezTo>
                  <a:pt x="24" y="45"/>
                  <a:pt x="24" y="45"/>
                  <a:pt x="23" y="45"/>
                </a:cubicBezTo>
                <a:cubicBezTo>
                  <a:pt x="22" y="45"/>
                  <a:pt x="21" y="45"/>
                  <a:pt x="20" y="44"/>
                </a:cubicBezTo>
                <a:cubicBezTo>
                  <a:pt x="15" y="39"/>
                  <a:pt x="15" y="39"/>
                  <a:pt x="15" y="39"/>
                </a:cubicBezTo>
                <a:cubicBezTo>
                  <a:pt x="1" y="26"/>
                  <a:pt x="1" y="26"/>
                  <a:pt x="1" y="26"/>
                </a:cubicBezTo>
                <a:cubicBezTo>
                  <a:pt x="0" y="25"/>
                  <a:pt x="0" y="24"/>
                  <a:pt x="0" y="23"/>
                </a:cubicBezTo>
                <a:cubicBezTo>
                  <a:pt x="0" y="22"/>
                  <a:pt x="0" y="21"/>
                  <a:pt x="1" y="20"/>
                </a:cubicBezTo>
                <a:cubicBezTo>
                  <a:pt x="6" y="15"/>
                  <a:pt x="6" y="15"/>
                  <a:pt x="6" y="15"/>
                </a:cubicBezTo>
                <a:cubicBezTo>
                  <a:pt x="7" y="14"/>
                  <a:pt x="8" y="14"/>
                  <a:pt x="9" y="14"/>
                </a:cubicBezTo>
                <a:cubicBezTo>
                  <a:pt x="10" y="14"/>
                  <a:pt x="11" y="14"/>
                  <a:pt x="11" y="15"/>
                </a:cubicBezTo>
                <a:cubicBezTo>
                  <a:pt x="23" y="26"/>
                  <a:pt x="23" y="26"/>
                  <a:pt x="23" y="26"/>
                </a:cubicBezTo>
                <a:cubicBezTo>
                  <a:pt x="47" y="1"/>
                  <a:pt x="47" y="1"/>
                  <a:pt x="47" y="1"/>
                </a:cubicBezTo>
                <a:cubicBezTo>
                  <a:pt x="48" y="1"/>
                  <a:pt x="49" y="0"/>
                  <a:pt x="50" y="0"/>
                </a:cubicBezTo>
                <a:cubicBezTo>
                  <a:pt x="51" y="0"/>
                  <a:pt x="52" y="1"/>
                  <a:pt x="53" y="1"/>
                </a:cubicBezTo>
                <a:cubicBezTo>
                  <a:pt x="58" y="7"/>
                  <a:pt x="58" y="7"/>
                  <a:pt x="58" y="7"/>
                </a:cubicBezTo>
                <a:cubicBezTo>
                  <a:pt x="58" y="7"/>
                  <a:pt x="59" y="8"/>
                  <a:pt x="59" y="9"/>
                </a:cubicBezTo>
                <a:cubicBezTo>
                  <a:pt x="59" y="10"/>
                  <a:pt x="58" y="11"/>
                  <a:pt x="58" y="12"/>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477" name="Google Shape;1477;p9"/>
          <p:cNvSpPr>
            <a:spLocks/>
          </p:cNvSpPr>
          <p:nvPr/>
        </p:nvSpPr>
        <p:spPr>
          <a:xfrm>
            <a:off x="13319280" y="7971762"/>
            <a:ext cx="530705" cy="409519"/>
          </a:xfrm>
          <a:custGeom>
            <a:avLst/>
            <a:gdLst/>
            <a:ahLst/>
            <a:cxnLst/>
            <a:rect l="l" t="t" r="r" b="b"/>
            <a:pathLst>
              <a:path w="59" h="45" extrusionOk="0">
                <a:moveTo>
                  <a:pt x="58" y="12"/>
                </a:moveTo>
                <a:cubicBezTo>
                  <a:pt x="30" y="39"/>
                  <a:pt x="30" y="39"/>
                  <a:pt x="30" y="39"/>
                </a:cubicBezTo>
                <a:cubicBezTo>
                  <a:pt x="25" y="44"/>
                  <a:pt x="25" y="44"/>
                  <a:pt x="25" y="44"/>
                </a:cubicBezTo>
                <a:cubicBezTo>
                  <a:pt x="24" y="45"/>
                  <a:pt x="24" y="45"/>
                  <a:pt x="23" y="45"/>
                </a:cubicBezTo>
                <a:cubicBezTo>
                  <a:pt x="22" y="45"/>
                  <a:pt x="21" y="45"/>
                  <a:pt x="20" y="44"/>
                </a:cubicBezTo>
                <a:cubicBezTo>
                  <a:pt x="15" y="39"/>
                  <a:pt x="15" y="39"/>
                  <a:pt x="15" y="39"/>
                </a:cubicBezTo>
                <a:cubicBezTo>
                  <a:pt x="1" y="26"/>
                  <a:pt x="1" y="26"/>
                  <a:pt x="1" y="26"/>
                </a:cubicBezTo>
                <a:cubicBezTo>
                  <a:pt x="0" y="25"/>
                  <a:pt x="0" y="24"/>
                  <a:pt x="0" y="23"/>
                </a:cubicBezTo>
                <a:cubicBezTo>
                  <a:pt x="0" y="22"/>
                  <a:pt x="0" y="21"/>
                  <a:pt x="1" y="20"/>
                </a:cubicBezTo>
                <a:cubicBezTo>
                  <a:pt x="6" y="15"/>
                  <a:pt x="6" y="15"/>
                  <a:pt x="6" y="15"/>
                </a:cubicBezTo>
                <a:cubicBezTo>
                  <a:pt x="7" y="14"/>
                  <a:pt x="8" y="14"/>
                  <a:pt x="9" y="14"/>
                </a:cubicBezTo>
                <a:cubicBezTo>
                  <a:pt x="10" y="14"/>
                  <a:pt x="11" y="14"/>
                  <a:pt x="11" y="15"/>
                </a:cubicBezTo>
                <a:cubicBezTo>
                  <a:pt x="23" y="26"/>
                  <a:pt x="23" y="26"/>
                  <a:pt x="23" y="26"/>
                </a:cubicBezTo>
                <a:cubicBezTo>
                  <a:pt x="47" y="1"/>
                  <a:pt x="47" y="1"/>
                  <a:pt x="47" y="1"/>
                </a:cubicBezTo>
                <a:cubicBezTo>
                  <a:pt x="48" y="1"/>
                  <a:pt x="49" y="0"/>
                  <a:pt x="50" y="0"/>
                </a:cubicBezTo>
                <a:cubicBezTo>
                  <a:pt x="51" y="0"/>
                  <a:pt x="52" y="1"/>
                  <a:pt x="53" y="1"/>
                </a:cubicBezTo>
                <a:cubicBezTo>
                  <a:pt x="58" y="7"/>
                  <a:pt x="58" y="7"/>
                  <a:pt x="58" y="7"/>
                </a:cubicBezTo>
                <a:cubicBezTo>
                  <a:pt x="58" y="7"/>
                  <a:pt x="59" y="8"/>
                  <a:pt x="59" y="9"/>
                </a:cubicBezTo>
                <a:cubicBezTo>
                  <a:pt x="59" y="10"/>
                  <a:pt x="58" y="11"/>
                  <a:pt x="58" y="12"/>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478" name="Google Shape;1478;p9"/>
          <p:cNvSpPr>
            <a:spLocks/>
          </p:cNvSpPr>
          <p:nvPr/>
        </p:nvSpPr>
        <p:spPr>
          <a:xfrm>
            <a:off x="13319280" y="10014638"/>
            <a:ext cx="530705" cy="409519"/>
          </a:xfrm>
          <a:custGeom>
            <a:avLst/>
            <a:gdLst/>
            <a:ahLst/>
            <a:cxnLst/>
            <a:rect l="l" t="t" r="r" b="b"/>
            <a:pathLst>
              <a:path w="59" h="45" extrusionOk="0">
                <a:moveTo>
                  <a:pt x="58" y="12"/>
                </a:moveTo>
                <a:cubicBezTo>
                  <a:pt x="30" y="39"/>
                  <a:pt x="30" y="39"/>
                  <a:pt x="30" y="39"/>
                </a:cubicBezTo>
                <a:cubicBezTo>
                  <a:pt x="25" y="44"/>
                  <a:pt x="25" y="44"/>
                  <a:pt x="25" y="44"/>
                </a:cubicBezTo>
                <a:cubicBezTo>
                  <a:pt x="24" y="45"/>
                  <a:pt x="24" y="45"/>
                  <a:pt x="23" y="45"/>
                </a:cubicBezTo>
                <a:cubicBezTo>
                  <a:pt x="22" y="45"/>
                  <a:pt x="21" y="45"/>
                  <a:pt x="20" y="44"/>
                </a:cubicBezTo>
                <a:cubicBezTo>
                  <a:pt x="15" y="39"/>
                  <a:pt x="15" y="39"/>
                  <a:pt x="15" y="39"/>
                </a:cubicBezTo>
                <a:cubicBezTo>
                  <a:pt x="1" y="26"/>
                  <a:pt x="1" y="26"/>
                  <a:pt x="1" y="26"/>
                </a:cubicBezTo>
                <a:cubicBezTo>
                  <a:pt x="0" y="25"/>
                  <a:pt x="0" y="24"/>
                  <a:pt x="0" y="23"/>
                </a:cubicBezTo>
                <a:cubicBezTo>
                  <a:pt x="0" y="22"/>
                  <a:pt x="0" y="21"/>
                  <a:pt x="1" y="20"/>
                </a:cubicBezTo>
                <a:cubicBezTo>
                  <a:pt x="6" y="15"/>
                  <a:pt x="6" y="15"/>
                  <a:pt x="6" y="15"/>
                </a:cubicBezTo>
                <a:cubicBezTo>
                  <a:pt x="7" y="14"/>
                  <a:pt x="8" y="14"/>
                  <a:pt x="9" y="14"/>
                </a:cubicBezTo>
                <a:cubicBezTo>
                  <a:pt x="10" y="14"/>
                  <a:pt x="11" y="14"/>
                  <a:pt x="11" y="15"/>
                </a:cubicBezTo>
                <a:cubicBezTo>
                  <a:pt x="23" y="26"/>
                  <a:pt x="23" y="26"/>
                  <a:pt x="23" y="26"/>
                </a:cubicBezTo>
                <a:cubicBezTo>
                  <a:pt x="47" y="1"/>
                  <a:pt x="47" y="1"/>
                  <a:pt x="47" y="1"/>
                </a:cubicBezTo>
                <a:cubicBezTo>
                  <a:pt x="48" y="1"/>
                  <a:pt x="49" y="0"/>
                  <a:pt x="50" y="0"/>
                </a:cubicBezTo>
                <a:cubicBezTo>
                  <a:pt x="51" y="0"/>
                  <a:pt x="52" y="1"/>
                  <a:pt x="53" y="1"/>
                </a:cubicBezTo>
                <a:cubicBezTo>
                  <a:pt x="58" y="7"/>
                  <a:pt x="58" y="7"/>
                  <a:pt x="58" y="7"/>
                </a:cubicBezTo>
                <a:cubicBezTo>
                  <a:pt x="58" y="7"/>
                  <a:pt x="59" y="8"/>
                  <a:pt x="59" y="9"/>
                </a:cubicBezTo>
                <a:cubicBezTo>
                  <a:pt x="59" y="10"/>
                  <a:pt x="58" y="11"/>
                  <a:pt x="58" y="12"/>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pic>
        <p:nvPicPr>
          <p:cNvPr id="1479" name="Google Shape;1479;p9"/>
          <p:cNvPicPr preferRelativeResize="0">
            <a:picLocks noGrp="1"/>
          </p:cNvPicPr>
          <p:nvPr>
            <p:ph type="pic" idx="2"/>
          </p:nvPr>
        </p:nvPicPr>
        <p:blipFill rotWithShape="1">
          <a:blip r:embed="rId3"/>
          <a:srcRect/>
          <a:stretch/>
        </p:blipFill>
        <p:spPr>
          <a:xfrm>
            <a:off x="-1" y="3023044"/>
            <a:ext cx="11966713" cy="10692956"/>
          </a:xfrm>
          <a:prstGeom prst="rect">
            <a:avLst/>
          </a:prstGeom>
          <a:noFill/>
          <a:ln>
            <a:noFill/>
          </a:ln>
        </p:spPr>
      </p:pic>
      <p:sp>
        <p:nvSpPr>
          <p:cNvPr id="1480" name="Google Shape;1480;p9"/>
          <p:cNvSpPr txBox="1">
            <a:spLocks/>
          </p:cNvSpPr>
          <p:nvPr/>
        </p:nvSpPr>
        <p:spPr>
          <a:xfrm>
            <a:off x="14355319" y="7439408"/>
            <a:ext cx="8299272" cy="769221"/>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Khả năng bảo quản thời gian dài khiến cà phê nguyên bản có cơ hội sản xuất quy mô công nghiệp</a:t>
            </a:r>
            <a:endParaRPr sz="2600" b="1" i="0" u="none" strike="noStrike" cap="none">
              <a:solidFill>
                <a:schemeClr val="dk1"/>
              </a:solidFill>
              <a:uFillTx/>
              <a:latin typeface="Arial"/>
              <a:ea typeface="Arial"/>
              <a:cs typeface="Arial"/>
              <a:sym typeface="Arial"/>
            </a:endParaRPr>
          </a:p>
        </p:txBody>
      </p:sp>
      <p:sp>
        <p:nvSpPr>
          <p:cNvPr id="1481" name="Google Shape;1481;p9"/>
          <p:cNvSpPr txBox="1">
            <a:spLocks/>
          </p:cNvSpPr>
          <p:nvPr/>
        </p:nvSpPr>
        <p:spPr>
          <a:xfrm>
            <a:off x="14474589" y="9649876"/>
            <a:ext cx="8299272" cy="769221"/>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Có khả năng phối hợp với rất nhiều loại đồ uống khác để tạo ra những hương vị đa dạng, bất ngờ</a:t>
            </a:r>
            <a:endParaRPr sz="2600" b="0" i="0" u="none" strike="noStrike" cap="none">
              <a:solidFill>
                <a:schemeClr val="dk1"/>
              </a:solidFill>
              <a:uFillTx/>
              <a:latin typeface="Arial"/>
              <a:ea typeface="Arial"/>
              <a:cs typeface="Arial"/>
              <a:sym typeface="Arial"/>
            </a:endParaRPr>
          </a:p>
        </p:txBody>
      </p:sp>
      <p:sp>
        <p:nvSpPr>
          <p:cNvPr id="1482" name="Google Shape;1482;p9"/>
          <p:cNvSpPr txBox="1">
            <a:spLocks/>
          </p:cNvSpPr>
          <p:nvPr/>
        </p:nvSpPr>
        <p:spPr>
          <a:xfrm>
            <a:off x="6334013" y="12031770"/>
            <a:ext cx="16592247" cy="1585019"/>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2600"/>
              <a:buFont typeface="Arial"/>
              <a:buNone/>
            </a:pPr>
            <a:r>
              <a:rPr lang="en-US" sz="2600" b="1" i="1" u="none" strike="noStrike" cap="none">
                <a:solidFill>
                  <a:schemeClr val="dk1"/>
                </a:solidFill>
                <a:uFillTx/>
                <a:latin typeface="Arial"/>
                <a:ea typeface="Arial"/>
                <a:cs typeface="Arial"/>
                <a:sym typeface="Arial"/>
              </a:rPr>
              <a:t>Cà phê cold brew đang dần phổ biến hơn trên phạm vi toàn cầu. Năm 2018, 31% người uống cà phê tại Mỹ có thói quen sử dụng cà phê ủ lạnh thường xuyên.</a:t>
            </a:r>
            <a:endParaRPr sz="2600" b="1" i="1" u="none" strike="noStrike" cap="none">
              <a:solidFill>
                <a:schemeClr val="dk1"/>
              </a:solidFill>
              <a:uFillTx/>
              <a:latin typeface="Arial"/>
              <a:ea typeface="Arial"/>
              <a:cs typeface="Arial"/>
              <a:sym typeface="Arial"/>
            </a:endParaRPr>
          </a:p>
        </p:txBody>
      </p:sp>
      <p:sp>
        <p:nvSpPr>
          <p:cNvPr id="1483" name="Google Shape;1483;p9"/>
          <p:cNvSpPr txBox="1">
            <a:spLocks/>
          </p:cNvSpPr>
          <p:nvPr/>
        </p:nvSpPr>
        <p:spPr>
          <a:xfrm>
            <a:off x="3287750" y="1230450"/>
            <a:ext cx="201738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Xu hướng dịch chuyển thị trường cà phê</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71"/>
                                        </p:tgtEl>
                                        <p:attrNameLst>
                                          <p:attrName>style.visibility</p:attrName>
                                        </p:attrNameLst>
                                      </p:cBhvr>
                                      <p:to>
                                        <p:strVal val="visible"/>
                                      </p:to>
                                    </p:set>
                                    <p:animEffect transition="in" filter="fade">
                                      <p:cBhvr>
                                        <p:cTn id="7" dur="500"/>
                                        <p:tgtEl>
                                          <p:spTgt spid="147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72"/>
                                        </p:tgtEl>
                                        <p:attrNameLst>
                                          <p:attrName>style.visibility</p:attrName>
                                        </p:attrNameLst>
                                      </p:cBhvr>
                                      <p:to>
                                        <p:strVal val="visible"/>
                                      </p:to>
                                    </p:set>
                                    <p:animEffect transition="in" filter="fade">
                                      <p:cBhvr>
                                        <p:cTn id="11" dur="500"/>
                                        <p:tgtEl>
                                          <p:spTgt spid="147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76"/>
                                        </p:tgtEl>
                                        <p:attrNameLst>
                                          <p:attrName>style.visibility</p:attrName>
                                        </p:attrNameLst>
                                      </p:cBhvr>
                                      <p:to>
                                        <p:strVal val="visible"/>
                                      </p:to>
                                    </p:set>
                                    <p:animEffect transition="in" filter="fade">
                                      <p:cBhvr>
                                        <p:cTn id="15" dur="500"/>
                                        <p:tgtEl>
                                          <p:spTgt spid="147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74"/>
                                        </p:tgtEl>
                                        <p:attrNameLst>
                                          <p:attrName>style.visibility</p:attrName>
                                        </p:attrNameLst>
                                      </p:cBhvr>
                                      <p:to>
                                        <p:strVal val="visible"/>
                                      </p:to>
                                    </p:set>
                                    <p:animEffect transition="in" filter="fade">
                                      <p:cBhvr>
                                        <p:cTn id="19" dur="500"/>
                                        <p:tgtEl>
                                          <p:spTgt spid="147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77"/>
                                        </p:tgtEl>
                                        <p:attrNameLst>
                                          <p:attrName>style.visibility</p:attrName>
                                        </p:attrNameLst>
                                      </p:cBhvr>
                                      <p:to>
                                        <p:strVal val="visible"/>
                                      </p:to>
                                    </p:set>
                                    <p:animEffect transition="in" filter="fade">
                                      <p:cBhvr>
                                        <p:cTn id="23" dur="500"/>
                                        <p:tgtEl>
                                          <p:spTgt spid="1477"/>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75"/>
                                        </p:tgtEl>
                                        <p:attrNameLst>
                                          <p:attrName>style.visibility</p:attrName>
                                        </p:attrNameLst>
                                      </p:cBhvr>
                                      <p:to>
                                        <p:strVal val="visible"/>
                                      </p:to>
                                    </p:set>
                                    <p:animEffect transition="in" filter="fade">
                                      <p:cBhvr>
                                        <p:cTn id="27" dur="500"/>
                                        <p:tgtEl>
                                          <p:spTgt spid="1475"/>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478"/>
                                        </p:tgtEl>
                                        <p:attrNameLst>
                                          <p:attrName>style.visibility</p:attrName>
                                        </p:attrNameLst>
                                      </p:cBhvr>
                                      <p:to>
                                        <p:strVal val="visible"/>
                                      </p:to>
                                    </p:set>
                                    <p:animEffect transition="in" filter="fade">
                                      <p:cBhvr>
                                        <p:cTn id="31" dur="500"/>
                                        <p:tgtEl>
                                          <p:spTgt spid="14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488"/>
        <p:cNvGrpSpPr/>
        <p:nvPr/>
      </p:nvGrpSpPr>
      <p:grpSpPr>
        <a:xfrm>
          <a:off x="0" y="0"/>
          <a:ext cx="0" cy="0"/>
          <a:chOff x="0" y="0"/>
          <a:chExt cx="0" cy="0"/>
        </a:xfrm>
      </p:grpSpPr>
      <p:sp>
        <p:nvSpPr>
          <p:cNvPr id="1489" name="Google Shape;1489;p10"/>
          <p:cNvSpPr txBox="1">
            <a:spLocks/>
          </p:cNvSpPr>
          <p:nvPr/>
        </p:nvSpPr>
        <p:spPr>
          <a:xfrm>
            <a:off x="13152408" y="3937450"/>
            <a:ext cx="10406502" cy="81139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5000"/>
              <a:buFont typeface="Arial"/>
              <a:buNone/>
            </a:pPr>
            <a:r>
              <a:rPr lang="en-US" sz="5000" b="0" i="0" u="none" strike="noStrike" cap="none">
                <a:solidFill>
                  <a:schemeClr val="dk1"/>
                </a:solidFill>
                <a:uFillTx/>
                <a:latin typeface="Arial"/>
                <a:ea typeface="Arial"/>
                <a:cs typeface="Arial"/>
                <a:sym typeface="Arial"/>
              </a:rPr>
              <a:t>Cà phê tiện ích</a:t>
            </a:r>
            <a:endParaRPr sz="5000" b="0" i="0" u="none" strike="noStrike" cap="none">
              <a:solidFill>
                <a:schemeClr val="dk1"/>
              </a:solidFill>
              <a:uFillTx/>
              <a:latin typeface="Arial"/>
              <a:ea typeface="Arial"/>
              <a:cs typeface="Arial"/>
              <a:sym typeface="Arial"/>
            </a:endParaRPr>
          </a:p>
        </p:txBody>
      </p:sp>
      <p:sp>
        <p:nvSpPr>
          <p:cNvPr id="1490" name="Google Shape;1490;p10"/>
          <p:cNvSpPr>
            <a:spLocks/>
          </p:cNvSpPr>
          <p:nvPr/>
        </p:nvSpPr>
        <p:spPr>
          <a:xfrm>
            <a:off x="13152408" y="5538817"/>
            <a:ext cx="908433" cy="908433"/>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91" name="Google Shape;1491;p10"/>
          <p:cNvSpPr txBox="1">
            <a:spLocks/>
          </p:cNvSpPr>
          <p:nvPr/>
        </p:nvSpPr>
        <p:spPr>
          <a:xfrm>
            <a:off x="14322189" y="5250144"/>
            <a:ext cx="8299272" cy="769221"/>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Nhịp sống hiện đại khiến con người cần cà phê hơn, càng cần cà phê nhanh, tiện lợi và chất lượng cao hơn. </a:t>
            </a:r>
            <a:endParaRPr sz="2600" b="1" i="0" u="none" strike="noStrike" cap="none">
              <a:solidFill>
                <a:schemeClr val="dk1"/>
              </a:solidFill>
              <a:uFillTx/>
              <a:latin typeface="Arial"/>
              <a:ea typeface="Arial"/>
              <a:cs typeface="Arial"/>
              <a:sym typeface="Arial"/>
            </a:endParaRPr>
          </a:p>
        </p:txBody>
      </p:sp>
      <p:sp>
        <p:nvSpPr>
          <p:cNvPr id="1492" name="Google Shape;1492;p10"/>
          <p:cNvSpPr>
            <a:spLocks/>
          </p:cNvSpPr>
          <p:nvPr/>
        </p:nvSpPr>
        <p:spPr>
          <a:xfrm>
            <a:off x="13152408" y="7714304"/>
            <a:ext cx="908433" cy="908433"/>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93" name="Google Shape;1493;p10"/>
          <p:cNvSpPr>
            <a:spLocks/>
          </p:cNvSpPr>
          <p:nvPr/>
        </p:nvSpPr>
        <p:spPr>
          <a:xfrm>
            <a:off x="13152408" y="9793202"/>
            <a:ext cx="908433" cy="908433"/>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494" name="Google Shape;1494;p10"/>
          <p:cNvSpPr>
            <a:spLocks/>
          </p:cNvSpPr>
          <p:nvPr/>
        </p:nvSpPr>
        <p:spPr>
          <a:xfrm>
            <a:off x="13319280" y="5762247"/>
            <a:ext cx="530705" cy="409519"/>
          </a:xfrm>
          <a:custGeom>
            <a:avLst/>
            <a:gdLst/>
            <a:ahLst/>
            <a:cxnLst/>
            <a:rect l="l" t="t" r="r" b="b"/>
            <a:pathLst>
              <a:path w="59" h="45" extrusionOk="0">
                <a:moveTo>
                  <a:pt x="58" y="12"/>
                </a:moveTo>
                <a:cubicBezTo>
                  <a:pt x="30" y="39"/>
                  <a:pt x="30" y="39"/>
                  <a:pt x="30" y="39"/>
                </a:cubicBezTo>
                <a:cubicBezTo>
                  <a:pt x="25" y="44"/>
                  <a:pt x="25" y="44"/>
                  <a:pt x="25" y="44"/>
                </a:cubicBezTo>
                <a:cubicBezTo>
                  <a:pt x="24" y="45"/>
                  <a:pt x="24" y="45"/>
                  <a:pt x="23" y="45"/>
                </a:cubicBezTo>
                <a:cubicBezTo>
                  <a:pt x="22" y="45"/>
                  <a:pt x="21" y="45"/>
                  <a:pt x="20" y="44"/>
                </a:cubicBezTo>
                <a:cubicBezTo>
                  <a:pt x="15" y="39"/>
                  <a:pt x="15" y="39"/>
                  <a:pt x="15" y="39"/>
                </a:cubicBezTo>
                <a:cubicBezTo>
                  <a:pt x="1" y="26"/>
                  <a:pt x="1" y="26"/>
                  <a:pt x="1" y="26"/>
                </a:cubicBezTo>
                <a:cubicBezTo>
                  <a:pt x="0" y="25"/>
                  <a:pt x="0" y="24"/>
                  <a:pt x="0" y="23"/>
                </a:cubicBezTo>
                <a:cubicBezTo>
                  <a:pt x="0" y="22"/>
                  <a:pt x="0" y="21"/>
                  <a:pt x="1" y="20"/>
                </a:cubicBezTo>
                <a:cubicBezTo>
                  <a:pt x="6" y="15"/>
                  <a:pt x="6" y="15"/>
                  <a:pt x="6" y="15"/>
                </a:cubicBezTo>
                <a:cubicBezTo>
                  <a:pt x="7" y="14"/>
                  <a:pt x="8" y="14"/>
                  <a:pt x="9" y="14"/>
                </a:cubicBezTo>
                <a:cubicBezTo>
                  <a:pt x="10" y="14"/>
                  <a:pt x="11" y="14"/>
                  <a:pt x="11" y="15"/>
                </a:cubicBezTo>
                <a:cubicBezTo>
                  <a:pt x="23" y="26"/>
                  <a:pt x="23" y="26"/>
                  <a:pt x="23" y="26"/>
                </a:cubicBezTo>
                <a:cubicBezTo>
                  <a:pt x="47" y="1"/>
                  <a:pt x="47" y="1"/>
                  <a:pt x="47" y="1"/>
                </a:cubicBezTo>
                <a:cubicBezTo>
                  <a:pt x="48" y="1"/>
                  <a:pt x="49" y="0"/>
                  <a:pt x="50" y="0"/>
                </a:cubicBezTo>
                <a:cubicBezTo>
                  <a:pt x="51" y="0"/>
                  <a:pt x="52" y="1"/>
                  <a:pt x="53" y="1"/>
                </a:cubicBezTo>
                <a:cubicBezTo>
                  <a:pt x="58" y="7"/>
                  <a:pt x="58" y="7"/>
                  <a:pt x="58" y="7"/>
                </a:cubicBezTo>
                <a:cubicBezTo>
                  <a:pt x="58" y="7"/>
                  <a:pt x="59" y="8"/>
                  <a:pt x="59" y="9"/>
                </a:cubicBezTo>
                <a:cubicBezTo>
                  <a:pt x="59" y="10"/>
                  <a:pt x="58" y="11"/>
                  <a:pt x="58" y="12"/>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495" name="Google Shape;1495;p10"/>
          <p:cNvSpPr>
            <a:spLocks/>
          </p:cNvSpPr>
          <p:nvPr/>
        </p:nvSpPr>
        <p:spPr>
          <a:xfrm>
            <a:off x="13319280" y="7971762"/>
            <a:ext cx="530705" cy="409519"/>
          </a:xfrm>
          <a:custGeom>
            <a:avLst/>
            <a:gdLst/>
            <a:ahLst/>
            <a:cxnLst/>
            <a:rect l="l" t="t" r="r" b="b"/>
            <a:pathLst>
              <a:path w="59" h="45" extrusionOk="0">
                <a:moveTo>
                  <a:pt x="58" y="12"/>
                </a:moveTo>
                <a:cubicBezTo>
                  <a:pt x="30" y="39"/>
                  <a:pt x="30" y="39"/>
                  <a:pt x="30" y="39"/>
                </a:cubicBezTo>
                <a:cubicBezTo>
                  <a:pt x="25" y="44"/>
                  <a:pt x="25" y="44"/>
                  <a:pt x="25" y="44"/>
                </a:cubicBezTo>
                <a:cubicBezTo>
                  <a:pt x="24" y="45"/>
                  <a:pt x="24" y="45"/>
                  <a:pt x="23" y="45"/>
                </a:cubicBezTo>
                <a:cubicBezTo>
                  <a:pt x="22" y="45"/>
                  <a:pt x="21" y="45"/>
                  <a:pt x="20" y="44"/>
                </a:cubicBezTo>
                <a:cubicBezTo>
                  <a:pt x="15" y="39"/>
                  <a:pt x="15" y="39"/>
                  <a:pt x="15" y="39"/>
                </a:cubicBezTo>
                <a:cubicBezTo>
                  <a:pt x="1" y="26"/>
                  <a:pt x="1" y="26"/>
                  <a:pt x="1" y="26"/>
                </a:cubicBezTo>
                <a:cubicBezTo>
                  <a:pt x="0" y="25"/>
                  <a:pt x="0" y="24"/>
                  <a:pt x="0" y="23"/>
                </a:cubicBezTo>
                <a:cubicBezTo>
                  <a:pt x="0" y="22"/>
                  <a:pt x="0" y="21"/>
                  <a:pt x="1" y="20"/>
                </a:cubicBezTo>
                <a:cubicBezTo>
                  <a:pt x="6" y="15"/>
                  <a:pt x="6" y="15"/>
                  <a:pt x="6" y="15"/>
                </a:cubicBezTo>
                <a:cubicBezTo>
                  <a:pt x="7" y="14"/>
                  <a:pt x="8" y="14"/>
                  <a:pt x="9" y="14"/>
                </a:cubicBezTo>
                <a:cubicBezTo>
                  <a:pt x="10" y="14"/>
                  <a:pt x="11" y="14"/>
                  <a:pt x="11" y="15"/>
                </a:cubicBezTo>
                <a:cubicBezTo>
                  <a:pt x="23" y="26"/>
                  <a:pt x="23" y="26"/>
                  <a:pt x="23" y="26"/>
                </a:cubicBezTo>
                <a:cubicBezTo>
                  <a:pt x="47" y="1"/>
                  <a:pt x="47" y="1"/>
                  <a:pt x="47" y="1"/>
                </a:cubicBezTo>
                <a:cubicBezTo>
                  <a:pt x="48" y="1"/>
                  <a:pt x="49" y="0"/>
                  <a:pt x="50" y="0"/>
                </a:cubicBezTo>
                <a:cubicBezTo>
                  <a:pt x="51" y="0"/>
                  <a:pt x="52" y="1"/>
                  <a:pt x="53" y="1"/>
                </a:cubicBezTo>
                <a:cubicBezTo>
                  <a:pt x="58" y="7"/>
                  <a:pt x="58" y="7"/>
                  <a:pt x="58" y="7"/>
                </a:cubicBezTo>
                <a:cubicBezTo>
                  <a:pt x="58" y="7"/>
                  <a:pt x="59" y="8"/>
                  <a:pt x="59" y="9"/>
                </a:cubicBezTo>
                <a:cubicBezTo>
                  <a:pt x="59" y="10"/>
                  <a:pt x="58" y="11"/>
                  <a:pt x="58" y="12"/>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496" name="Google Shape;1496;p10"/>
          <p:cNvSpPr>
            <a:spLocks/>
          </p:cNvSpPr>
          <p:nvPr/>
        </p:nvSpPr>
        <p:spPr>
          <a:xfrm>
            <a:off x="13319280" y="10204749"/>
            <a:ext cx="530705" cy="409519"/>
          </a:xfrm>
          <a:custGeom>
            <a:avLst/>
            <a:gdLst/>
            <a:ahLst/>
            <a:cxnLst/>
            <a:rect l="l" t="t" r="r" b="b"/>
            <a:pathLst>
              <a:path w="59" h="45" extrusionOk="0">
                <a:moveTo>
                  <a:pt x="58" y="12"/>
                </a:moveTo>
                <a:cubicBezTo>
                  <a:pt x="30" y="39"/>
                  <a:pt x="30" y="39"/>
                  <a:pt x="30" y="39"/>
                </a:cubicBezTo>
                <a:cubicBezTo>
                  <a:pt x="25" y="44"/>
                  <a:pt x="25" y="44"/>
                  <a:pt x="25" y="44"/>
                </a:cubicBezTo>
                <a:cubicBezTo>
                  <a:pt x="24" y="45"/>
                  <a:pt x="24" y="45"/>
                  <a:pt x="23" y="45"/>
                </a:cubicBezTo>
                <a:cubicBezTo>
                  <a:pt x="22" y="45"/>
                  <a:pt x="21" y="45"/>
                  <a:pt x="20" y="44"/>
                </a:cubicBezTo>
                <a:cubicBezTo>
                  <a:pt x="15" y="39"/>
                  <a:pt x="15" y="39"/>
                  <a:pt x="15" y="39"/>
                </a:cubicBezTo>
                <a:cubicBezTo>
                  <a:pt x="1" y="26"/>
                  <a:pt x="1" y="26"/>
                  <a:pt x="1" y="26"/>
                </a:cubicBezTo>
                <a:cubicBezTo>
                  <a:pt x="0" y="25"/>
                  <a:pt x="0" y="24"/>
                  <a:pt x="0" y="23"/>
                </a:cubicBezTo>
                <a:cubicBezTo>
                  <a:pt x="0" y="22"/>
                  <a:pt x="0" y="21"/>
                  <a:pt x="1" y="20"/>
                </a:cubicBezTo>
                <a:cubicBezTo>
                  <a:pt x="6" y="15"/>
                  <a:pt x="6" y="15"/>
                  <a:pt x="6" y="15"/>
                </a:cubicBezTo>
                <a:cubicBezTo>
                  <a:pt x="7" y="14"/>
                  <a:pt x="8" y="14"/>
                  <a:pt x="9" y="14"/>
                </a:cubicBezTo>
                <a:cubicBezTo>
                  <a:pt x="10" y="14"/>
                  <a:pt x="11" y="14"/>
                  <a:pt x="11" y="15"/>
                </a:cubicBezTo>
                <a:cubicBezTo>
                  <a:pt x="23" y="26"/>
                  <a:pt x="23" y="26"/>
                  <a:pt x="23" y="26"/>
                </a:cubicBezTo>
                <a:cubicBezTo>
                  <a:pt x="47" y="1"/>
                  <a:pt x="47" y="1"/>
                  <a:pt x="47" y="1"/>
                </a:cubicBezTo>
                <a:cubicBezTo>
                  <a:pt x="48" y="1"/>
                  <a:pt x="49" y="0"/>
                  <a:pt x="50" y="0"/>
                </a:cubicBezTo>
                <a:cubicBezTo>
                  <a:pt x="51" y="0"/>
                  <a:pt x="52" y="1"/>
                  <a:pt x="53" y="1"/>
                </a:cubicBezTo>
                <a:cubicBezTo>
                  <a:pt x="58" y="7"/>
                  <a:pt x="58" y="7"/>
                  <a:pt x="58" y="7"/>
                </a:cubicBezTo>
                <a:cubicBezTo>
                  <a:pt x="58" y="7"/>
                  <a:pt x="59" y="8"/>
                  <a:pt x="59" y="9"/>
                </a:cubicBezTo>
                <a:cubicBezTo>
                  <a:pt x="59" y="10"/>
                  <a:pt x="58" y="11"/>
                  <a:pt x="58" y="12"/>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pic>
        <p:nvPicPr>
          <p:cNvPr id="1497" name="Google Shape;1497;p10"/>
          <p:cNvPicPr preferRelativeResize="0">
            <a:picLocks noGrp="1"/>
          </p:cNvPicPr>
          <p:nvPr>
            <p:ph type="pic" idx="2"/>
          </p:nvPr>
        </p:nvPicPr>
        <p:blipFill rotWithShape="1">
          <a:blip r:embed="rId3"/>
          <a:srcRect/>
          <a:stretch/>
        </p:blipFill>
        <p:spPr>
          <a:xfrm>
            <a:off x="0" y="3139440"/>
            <a:ext cx="12193588" cy="10576560"/>
          </a:xfrm>
          <a:prstGeom prst="rect">
            <a:avLst/>
          </a:prstGeom>
          <a:noFill/>
          <a:ln>
            <a:noFill/>
          </a:ln>
        </p:spPr>
      </p:pic>
      <p:sp>
        <p:nvSpPr>
          <p:cNvPr id="1498" name="Google Shape;1498;p10"/>
          <p:cNvSpPr txBox="1">
            <a:spLocks/>
          </p:cNvSpPr>
          <p:nvPr/>
        </p:nvSpPr>
        <p:spPr>
          <a:xfrm>
            <a:off x="14355319" y="7561328"/>
            <a:ext cx="8299272" cy="769221"/>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Cà phê túi lọc, máy pha cà phê dần thay thế cà phê hoà tan trong cuộc sống khách hàng.</a:t>
            </a:r>
            <a:endParaRPr sz="2600" b="1" i="0" u="none" strike="noStrike" cap="none">
              <a:solidFill>
                <a:schemeClr val="dk1"/>
              </a:solidFill>
              <a:uFillTx/>
              <a:latin typeface="Arial"/>
              <a:ea typeface="Arial"/>
              <a:cs typeface="Arial"/>
              <a:sym typeface="Arial"/>
            </a:endParaRPr>
          </a:p>
        </p:txBody>
      </p:sp>
      <p:sp>
        <p:nvSpPr>
          <p:cNvPr id="1499" name="Google Shape;1499;p10"/>
          <p:cNvSpPr txBox="1">
            <a:spLocks/>
          </p:cNvSpPr>
          <p:nvPr/>
        </p:nvSpPr>
        <p:spPr>
          <a:xfrm>
            <a:off x="14474589" y="9497476"/>
            <a:ext cx="8299272" cy="769221"/>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Cà phê take away, cà phê ship tận nơi đang dần thay thế cà phê ngồi thưởng thức truyền thống trong guồng quay hiện đại.</a:t>
            </a:r>
            <a:endParaRPr sz="2600" b="0" i="0" u="none" strike="noStrike" cap="none">
              <a:solidFill>
                <a:schemeClr val="dk1"/>
              </a:solidFill>
              <a:uFillTx/>
              <a:latin typeface="Arial"/>
              <a:ea typeface="Arial"/>
              <a:cs typeface="Arial"/>
              <a:sym typeface="Arial"/>
            </a:endParaRPr>
          </a:p>
        </p:txBody>
      </p:sp>
      <p:sp>
        <p:nvSpPr>
          <p:cNvPr id="1500" name="Google Shape;1500;p10"/>
          <p:cNvSpPr txBox="1">
            <a:spLocks/>
          </p:cNvSpPr>
          <p:nvPr/>
        </p:nvSpPr>
        <p:spPr>
          <a:xfrm>
            <a:off x="3287750" y="1230450"/>
            <a:ext cx="201738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Xu hướng dịch chuyển thị trường cà phê</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89"/>
                                        </p:tgtEl>
                                        <p:attrNameLst>
                                          <p:attrName>style.visibility</p:attrName>
                                        </p:attrNameLst>
                                      </p:cBhvr>
                                      <p:to>
                                        <p:strVal val="visible"/>
                                      </p:to>
                                    </p:set>
                                    <p:animEffect transition="in" filter="fade">
                                      <p:cBhvr>
                                        <p:cTn id="7" dur="500"/>
                                        <p:tgtEl>
                                          <p:spTgt spid="148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90"/>
                                        </p:tgtEl>
                                        <p:attrNameLst>
                                          <p:attrName>style.visibility</p:attrName>
                                        </p:attrNameLst>
                                      </p:cBhvr>
                                      <p:to>
                                        <p:strVal val="visible"/>
                                      </p:to>
                                    </p:set>
                                    <p:animEffect transition="in" filter="fade">
                                      <p:cBhvr>
                                        <p:cTn id="11" dur="500"/>
                                        <p:tgtEl>
                                          <p:spTgt spid="149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94"/>
                                        </p:tgtEl>
                                        <p:attrNameLst>
                                          <p:attrName>style.visibility</p:attrName>
                                        </p:attrNameLst>
                                      </p:cBhvr>
                                      <p:to>
                                        <p:strVal val="visible"/>
                                      </p:to>
                                    </p:set>
                                    <p:animEffect transition="in" filter="fade">
                                      <p:cBhvr>
                                        <p:cTn id="15" dur="500"/>
                                        <p:tgtEl>
                                          <p:spTgt spid="1494"/>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92"/>
                                        </p:tgtEl>
                                        <p:attrNameLst>
                                          <p:attrName>style.visibility</p:attrName>
                                        </p:attrNameLst>
                                      </p:cBhvr>
                                      <p:to>
                                        <p:strVal val="visible"/>
                                      </p:to>
                                    </p:set>
                                    <p:animEffect transition="in" filter="fade">
                                      <p:cBhvr>
                                        <p:cTn id="19" dur="500"/>
                                        <p:tgtEl>
                                          <p:spTgt spid="149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95"/>
                                        </p:tgtEl>
                                        <p:attrNameLst>
                                          <p:attrName>style.visibility</p:attrName>
                                        </p:attrNameLst>
                                      </p:cBhvr>
                                      <p:to>
                                        <p:strVal val="visible"/>
                                      </p:to>
                                    </p:set>
                                    <p:animEffect transition="in" filter="fade">
                                      <p:cBhvr>
                                        <p:cTn id="23" dur="500"/>
                                        <p:tgtEl>
                                          <p:spTgt spid="1495"/>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93"/>
                                        </p:tgtEl>
                                        <p:attrNameLst>
                                          <p:attrName>style.visibility</p:attrName>
                                        </p:attrNameLst>
                                      </p:cBhvr>
                                      <p:to>
                                        <p:strVal val="visible"/>
                                      </p:to>
                                    </p:set>
                                    <p:animEffect transition="in" filter="fade">
                                      <p:cBhvr>
                                        <p:cTn id="27" dur="500"/>
                                        <p:tgtEl>
                                          <p:spTgt spid="149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496"/>
                                        </p:tgtEl>
                                        <p:attrNameLst>
                                          <p:attrName>style.visibility</p:attrName>
                                        </p:attrNameLst>
                                      </p:cBhvr>
                                      <p:to>
                                        <p:strVal val="visible"/>
                                      </p:to>
                                    </p:set>
                                    <p:animEffect transition="in" filter="fade">
                                      <p:cBhvr>
                                        <p:cTn id="31" dur="500"/>
                                        <p:tgtEl>
                                          <p:spTgt spid="14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504"/>
        <p:cNvGrpSpPr/>
        <p:nvPr/>
      </p:nvGrpSpPr>
      <p:grpSpPr>
        <a:xfrm>
          <a:off x="0" y="0"/>
          <a:ext cx="0" cy="0"/>
          <a:chOff x="0" y="0"/>
          <a:chExt cx="0" cy="0"/>
        </a:xfrm>
      </p:grpSpPr>
      <p:pic>
        <p:nvPicPr>
          <p:cNvPr id="1505" name="Google Shape;1505;p11"/>
          <p:cNvPicPr preferRelativeResize="0">
            <a:picLocks noGrp="1"/>
          </p:cNvPicPr>
          <p:nvPr>
            <p:ph type="pic" idx="2"/>
          </p:nvPr>
        </p:nvPicPr>
        <p:blipFill rotWithShape="1">
          <a:blip r:embed="rId3"/>
          <a:srcRect/>
          <a:stretch/>
        </p:blipFill>
        <p:spPr>
          <a:xfrm>
            <a:off x="0" y="1983"/>
            <a:ext cx="24387174" cy="13712035"/>
          </a:xfrm>
          <a:prstGeom prst="rect">
            <a:avLst/>
          </a:prstGeom>
          <a:noFill/>
          <a:ln>
            <a:noFill/>
          </a:ln>
        </p:spPr>
      </p:pic>
      <p:sp>
        <p:nvSpPr>
          <p:cNvPr id="1506" name="Google Shape;1506;p11"/>
          <p:cNvSpPr>
            <a:spLocks/>
          </p:cNvSpPr>
          <p:nvPr/>
        </p:nvSpPr>
        <p:spPr>
          <a:xfrm>
            <a:off x="-1" y="77055"/>
            <a:ext cx="24387174" cy="13758207"/>
          </a:xfrm>
          <a:prstGeom prst="rect">
            <a:avLst/>
          </a:prstGeom>
          <a:solidFill>
            <a:srgbClr val="202832">
              <a:alpha val="6313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07" name="Google Shape;1507;p11"/>
          <p:cNvSpPr txBox="1">
            <a:spLocks/>
          </p:cNvSpPr>
          <p:nvPr/>
        </p:nvSpPr>
        <p:spPr>
          <a:xfrm>
            <a:off x="2742087" y="3430531"/>
            <a:ext cx="2025000" cy="4509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700"/>
              <a:buFont typeface="Arial"/>
              <a:buNone/>
            </a:pPr>
            <a:r>
              <a:rPr lang="en-US" sz="28700" b="1" i="0" u="none" strike="noStrike" cap="none">
                <a:solidFill>
                  <a:schemeClr val="lt1"/>
                </a:solidFill>
                <a:uFillTx/>
                <a:latin typeface="Arial"/>
                <a:ea typeface="Arial"/>
                <a:cs typeface="Arial"/>
                <a:sym typeface="Arial"/>
              </a:rPr>
              <a:t>“</a:t>
            </a:r>
            <a:endParaRPr sz="1400" b="0" i="0" u="none" strike="noStrike" cap="none">
              <a:solidFill>
                <a:srgbClr val="000000"/>
              </a:solidFill>
              <a:uFillTx/>
              <a:latin typeface="Arial"/>
              <a:ea typeface="Arial"/>
              <a:cs typeface="Arial"/>
              <a:sym typeface="Arial"/>
            </a:endParaRPr>
          </a:p>
        </p:txBody>
      </p:sp>
      <p:sp>
        <p:nvSpPr>
          <p:cNvPr id="1508" name="Google Shape;1508;p11"/>
          <p:cNvSpPr txBox="1">
            <a:spLocks/>
          </p:cNvSpPr>
          <p:nvPr/>
        </p:nvSpPr>
        <p:spPr>
          <a:xfrm>
            <a:off x="4767075" y="3277625"/>
            <a:ext cx="18580500" cy="1006425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4800"/>
              <a:buFont typeface="Arial"/>
              <a:buNone/>
            </a:pPr>
            <a:r>
              <a:rPr lang="en-US" sz="4800" b="1" i="0" u="none" strike="noStrike" cap="none">
                <a:solidFill>
                  <a:schemeClr val="lt1"/>
                </a:solidFill>
                <a:uFillTx/>
                <a:latin typeface="Arial"/>
                <a:ea typeface="Arial"/>
                <a:cs typeface="Arial"/>
                <a:sym typeface="Arial"/>
              </a:rPr>
              <a:t>HAN</a:t>
            </a:r>
            <a:r>
              <a:rPr lang="en-US" sz="4800" b="0" i="0" u="none" strike="noStrike" cap="none">
                <a:solidFill>
                  <a:schemeClr val="lt1"/>
                </a:solidFill>
                <a:uFillTx/>
                <a:latin typeface="Arial"/>
                <a:ea typeface="Arial"/>
                <a:cs typeface="Arial"/>
                <a:sym typeface="Arial"/>
              </a:rPr>
              <a:t>COFFEE là doanh nghiệp cà phê Việt Nam tiên phong trong làn sóng cà phê thứ ba với quy mô sản xuất lớn và đầu tư bài bản.</a:t>
            </a:r>
            <a:endParaRPr sz="1400" b="0" i="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4800"/>
              <a:buFont typeface="Arial"/>
              <a:buNone/>
            </a:pPr>
            <a:r>
              <a:rPr lang="en-US" sz="4800" b="0" i="0" u="none" strike="noStrike" cap="none">
                <a:solidFill>
                  <a:schemeClr val="lt1"/>
                </a:solidFill>
                <a:uFillTx/>
                <a:latin typeface="Arial"/>
                <a:ea typeface="Arial"/>
                <a:cs typeface="Arial"/>
                <a:sym typeface="Arial"/>
              </a:rPr>
              <a:t>Đồng thời, </a:t>
            </a:r>
            <a:r>
              <a:rPr lang="en-US" sz="4800" b="1" i="0" u="none" strike="noStrike" cap="none">
                <a:solidFill>
                  <a:schemeClr val="lt1"/>
                </a:solidFill>
                <a:uFillTx/>
                <a:latin typeface="Arial"/>
                <a:ea typeface="Arial"/>
                <a:cs typeface="Arial"/>
                <a:sym typeface="Arial"/>
              </a:rPr>
              <a:t>HAN</a:t>
            </a:r>
            <a:r>
              <a:rPr lang="en-US" sz="4800" b="0" i="0" u="none" strike="noStrike" cap="none">
                <a:solidFill>
                  <a:schemeClr val="lt1"/>
                </a:solidFill>
                <a:uFillTx/>
                <a:latin typeface="Arial"/>
                <a:ea typeface="Arial"/>
                <a:cs typeface="Arial"/>
                <a:sym typeface="Arial"/>
              </a:rPr>
              <a:t>COFFEE cũng đặc biệt chú trọng tới cà phê ủ lạnh và tiến tới ra mắt sản phẩm cà phê dành riêng cho phương pháp chiết xuất mới này.</a:t>
            </a:r>
            <a:endParaRPr sz="1400" b="0" i="0" u="none" strike="noStrike" cap="none">
              <a:solidFill>
                <a:srgbClr val="000000"/>
              </a:solidFill>
              <a:uFillTx/>
              <a:latin typeface="Arial"/>
              <a:ea typeface="Arial"/>
              <a:cs typeface="Arial"/>
              <a:sym typeface="Arial"/>
            </a:endParaRPr>
          </a:p>
          <a:p>
            <a:pPr marL="0" marR="0" lvl="0" indent="0" algn="just" rtl="0">
              <a:lnSpc>
                <a:spcPct val="150000"/>
              </a:lnSpc>
              <a:spcBef>
                <a:spcPts val="0"/>
              </a:spcBef>
              <a:spcAft>
                <a:spcPts val="0"/>
              </a:spcAft>
              <a:buClr>
                <a:srgbClr val="000000"/>
              </a:buClr>
              <a:buSzPts val="4800"/>
              <a:buFont typeface="Arial"/>
              <a:buNone/>
            </a:pPr>
            <a:r>
              <a:rPr lang="en-US" sz="4800" b="0" i="0" u="none" strike="noStrike" cap="none">
                <a:solidFill>
                  <a:schemeClr val="lt1"/>
                </a:solidFill>
                <a:uFillTx/>
                <a:latin typeface="Arial"/>
                <a:ea typeface="Arial"/>
                <a:cs typeface="Arial"/>
                <a:sym typeface="Arial"/>
              </a:rPr>
              <a:t>Sản phẩm và chuỗi quán </a:t>
            </a:r>
            <a:r>
              <a:rPr lang="en-US" sz="4800" b="1" i="0" u="none" strike="noStrike" cap="none">
                <a:solidFill>
                  <a:schemeClr val="lt1"/>
                </a:solidFill>
                <a:uFillTx/>
                <a:latin typeface="Arial"/>
                <a:ea typeface="Arial"/>
                <a:cs typeface="Arial"/>
                <a:sym typeface="Arial"/>
              </a:rPr>
              <a:t>HAN</a:t>
            </a:r>
            <a:r>
              <a:rPr lang="en-US" sz="4800" b="0" i="0" u="none" strike="noStrike" cap="none">
                <a:solidFill>
                  <a:schemeClr val="lt1"/>
                </a:solidFill>
                <a:uFillTx/>
                <a:latin typeface="Arial"/>
                <a:ea typeface="Arial"/>
                <a:cs typeface="Arial"/>
                <a:sym typeface="Arial"/>
              </a:rPr>
              <a:t>COFFEE đều chú trọng tới cà phê tiện lợi chất lượng cao và dịch vụ tiện ích tới từng khách hàng.</a:t>
            </a:r>
            <a:endParaRPr sz="1400" b="0" i="0" u="none" strike="noStrike" cap="none">
              <a:solidFill>
                <a:srgbClr val="000000"/>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07"/>
                                        </p:tgtEl>
                                        <p:attrNameLst>
                                          <p:attrName>style.visibility</p:attrName>
                                        </p:attrNameLst>
                                      </p:cBhvr>
                                      <p:to>
                                        <p:strVal val="visible"/>
                                      </p:to>
                                    </p:set>
                                    <p:animEffect transition="in" filter="fade">
                                      <p:cBhvr>
                                        <p:cTn id="7" dur="500"/>
                                        <p:tgtEl>
                                          <p:spTgt spid="150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08"/>
                                        </p:tgtEl>
                                        <p:attrNameLst>
                                          <p:attrName>style.visibility</p:attrName>
                                        </p:attrNameLst>
                                      </p:cBhvr>
                                      <p:to>
                                        <p:strVal val="visible"/>
                                      </p:to>
                                    </p:set>
                                    <p:animEffect transition="in" filter="fade">
                                      <p:cBhvr>
                                        <p:cTn id="11" dur="500"/>
                                        <p:tgtEl>
                                          <p:spTgt spid="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512"/>
        <p:cNvGrpSpPr/>
        <p:nvPr/>
      </p:nvGrpSpPr>
      <p:grpSpPr>
        <a:xfrm>
          <a:off x="0" y="0"/>
          <a:ext cx="0" cy="0"/>
          <a:chOff x="0" y="0"/>
          <a:chExt cx="0" cy="0"/>
        </a:xfrm>
      </p:grpSpPr>
      <p:sp>
        <p:nvSpPr>
          <p:cNvPr id="1513" name="Google Shape;1513;p13"/>
          <p:cNvSpPr>
            <a:spLocks/>
          </p:cNvSpPr>
          <p:nvPr/>
        </p:nvSpPr>
        <p:spPr>
          <a:xfrm>
            <a:off x="7760165" y="4267200"/>
            <a:ext cx="3383424" cy="3458376"/>
          </a:xfrm>
          <a:custGeom>
            <a:avLst/>
            <a:gdLst/>
            <a:ahLst/>
            <a:cxnLst/>
            <a:rect l="l" t="t"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accent2"/>
          </a:solidFill>
          <a:ln>
            <a:noFill/>
          </a:ln>
        </p:spPr>
        <p:txBody>
          <a:bodyPr spcFirstLastPara="1" wrap="square" lIns="76200" tIns="76200" rIns="76200" bIns="762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514" name="Google Shape;1514;p13"/>
          <p:cNvSpPr>
            <a:spLocks/>
          </p:cNvSpPr>
          <p:nvPr/>
        </p:nvSpPr>
        <p:spPr>
          <a:xfrm>
            <a:off x="2284023" y="4267200"/>
            <a:ext cx="3383424" cy="3458376"/>
          </a:xfrm>
          <a:custGeom>
            <a:avLst/>
            <a:gdLst/>
            <a:ahLst/>
            <a:cxnLst/>
            <a:rect l="l" t="t"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accent1"/>
          </a:solidFill>
          <a:ln>
            <a:noFill/>
          </a:ln>
        </p:spPr>
        <p:txBody>
          <a:bodyPr spcFirstLastPara="1" wrap="square" lIns="76200" tIns="76200" rIns="76200" bIns="762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515" name="Google Shape;1515;p13"/>
          <p:cNvSpPr>
            <a:spLocks/>
          </p:cNvSpPr>
          <p:nvPr/>
        </p:nvSpPr>
        <p:spPr>
          <a:xfrm>
            <a:off x="18976728" y="4267200"/>
            <a:ext cx="3383424" cy="3458376"/>
          </a:xfrm>
          <a:custGeom>
            <a:avLst/>
            <a:gdLst/>
            <a:ahLst/>
            <a:cxnLst/>
            <a:rect l="l" t="t"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accent4"/>
          </a:solidFill>
          <a:ln>
            <a:noFill/>
          </a:ln>
        </p:spPr>
        <p:txBody>
          <a:bodyPr spcFirstLastPara="1" wrap="square" lIns="76200" tIns="76200" rIns="76200" bIns="762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516" name="Google Shape;1516;p13"/>
          <p:cNvSpPr>
            <a:spLocks/>
          </p:cNvSpPr>
          <p:nvPr/>
        </p:nvSpPr>
        <p:spPr>
          <a:xfrm>
            <a:off x="13150798" y="4267200"/>
            <a:ext cx="3383424" cy="3458376"/>
          </a:xfrm>
          <a:custGeom>
            <a:avLst/>
            <a:gdLst/>
            <a:ahLst/>
            <a:cxnLst/>
            <a:rect l="l" t="t"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accent3"/>
          </a:solidFill>
          <a:ln>
            <a:noFill/>
          </a:ln>
        </p:spPr>
        <p:txBody>
          <a:bodyPr spcFirstLastPara="1" wrap="square" lIns="76200" tIns="76200" rIns="76200" bIns="762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517" name="Google Shape;1517;p13"/>
          <p:cNvSpPr txBox="1">
            <a:spLocks/>
          </p:cNvSpPr>
          <p:nvPr/>
        </p:nvSpPr>
        <p:spPr>
          <a:xfrm>
            <a:off x="3073989" y="5105400"/>
            <a:ext cx="1803600" cy="8619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600"/>
              <a:buFont typeface="Arial"/>
              <a:buNone/>
            </a:pPr>
            <a:r>
              <a:rPr lang="en-US" sz="5600" b="0" i="0" u="none" strike="noStrike" cap="none">
                <a:solidFill>
                  <a:schemeClr val="lt1"/>
                </a:solidFill>
                <a:uFillTx/>
                <a:latin typeface="Open Sans Light"/>
                <a:ea typeface="Open Sans Light"/>
                <a:cs typeface="Open Sans Light"/>
                <a:sym typeface="Open Sans Light"/>
              </a:rPr>
              <a:t>1</a:t>
            </a:r>
            <a:endParaRPr sz="1400" b="0" i="0" u="none" strike="noStrike" cap="none">
              <a:solidFill>
                <a:srgbClr val="000000"/>
              </a:solidFill>
              <a:uFillTx/>
              <a:latin typeface="Arial"/>
              <a:ea typeface="Arial"/>
              <a:cs typeface="Arial"/>
              <a:sym typeface="Arial"/>
            </a:endParaRPr>
          </a:p>
        </p:txBody>
      </p:sp>
      <p:sp>
        <p:nvSpPr>
          <p:cNvPr id="1518" name="Google Shape;1518;p13"/>
          <p:cNvSpPr txBox="1">
            <a:spLocks/>
          </p:cNvSpPr>
          <p:nvPr/>
        </p:nvSpPr>
        <p:spPr>
          <a:xfrm>
            <a:off x="8550064" y="5105400"/>
            <a:ext cx="1803600" cy="8619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600"/>
              <a:buFont typeface="Arial"/>
              <a:buNone/>
            </a:pPr>
            <a:r>
              <a:rPr lang="en-US" sz="5600" b="0" i="0" u="none" strike="noStrike" cap="none">
                <a:solidFill>
                  <a:schemeClr val="lt1"/>
                </a:solidFill>
                <a:uFillTx/>
                <a:latin typeface="Open Sans Light"/>
                <a:ea typeface="Open Sans Light"/>
                <a:cs typeface="Open Sans Light"/>
                <a:sym typeface="Open Sans Light"/>
              </a:rPr>
              <a:t>2</a:t>
            </a:r>
            <a:endParaRPr sz="5600" b="0" i="0" u="none" strike="noStrike" cap="none">
              <a:solidFill>
                <a:schemeClr val="lt1"/>
              </a:solidFill>
              <a:uFillTx/>
              <a:latin typeface="Open Sans Light"/>
              <a:ea typeface="Open Sans Light"/>
              <a:cs typeface="Open Sans Light"/>
              <a:sym typeface="Open Sans Light"/>
            </a:endParaRPr>
          </a:p>
        </p:txBody>
      </p:sp>
      <p:sp>
        <p:nvSpPr>
          <p:cNvPr id="1519" name="Google Shape;1519;p13"/>
          <p:cNvSpPr txBox="1">
            <a:spLocks/>
          </p:cNvSpPr>
          <p:nvPr/>
        </p:nvSpPr>
        <p:spPr>
          <a:xfrm>
            <a:off x="13925125" y="5105400"/>
            <a:ext cx="1803600" cy="8619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600"/>
              <a:buFont typeface="Arial"/>
              <a:buNone/>
            </a:pPr>
            <a:r>
              <a:rPr lang="en-US" sz="5600" b="0" i="0" u="none" strike="noStrike" cap="none">
                <a:solidFill>
                  <a:schemeClr val="lt1"/>
                </a:solidFill>
                <a:uFillTx/>
                <a:latin typeface="Open Sans Light"/>
                <a:ea typeface="Open Sans Light"/>
                <a:cs typeface="Open Sans Light"/>
                <a:sym typeface="Open Sans Light"/>
              </a:rPr>
              <a:t>3</a:t>
            </a:r>
            <a:endParaRPr sz="5600" b="0" i="0" u="none" strike="noStrike" cap="none">
              <a:solidFill>
                <a:schemeClr val="lt1"/>
              </a:solidFill>
              <a:uFillTx/>
              <a:latin typeface="Open Sans Light"/>
              <a:ea typeface="Open Sans Light"/>
              <a:cs typeface="Open Sans Light"/>
              <a:sym typeface="Open Sans Light"/>
            </a:endParaRPr>
          </a:p>
        </p:txBody>
      </p:sp>
      <p:sp>
        <p:nvSpPr>
          <p:cNvPr id="1520" name="Google Shape;1520;p13"/>
          <p:cNvSpPr txBox="1">
            <a:spLocks/>
          </p:cNvSpPr>
          <p:nvPr/>
        </p:nvSpPr>
        <p:spPr>
          <a:xfrm>
            <a:off x="19782202" y="5105400"/>
            <a:ext cx="1803600" cy="8619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600"/>
              <a:buFont typeface="Arial"/>
              <a:buNone/>
            </a:pPr>
            <a:r>
              <a:rPr lang="en-US" sz="5600" b="0" i="0" u="none" strike="noStrike" cap="none">
                <a:solidFill>
                  <a:schemeClr val="lt1"/>
                </a:solidFill>
                <a:uFillTx/>
                <a:latin typeface="Open Sans Light"/>
                <a:ea typeface="Open Sans Light"/>
                <a:cs typeface="Open Sans Light"/>
                <a:sym typeface="Open Sans Light"/>
              </a:rPr>
              <a:t>4</a:t>
            </a:r>
            <a:endParaRPr sz="1400" b="0" i="0" u="none" strike="noStrike" cap="none">
              <a:solidFill>
                <a:srgbClr val="000000"/>
              </a:solidFill>
              <a:uFillTx/>
              <a:latin typeface="Arial"/>
              <a:ea typeface="Arial"/>
              <a:cs typeface="Arial"/>
              <a:sym typeface="Arial"/>
            </a:endParaRPr>
          </a:p>
        </p:txBody>
      </p:sp>
      <p:sp>
        <p:nvSpPr>
          <p:cNvPr id="1521" name="Google Shape;1521;p13"/>
          <p:cNvSpPr txBox="1">
            <a:spLocks/>
          </p:cNvSpPr>
          <p:nvPr/>
        </p:nvSpPr>
        <p:spPr>
          <a:xfrm>
            <a:off x="2284024" y="8209465"/>
            <a:ext cx="3736200" cy="1059970"/>
          </a:xfrm>
          <a:prstGeom prst="rect">
            <a:avLst/>
          </a:prstGeom>
          <a:noFill/>
          <a:ln>
            <a:noFill/>
          </a:ln>
        </p:spPr>
        <p:txBody>
          <a:bodyPr spcFirstLastPara="1" wrap="square" lIns="91425" tIns="0" rIns="91425" bIns="0" anchor="ctr" anchorCtr="0">
            <a:spAutoFit/>
          </a:bodyPr>
          <a:lstStyle/>
          <a:p>
            <a:pPr marL="0" marR="0" lvl="0" indent="0" algn="l" rtl="0">
              <a:lnSpc>
                <a:spcPct val="163636"/>
              </a:lnSpc>
              <a:spcBef>
                <a:spcPts val="0"/>
              </a:spcBef>
              <a:spcAft>
                <a:spcPts val="0"/>
              </a:spcAft>
              <a:buClr>
                <a:srgbClr val="000000"/>
              </a:buClr>
              <a:buSzPts val="4200"/>
              <a:buFont typeface="Arial"/>
              <a:buNone/>
            </a:pPr>
            <a:r>
              <a:rPr lang="en-US" sz="4200" b="0" i="0" u="none" strike="noStrike" cap="none">
                <a:solidFill>
                  <a:schemeClr val="dk1"/>
                </a:solidFill>
                <a:uFillTx/>
                <a:latin typeface="Arial"/>
                <a:ea typeface="Arial"/>
                <a:cs typeface="Arial"/>
                <a:sym typeface="Arial"/>
              </a:rPr>
              <a:t>Cà phê </a:t>
            </a:r>
            <a:r>
              <a:rPr lang="en-US" sz="4200" b="1" i="0" u="none" strike="noStrike" cap="none">
                <a:solidFill>
                  <a:schemeClr val="dk1"/>
                </a:solidFill>
                <a:uFillTx/>
                <a:latin typeface="Arial"/>
                <a:ea typeface="Arial"/>
                <a:cs typeface="Arial"/>
                <a:sym typeface="Arial"/>
              </a:rPr>
              <a:t>sạch</a:t>
            </a:r>
            <a:endParaRPr sz="4200" b="0" i="0" u="none" strike="noStrike" cap="none">
              <a:solidFill>
                <a:schemeClr val="dk1"/>
              </a:solidFill>
              <a:uFillTx/>
              <a:latin typeface="Arial"/>
              <a:ea typeface="Arial"/>
              <a:cs typeface="Arial"/>
              <a:sym typeface="Arial"/>
            </a:endParaRPr>
          </a:p>
        </p:txBody>
      </p:sp>
      <p:sp>
        <p:nvSpPr>
          <p:cNvPr id="1522" name="Google Shape;1522;p13"/>
          <p:cNvSpPr txBox="1">
            <a:spLocks/>
          </p:cNvSpPr>
          <p:nvPr/>
        </p:nvSpPr>
        <p:spPr>
          <a:xfrm>
            <a:off x="2570267" y="1230460"/>
            <a:ext cx="20891190" cy="101566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Vấn đề của thị trường cà phê</a:t>
            </a:r>
            <a:endParaRPr sz="6000" b="1" i="0" u="none" strike="noStrike" cap="none">
              <a:solidFill>
                <a:schemeClr val="dk2"/>
              </a:solidFill>
              <a:uFillTx/>
              <a:latin typeface="Georgia"/>
              <a:ea typeface="Georgia"/>
              <a:cs typeface="Georgia"/>
              <a:sym typeface="Georgia"/>
            </a:endParaRPr>
          </a:p>
        </p:txBody>
      </p:sp>
      <p:sp>
        <p:nvSpPr>
          <p:cNvPr id="1523" name="Google Shape;1523;p13"/>
          <p:cNvSpPr txBox="1">
            <a:spLocks/>
          </p:cNvSpPr>
          <p:nvPr/>
        </p:nvSpPr>
        <p:spPr>
          <a:xfrm>
            <a:off x="1722450" y="3233238"/>
            <a:ext cx="6927300" cy="961200"/>
          </a:xfrm>
          <a:prstGeom prst="rect">
            <a:avLst/>
          </a:prstGeom>
          <a:noFill/>
          <a:ln>
            <a:noFill/>
          </a:ln>
        </p:spPr>
        <p:txBody>
          <a:bodyPr spcFirstLastPara="1" wrap="square" lIns="91425" tIns="45700" rIns="91425" bIns="45700" anchor="ctr" anchorCtr="0">
            <a:noAutofit/>
          </a:bodyPr>
          <a:lstStyle/>
          <a:p>
            <a:pPr marL="0" marR="0" lvl="0" indent="0" algn="ctr" rtl="0">
              <a:lnSpc>
                <a:spcPct val="130000"/>
              </a:lnSpc>
              <a:spcBef>
                <a:spcPts val="0"/>
              </a:spcBef>
              <a:spcAft>
                <a:spcPts val="0"/>
              </a:spcAft>
              <a:buClr>
                <a:schemeClr val="dk1"/>
              </a:buClr>
              <a:buSzPts val="3600"/>
              <a:buFont typeface="Arial"/>
              <a:buNone/>
            </a:pPr>
            <a:r>
              <a:rPr lang="en-US" sz="4200" b="0" i="0" u="none" strike="noStrike" cap="none">
                <a:solidFill>
                  <a:schemeClr val="dk1"/>
                </a:solidFill>
                <a:uFillTx/>
                <a:latin typeface="Arial"/>
                <a:ea typeface="Arial"/>
                <a:cs typeface="Arial"/>
                <a:sym typeface="Arial"/>
              </a:rPr>
              <a:t>Luôn mong muốn...</a:t>
            </a:r>
            <a:endParaRPr sz="4200" b="0" i="0" u="none" strike="noStrike" cap="none">
              <a:solidFill>
                <a:schemeClr val="dk1"/>
              </a:solidFill>
              <a:uFillTx/>
              <a:latin typeface="Arial"/>
              <a:ea typeface="Arial"/>
              <a:cs typeface="Arial"/>
              <a:sym typeface="Arial"/>
            </a:endParaRPr>
          </a:p>
        </p:txBody>
      </p:sp>
      <p:sp>
        <p:nvSpPr>
          <p:cNvPr id="1524" name="Google Shape;1524;p13"/>
          <p:cNvSpPr txBox="1">
            <a:spLocks/>
          </p:cNvSpPr>
          <p:nvPr/>
        </p:nvSpPr>
        <p:spPr>
          <a:xfrm>
            <a:off x="7770424" y="8308500"/>
            <a:ext cx="3736200" cy="861900"/>
          </a:xfrm>
          <a:prstGeom prst="rect">
            <a:avLst/>
          </a:prstGeom>
          <a:noFill/>
          <a:ln>
            <a:noFill/>
          </a:ln>
        </p:spPr>
        <p:txBody>
          <a:bodyPr spcFirstLastPara="1" wrap="square" lIns="91425" tIns="0" rIns="91425" bIns="0" anchor="ctr" anchorCtr="0">
            <a:noAutofit/>
          </a:bodyPr>
          <a:lstStyle/>
          <a:p>
            <a:pPr marL="0" marR="0" lvl="0" indent="0" algn="l" rtl="0">
              <a:lnSpc>
                <a:spcPct val="163636"/>
              </a:lnSpc>
              <a:spcBef>
                <a:spcPts val="0"/>
              </a:spcBef>
              <a:spcAft>
                <a:spcPts val="0"/>
              </a:spcAft>
              <a:buClr>
                <a:srgbClr val="000000"/>
              </a:buClr>
              <a:buSzPts val="4200"/>
              <a:buFont typeface="Arial"/>
              <a:buNone/>
            </a:pPr>
            <a:r>
              <a:rPr lang="en-US" sz="4200" b="0" i="0" u="none" strike="noStrike" cap="none">
                <a:solidFill>
                  <a:schemeClr val="dk1"/>
                </a:solidFill>
                <a:uFillTx/>
                <a:latin typeface="Arial"/>
                <a:ea typeface="Arial"/>
                <a:cs typeface="Arial"/>
                <a:sym typeface="Arial"/>
              </a:rPr>
              <a:t>Cà phê </a:t>
            </a:r>
            <a:r>
              <a:rPr lang="en-US" sz="4200" b="1" i="0" u="none" strike="noStrike" cap="none">
                <a:solidFill>
                  <a:schemeClr val="dk1"/>
                </a:solidFill>
                <a:uFillTx/>
                <a:latin typeface="Arial"/>
                <a:ea typeface="Arial"/>
                <a:cs typeface="Arial"/>
                <a:sym typeface="Arial"/>
              </a:rPr>
              <a:t>ngon</a:t>
            </a:r>
            <a:endParaRPr sz="4200" b="0" i="0" u="none" strike="noStrike" cap="none">
              <a:solidFill>
                <a:schemeClr val="dk1"/>
              </a:solidFill>
              <a:uFillTx/>
              <a:latin typeface="Arial"/>
              <a:ea typeface="Arial"/>
              <a:cs typeface="Arial"/>
              <a:sym typeface="Arial"/>
            </a:endParaRPr>
          </a:p>
        </p:txBody>
      </p:sp>
      <p:sp>
        <p:nvSpPr>
          <p:cNvPr id="1525" name="Google Shape;1525;p13"/>
          <p:cNvSpPr txBox="1">
            <a:spLocks/>
          </p:cNvSpPr>
          <p:nvPr/>
        </p:nvSpPr>
        <p:spPr>
          <a:xfrm>
            <a:off x="12988775" y="8099650"/>
            <a:ext cx="4742100" cy="2554500"/>
          </a:xfrm>
          <a:prstGeom prst="rect">
            <a:avLst/>
          </a:prstGeom>
          <a:noFill/>
          <a:ln>
            <a:noFill/>
          </a:ln>
        </p:spPr>
        <p:txBody>
          <a:bodyPr spcFirstLastPara="1" wrap="square" lIns="91425" tIns="0" rIns="91425" bIns="0" anchor="ctr" anchorCtr="0">
            <a:noAutofit/>
          </a:bodyPr>
          <a:lstStyle/>
          <a:p>
            <a:pPr marL="0" marR="0" lvl="0" indent="0" algn="l" rtl="0">
              <a:lnSpc>
                <a:spcPct val="163636"/>
              </a:lnSpc>
              <a:spcBef>
                <a:spcPts val="0"/>
              </a:spcBef>
              <a:spcAft>
                <a:spcPts val="0"/>
              </a:spcAft>
              <a:buClr>
                <a:srgbClr val="000000"/>
              </a:buClr>
              <a:buSzPts val="4200"/>
              <a:buFont typeface="Arial"/>
              <a:buNone/>
            </a:pPr>
            <a:r>
              <a:rPr lang="en-US" sz="4200" b="0" i="0" u="none" strike="noStrike" cap="none">
                <a:solidFill>
                  <a:schemeClr val="dk1"/>
                </a:solidFill>
                <a:uFillTx/>
                <a:latin typeface="Arial"/>
                <a:ea typeface="Arial"/>
                <a:cs typeface="Arial"/>
                <a:sym typeface="Arial"/>
              </a:rPr>
              <a:t>Cà phê </a:t>
            </a:r>
            <a:r>
              <a:rPr lang="en-US" sz="4200" b="1" i="0" u="none" strike="noStrike" cap="none">
                <a:solidFill>
                  <a:schemeClr val="dk1"/>
                </a:solidFill>
                <a:uFillTx/>
                <a:latin typeface="Arial"/>
                <a:ea typeface="Arial"/>
                <a:cs typeface="Arial"/>
                <a:sym typeface="Arial"/>
              </a:rPr>
              <a:t>nhanh, tiện, chất lượng</a:t>
            </a:r>
            <a:endParaRPr sz="4200" b="1" i="0" u="none" strike="noStrike" cap="none">
              <a:solidFill>
                <a:schemeClr val="dk1"/>
              </a:solidFill>
              <a:uFillTx/>
              <a:latin typeface="Arial"/>
              <a:ea typeface="Arial"/>
              <a:cs typeface="Arial"/>
              <a:sym typeface="Arial"/>
            </a:endParaRPr>
          </a:p>
        </p:txBody>
      </p:sp>
      <p:sp>
        <p:nvSpPr>
          <p:cNvPr id="1526" name="Google Shape;1526;p13"/>
          <p:cNvSpPr txBox="1">
            <a:spLocks/>
          </p:cNvSpPr>
          <p:nvPr/>
        </p:nvSpPr>
        <p:spPr>
          <a:xfrm>
            <a:off x="18057425" y="8550775"/>
            <a:ext cx="5787900" cy="1734000"/>
          </a:xfrm>
          <a:prstGeom prst="rect">
            <a:avLst/>
          </a:prstGeom>
          <a:noFill/>
          <a:ln>
            <a:noFill/>
          </a:ln>
        </p:spPr>
        <p:txBody>
          <a:bodyPr spcFirstLastPara="1" wrap="square" lIns="91425" tIns="0" rIns="91425" bIns="0" anchor="ctr" anchorCtr="0">
            <a:noAutofit/>
          </a:bodyPr>
          <a:lstStyle/>
          <a:p>
            <a:pPr marL="0" marR="0" lvl="0" indent="0" algn="l" rtl="0">
              <a:lnSpc>
                <a:spcPct val="163636"/>
              </a:lnSpc>
              <a:spcBef>
                <a:spcPts val="0"/>
              </a:spcBef>
              <a:spcAft>
                <a:spcPts val="0"/>
              </a:spcAft>
              <a:buClr>
                <a:srgbClr val="000000"/>
              </a:buClr>
              <a:buSzPts val="4200"/>
              <a:buFont typeface="Arial"/>
              <a:buNone/>
            </a:pPr>
            <a:r>
              <a:rPr lang="en-US" sz="4200" b="0" i="0" u="none" strike="noStrike" cap="none">
                <a:solidFill>
                  <a:schemeClr val="dk1"/>
                </a:solidFill>
                <a:uFillTx/>
                <a:latin typeface="Arial"/>
                <a:ea typeface="Arial"/>
                <a:cs typeface="Arial"/>
                <a:sym typeface="Arial"/>
              </a:rPr>
              <a:t>Cà phê </a:t>
            </a:r>
            <a:r>
              <a:rPr lang="en-US" sz="4200" b="1" i="0" u="none" strike="noStrike" cap="none">
                <a:solidFill>
                  <a:schemeClr val="dk1"/>
                </a:solidFill>
                <a:uFillTx/>
                <a:latin typeface="Arial"/>
                <a:ea typeface="Arial"/>
                <a:cs typeface="Arial"/>
                <a:sym typeface="Arial"/>
              </a:rPr>
              <a:t>thưởng thức</a:t>
            </a:r>
            <a:endParaRPr sz="4200" b="1" i="0" u="none" strike="noStrike" cap="none">
              <a:solidFill>
                <a:schemeClr val="dk1"/>
              </a:solidFill>
              <a:uFillTx/>
              <a:latin typeface="Arial"/>
              <a:ea typeface="Arial"/>
              <a:cs typeface="Arial"/>
              <a:sym typeface="Arial"/>
            </a:endParaRPr>
          </a:p>
          <a:p>
            <a:pPr marL="0" marR="0" lvl="0" indent="0" algn="l" rtl="0">
              <a:lnSpc>
                <a:spcPct val="163636"/>
              </a:lnSpc>
              <a:spcBef>
                <a:spcPts val="0"/>
              </a:spcBef>
              <a:spcAft>
                <a:spcPts val="0"/>
              </a:spcAft>
              <a:buClr>
                <a:srgbClr val="000000"/>
              </a:buClr>
              <a:buSzPts val="4200"/>
              <a:buFont typeface="Arial"/>
              <a:buNone/>
            </a:pPr>
            <a:r>
              <a:rPr lang="en-US" sz="4200" b="0" i="0" u="none" strike="noStrike" cap="none">
                <a:solidFill>
                  <a:schemeClr val="dk1"/>
                </a:solidFill>
                <a:uFillTx/>
                <a:latin typeface="Arial"/>
                <a:ea typeface="Arial"/>
                <a:cs typeface="Arial"/>
                <a:sym typeface="Arial"/>
              </a:rPr>
              <a:t>(Chú trọng hương vị)</a:t>
            </a:r>
            <a:endParaRPr sz="4200" b="0" i="0" u="none" strike="noStrike" cap="none">
              <a:solidFill>
                <a:schemeClr val="dk1"/>
              </a:solidFill>
              <a:uFillTx/>
              <a:latin typeface="Arial"/>
              <a:ea typeface="Arial"/>
              <a:cs typeface="Arial"/>
              <a:sym typeface="Arial"/>
            </a:endParaRPr>
          </a:p>
        </p:txBody>
      </p:sp>
      <p:sp>
        <p:nvSpPr>
          <p:cNvPr id="1527" name="Google Shape;1527;p13"/>
          <p:cNvSpPr txBox="1">
            <a:spLocks/>
          </p:cNvSpPr>
          <p:nvPr/>
        </p:nvSpPr>
        <p:spPr>
          <a:xfrm>
            <a:off x="1877600" y="11028225"/>
            <a:ext cx="21208800" cy="2256600"/>
          </a:xfrm>
          <a:prstGeom prst="rect">
            <a:avLst/>
          </a:prstGeom>
          <a:noFill/>
          <a:ln>
            <a:noFill/>
          </a:ln>
        </p:spPr>
        <p:txBody>
          <a:bodyPr spcFirstLastPara="1" wrap="square" lIns="91425" tIns="91425" rIns="91425" bIns="91425" anchor="t" anchorCtr="0">
            <a:noAutofit/>
          </a:bodyPr>
          <a:lstStyle/>
          <a:p>
            <a:pPr marL="0" marR="0" lvl="0" indent="0" algn="l" rtl="0">
              <a:lnSpc>
                <a:spcPct val="150000"/>
              </a:lnSpc>
              <a:spcBef>
                <a:spcPts val="0"/>
              </a:spcBef>
              <a:spcAft>
                <a:spcPts val="0"/>
              </a:spcAft>
              <a:buClr>
                <a:srgbClr val="000000"/>
              </a:buClr>
              <a:buSzPts val="4200"/>
              <a:buFont typeface="Arial"/>
              <a:buNone/>
            </a:pPr>
            <a:r>
              <a:rPr lang="en-US" sz="4200" b="0" i="0" u="none" strike="noStrike" cap="none">
                <a:solidFill>
                  <a:schemeClr val="dk1"/>
                </a:solidFill>
                <a:uFillTx/>
                <a:latin typeface="Arial"/>
                <a:ea typeface="Arial"/>
                <a:cs typeface="Arial"/>
                <a:sym typeface="Arial"/>
              </a:rPr>
              <a:t>→ Hiện nay tại thị trường Việt Nam, chưa có Doanh nghiệp cà phê nào tiên phong trong giải quyết triệt để nhu cầu này của người tiêu dùng.</a:t>
            </a:r>
            <a:endParaRPr sz="4200" b="0" i="0" u="none" strike="noStrike" cap="none">
              <a:solidFill>
                <a:schemeClr val="dk1"/>
              </a:solidFill>
              <a:uFillTx/>
              <a:latin typeface="Arial"/>
              <a:ea typeface="Arial"/>
              <a:cs typeface="Arial"/>
              <a:sym typeface="Arial"/>
            </a:endParaRPr>
          </a:p>
        </p:txBody>
      </p:sp>
      <p:sp>
        <p:nvSpPr>
          <p:cNvPr id="1528" name="Google Shape;1528;p13"/>
          <p:cNvSpPr txBox="1">
            <a:spLocks/>
          </p:cNvSpPr>
          <p:nvPr/>
        </p:nvSpPr>
        <p:spPr>
          <a:xfrm>
            <a:off x="2954225" y="2144700"/>
            <a:ext cx="203436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3600" b="1" i="0" u="none" strike="noStrike" cap="none">
                <a:solidFill>
                  <a:schemeClr val="dk2"/>
                </a:solidFill>
                <a:uFillTx/>
                <a:latin typeface="Arial"/>
                <a:ea typeface="Arial"/>
                <a:cs typeface="Arial"/>
                <a:sym typeface="Arial"/>
              </a:rPr>
              <a:t>Người uống cà phê</a:t>
            </a:r>
            <a:endParaRPr sz="3600" b="1" i="0" u="none" strike="noStrike" cap="none">
              <a:solidFill>
                <a:schemeClr val="dk2"/>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14"/>
                                        </p:tgtEl>
                                        <p:attrNameLst>
                                          <p:attrName>style.visibility</p:attrName>
                                        </p:attrNameLst>
                                      </p:cBhvr>
                                      <p:to>
                                        <p:strVal val="visible"/>
                                      </p:to>
                                    </p:set>
                                    <p:animEffect transition="in" filter="fade">
                                      <p:cBhvr>
                                        <p:cTn id="7" dur="500"/>
                                        <p:tgtEl>
                                          <p:spTgt spid="151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17"/>
                                        </p:tgtEl>
                                        <p:attrNameLst>
                                          <p:attrName>style.visibility</p:attrName>
                                        </p:attrNameLst>
                                      </p:cBhvr>
                                      <p:to>
                                        <p:strVal val="visible"/>
                                      </p:to>
                                    </p:set>
                                    <p:animEffect transition="in" filter="fade">
                                      <p:cBhvr>
                                        <p:cTn id="11" dur="500"/>
                                        <p:tgtEl>
                                          <p:spTgt spid="151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521"/>
                                        </p:tgtEl>
                                        <p:attrNameLst>
                                          <p:attrName>style.visibility</p:attrName>
                                        </p:attrNameLst>
                                      </p:cBhvr>
                                      <p:to>
                                        <p:strVal val="visible"/>
                                      </p:to>
                                    </p:set>
                                    <p:animEffect transition="in" filter="fade">
                                      <p:cBhvr>
                                        <p:cTn id="15" dur="500"/>
                                        <p:tgtEl>
                                          <p:spTgt spid="152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513"/>
                                        </p:tgtEl>
                                        <p:attrNameLst>
                                          <p:attrName>style.visibility</p:attrName>
                                        </p:attrNameLst>
                                      </p:cBhvr>
                                      <p:to>
                                        <p:strVal val="visible"/>
                                      </p:to>
                                    </p:set>
                                    <p:animEffect transition="in" filter="fade">
                                      <p:cBhvr>
                                        <p:cTn id="19" dur="500"/>
                                        <p:tgtEl>
                                          <p:spTgt spid="151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518"/>
                                        </p:tgtEl>
                                        <p:attrNameLst>
                                          <p:attrName>style.visibility</p:attrName>
                                        </p:attrNameLst>
                                      </p:cBhvr>
                                      <p:to>
                                        <p:strVal val="visible"/>
                                      </p:to>
                                    </p:set>
                                    <p:animEffect transition="in" filter="fade">
                                      <p:cBhvr>
                                        <p:cTn id="23" dur="500"/>
                                        <p:tgtEl>
                                          <p:spTgt spid="151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516"/>
                                        </p:tgtEl>
                                        <p:attrNameLst>
                                          <p:attrName>style.visibility</p:attrName>
                                        </p:attrNameLst>
                                      </p:cBhvr>
                                      <p:to>
                                        <p:strVal val="visible"/>
                                      </p:to>
                                    </p:set>
                                    <p:animEffect transition="in" filter="fade">
                                      <p:cBhvr>
                                        <p:cTn id="27" dur="500"/>
                                        <p:tgtEl>
                                          <p:spTgt spid="1516"/>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519"/>
                                        </p:tgtEl>
                                        <p:attrNameLst>
                                          <p:attrName>style.visibility</p:attrName>
                                        </p:attrNameLst>
                                      </p:cBhvr>
                                      <p:to>
                                        <p:strVal val="visible"/>
                                      </p:to>
                                    </p:set>
                                    <p:animEffect transition="in" filter="fade">
                                      <p:cBhvr>
                                        <p:cTn id="31" dur="500"/>
                                        <p:tgtEl>
                                          <p:spTgt spid="1519"/>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515"/>
                                        </p:tgtEl>
                                        <p:attrNameLst>
                                          <p:attrName>style.visibility</p:attrName>
                                        </p:attrNameLst>
                                      </p:cBhvr>
                                      <p:to>
                                        <p:strVal val="visible"/>
                                      </p:to>
                                    </p:set>
                                    <p:animEffect transition="in" filter="fade">
                                      <p:cBhvr>
                                        <p:cTn id="35" dur="500"/>
                                        <p:tgtEl>
                                          <p:spTgt spid="1515"/>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520"/>
                                        </p:tgtEl>
                                        <p:attrNameLst>
                                          <p:attrName>style.visibility</p:attrName>
                                        </p:attrNameLst>
                                      </p:cBhvr>
                                      <p:to>
                                        <p:strVal val="visible"/>
                                      </p:to>
                                    </p:set>
                                    <p:animEffect transition="in" filter="fade">
                                      <p:cBhvr>
                                        <p:cTn id="39" dur="500"/>
                                        <p:tgtEl>
                                          <p:spTgt spid="152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522"/>
                                        </p:tgtEl>
                                        <p:attrNameLst>
                                          <p:attrName>style.visibility</p:attrName>
                                        </p:attrNameLst>
                                      </p:cBhvr>
                                      <p:to>
                                        <p:strVal val="visible"/>
                                      </p:to>
                                    </p:set>
                                    <p:animEffect transition="in" filter="fade">
                                      <p:cBhvr>
                                        <p:cTn id="43" dur="500"/>
                                        <p:tgtEl>
                                          <p:spTgt spid="1522"/>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523"/>
                                        </p:tgtEl>
                                        <p:attrNameLst>
                                          <p:attrName>style.visibility</p:attrName>
                                        </p:attrNameLst>
                                      </p:cBhvr>
                                      <p:to>
                                        <p:strVal val="visible"/>
                                      </p:to>
                                    </p:set>
                                    <p:animEffect transition="in" filter="fade">
                                      <p:cBhvr>
                                        <p:cTn id="47" dur="500"/>
                                        <p:tgtEl>
                                          <p:spTgt spid="15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532"/>
        <p:cNvGrpSpPr/>
        <p:nvPr/>
      </p:nvGrpSpPr>
      <p:grpSpPr>
        <a:xfrm>
          <a:off x="0" y="0"/>
          <a:ext cx="0" cy="0"/>
          <a:chOff x="0" y="0"/>
          <a:chExt cx="0" cy="0"/>
        </a:xfrm>
      </p:grpSpPr>
      <p:sp>
        <p:nvSpPr>
          <p:cNvPr id="1533" name="Google Shape;1533;g627d42fa04_0_22"/>
          <p:cNvSpPr>
            <a:spLocks/>
          </p:cNvSpPr>
          <p:nvPr/>
        </p:nvSpPr>
        <p:spPr>
          <a:xfrm>
            <a:off x="7739976" y="8165870"/>
            <a:ext cx="3631800" cy="3630300"/>
          </a:xfrm>
          <a:prstGeom prst="ellipse">
            <a:avLst/>
          </a:prstGeom>
          <a:solidFill>
            <a:schemeClr val="accent3">
              <a:alpha val="89019"/>
            </a:schemeClr>
          </a:solidFill>
          <a:ln>
            <a:noFill/>
          </a:ln>
          <a:effectLst>
            <a:outerShdw blurRad="40000" dist="23000" dir="5400000" rotWithShape="0">
              <a:srgbClr val="000000">
                <a:alpha val="3411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34" name="Google Shape;1534;g627d42fa04_0_22"/>
          <p:cNvSpPr>
            <a:spLocks/>
          </p:cNvSpPr>
          <p:nvPr/>
        </p:nvSpPr>
        <p:spPr>
          <a:xfrm>
            <a:off x="13057111" y="8165870"/>
            <a:ext cx="3631800" cy="3630300"/>
          </a:xfrm>
          <a:prstGeom prst="ellipse">
            <a:avLst/>
          </a:prstGeom>
          <a:solidFill>
            <a:schemeClr val="accent4">
              <a:alpha val="89019"/>
            </a:schemeClr>
          </a:solidFill>
          <a:ln>
            <a:noFill/>
          </a:ln>
          <a:effectLst>
            <a:outerShdw blurRad="40000" dist="23000" dir="5400000" rotWithShape="0">
              <a:srgbClr val="000000">
                <a:alpha val="3411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35" name="Google Shape;1535;g627d42fa04_0_22"/>
          <p:cNvSpPr>
            <a:spLocks/>
          </p:cNvSpPr>
          <p:nvPr/>
        </p:nvSpPr>
        <p:spPr>
          <a:xfrm>
            <a:off x="7739976" y="3353326"/>
            <a:ext cx="3631800" cy="3630300"/>
          </a:xfrm>
          <a:prstGeom prst="ellipse">
            <a:avLst/>
          </a:prstGeom>
          <a:solidFill>
            <a:schemeClr val="accent1">
              <a:alpha val="89019"/>
            </a:schemeClr>
          </a:solidFill>
          <a:ln>
            <a:noFill/>
          </a:ln>
          <a:effectLst>
            <a:outerShdw blurRad="40000" dist="23000" dir="5400000" rotWithShape="0">
              <a:srgbClr val="000000">
                <a:alpha val="3411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36" name="Google Shape;1536;g627d42fa04_0_22"/>
          <p:cNvSpPr>
            <a:spLocks/>
          </p:cNvSpPr>
          <p:nvPr/>
        </p:nvSpPr>
        <p:spPr>
          <a:xfrm>
            <a:off x="13057111" y="3353326"/>
            <a:ext cx="3631800" cy="3630300"/>
          </a:xfrm>
          <a:prstGeom prst="ellipse">
            <a:avLst/>
          </a:prstGeom>
          <a:solidFill>
            <a:schemeClr val="accent2">
              <a:alpha val="88235"/>
            </a:schemeClr>
          </a:solidFill>
          <a:ln>
            <a:noFill/>
          </a:ln>
          <a:effectLst>
            <a:outerShdw blurRad="40000" dist="23000" dir="5400000" rotWithShape="0">
              <a:srgbClr val="000000">
                <a:alpha val="3411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37" name="Google Shape;1537;g627d42fa04_0_22"/>
          <p:cNvSpPr>
            <a:spLocks/>
          </p:cNvSpPr>
          <p:nvPr/>
        </p:nvSpPr>
        <p:spPr>
          <a:xfrm>
            <a:off x="9757883" y="5117793"/>
            <a:ext cx="4833900" cy="4831800"/>
          </a:xfrm>
          <a:prstGeom prst="ellipse">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38" name="Google Shape;1538;g627d42fa04_0_22"/>
          <p:cNvSpPr>
            <a:spLocks/>
          </p:cNvSpPr>
          <p:nvPr/>
        </p:nvSpPr>
        <p:spPr>
          <a:xfrm>
            <a:off x="8682681" y="4398531"/>
            <a:ext cx="1564800" cy="1398079"/>
          </a:xfrm>
          <a:custGeom>
            <a:avLst/>
            <a:gdLst/>
            <a:ahLst/>
            <a:cxnLst/>
            <a:rect l="l" t="t" r="r" b="b"/>
            <a:pathLst>
              <a:path w="497" h="445" extrusionOk="0">
                <a:moveTo>
                  <a:pt x="142" y="275"/>
                </a:moveTo>
                <a:lnTo>
                  <a:pt x="142" y="275"/>
                </a:lnTo>
                <a:cubicBezTo>
                  <a:pt x="142" y="125"/>
                  <a:pt x="142" y="125"/>
                  <a:pt x="142" y="125"/>
                </a:cubicBezTo>
                <a:cubicBezTo>
                  <a:pt x="53" y="125"/>
                  <a:pt x="53" y="125"/>
                  <a:pt x="53" y="125"/>
                </a:cubicBezTo>
                <a:cubicBezTo>
                  <a:pt x="18" y="125"/>
                  <a:pt x="0" y="151"/>
                  <a:pt x="0" y="178"/>
                </a:cubicBezTo>
                <a:cubicBezTo>
                  <a:pt x="0" y="319"/>
                  <a:pt x="0" y="319"/>
                  <a:pt x="0" y="319"/>
                </a:cubicBezTo>
                <a:cubicBezTo>
                  <a:pt x="0" y="354"/>
                  <a:pt x="18" y="373"/>
                  <a:pt x="53" y="373"/>
                </a:cubicBezTo>
                <a:cubicBezTo>
                  <a:pt x="71" y="373"/>
                  <a:pt x="71" y="373"/>
                  <a:pt x="71" y="373"/>
                </a:cubicBezTo>
                <a:cubicBezTo>
                  <a:pt x="71" y="444"/>
                  <a:pt x="71" y="444"/>
                  <a:pt x="71" y="444"/>
                </a:cubicBezTo>
                <a:cubicBezTo>
                  <a:pt x="151" y="373"/>
                  <a:pt x="151" y="373"/>
                  <a:pt x="151" y="373"/>
                </a:cubicBezTo>
                <a:cubicBezTo>
                  <a:pt x="274" y="373"/>
                  <a:pt x="274" y="373"/>
                  <a:pt x="274" y="373"/>
                </a:cubicBezTo>
                <a:cubicBezTo>
                  <a:pt x="302" y="373"/>
                  <a:pt x="319" y="354"/>
                  <a:pt x="319" y="319"/>
                </a:cubicBezTo>
                <a:cubicBezTo>
                  <a:pt x="319" y="275"/>
                  <a:pt x="319" y="275"/>
                  <a:pt x="319" y="275"/>
                </a:cubicBezTo>
                <a:lnTo>
                  <a:pt x="319" y="275"/>
                </a:lnTo>
                <a:lnTo>
                  <a:pt x="142" y="275"/>
                </a:lnTo>
                <a:close/>
                <a:moveTo>
                  <a:pt x="443" y="0"/>
                </a:moveTo>
                <a:lnTo>
                  <a:pt x="443" y="0"/>
                </a:lnTo>
                <a:cubicBezTo>
                  <a:pt x="221" y="0"/>
                  <a:pt x="221" y="0"/>
                  <a:pt x="221" y="0"/>
                </a:cubicBezTo>
                <a:cubicBezTo>
                  <a:pt x="195" y="0"/>
                  <a:pt x="177" y="27"/>
                  <a:pt x="177" y="54"/>
                </a:cubicBezTo>
                <a:cubicBezTo>
                  <a:pt x="177" y="248"/>
                  <a:pt x="177" y="248"/>
                  <a:pt x="177" y="248"/>
                </a:cubicBezTo>
                <a:cubicBezTo>
                  <a:pt x="346" y="248"/>
                  <a:pt x="346" y="248"/>
                  <a:pt x="346" y="248"/>
                </a:cubicBezTo>
                <a:cubicBezTo>
                  <a:pt x="425" y="319"/>
                  <a:pt x="425" y="319"/>
                  <a:pt x="425" y="319"/>
                </a:cubicBezTo>
                <a:cubicBezTo>
                  <a:pt x="425" y="248"/>
                  <a:pt x="425" y="248"/>
                  <a:pt x="425" y="248"/>
                </a:cubicBezTo>
                <a:cubicBezTo>
                  <a:pt x="443" y="248"/>
                  <a:pt x="443" y="248"/>
                  <a:pt x="443" y="248"/>
                </a:cubicBezTo>
                <a:cubicBezTo>
                  <a:pt x="470" y="248"/>
                  <a:pt x="496" y="231"/>
                  <a:pt x="496" y="195"/>
                </a:cubicBezTo>
                <a:cubicBezTo>
                  <a:pt x="496" y="54"/>
                  <a:pt x="496" y="54"/>
                  <a:pt x="496" y="54"/>
                </a:cubicBezTo>
                <a:cubicBezTo>
                  <a:pt x="496" y="27"/>
                  <a:pt x="470" y="0"/>
                  <a:pt x="443" y="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539" name="Google Shape;1539;g627d42fa04_0_22"/>
          <p:cNvSpPr>
            <a:spLocks/>
          </p:cNvSpPr>
          <p:nvPr/>
        </p:nvSpPr>
        <p:spPr>
          <a:xfrm>
            <a:off x="14146578" y="4427673"/>
            <a:ext cx="1546545" cy="1190236"/>
          </a:xfrm>
          <a:custGeom>
            <a:avLst/>
            <a:gdLst/>
            <a:ahLst/>
            <a:cxnLst/>
            <a:rect l="l" t="t" r="r" b="b"/>
            <a:pathLst>
              <a:path w="497" h="382" extrusionOk="0">
                <a:moveTo>
                  <a:pt x="80" y="248"/>
                </a:moveTo>
                <a:lnTo>
                  <a:pt x="80" y="248"/>
                </a:lnTo>
                <a:cubicBezTo>
                  <a:pt x="97" y="293"/>
                  <a:pt x="106" y="311"/>
                  <a:pt x="159" y="328"/>
                </a:cubicBezTo>
                <a:cubicBezTo>
                  <a:pt x="203" y="355"/>
                  <a:pt x="230" y="381"/>
                  <a:pt x="248" y="381"/>
                </a:cubicBezTo>
                <a:cubicBezTo>
                  <a:pt x="266" y="381"/>
                  <a:pt x="293" y="355"/>
                  <a:pt x="337" y="337"/>
                </a:cubicBezTo>
                <a:cubicBezTo>
                  <a:pt x="390" y="311"/>
                  <a:pt x="372" y="311"/>
                  <a:pt x="390" y="258"/>
                </a:cubicBezTo>
                <a:cubicBezTo>
                  <a:pt x="248" y="328"/>
                  <a:pt x="248" y="328"/>
                  <a:pt x="248" y="328"/>
                </a:cubicBezTo>
                <a:lnTo>
                  <a:pt x="80" y="248"/>
                </a:lnTo>
                <a:close/>
                <a:moveTo>
                  <a:pt x="487" y="124"/>
                </a:moveTo>
                <a:lnTo>
                  <a:pt x="487" y="124"/>
                </a:lnTo>
                <a:cubicBezTo>
                  <a:pt x="274" y="9"/>
                  <a:pt x="274" y="9"/>
                  <a:pt x="274" y="9"/>
                </a:cubicBezTo>
                <a:cubicBezTo>
                  <a:pt x="266" y="0"/>
                  <a:pt x="239" y="0"/>
                  <a:pt x="221" y="9"/>
                </a:cubicBezTo>
                <a:cubicBezTo>
                  <a:pt x="9" y="124"/>
                  <a:pt x="9" y="124"/>
                  <a:pt x="9" y="124"/>
                </a:cubicBezTo>
                <a:cubicBezTo>
                  <a:pt x="0" y="133"/>
                  <a:pt x="0" y="142"/>
                  <a:pt x="9" y="160"/>
                </a:cubicBezTo>
                <a:cubicBezTo>
                  <a:pt x="221" y="275"/>
                  <a:pt x="221" y="275"/>
                  <a:pt x="221" y="275"/>
                </a:cubicBezTo>
                <a:cubicBezTo>
                  <a:pt x="239" y="284"/>
                  <a:pt x="266" y="284"/>
                  <a:pt x="274" y="275"/>
                </a:cubicBezTo>
                <a:cubicBezTo>
                  <a:pt x="408" y="195"/>
                  <a:pt x="408" y="195"/>
                  <a:pt x="408" y="195"/>
                </a:cubicBezTo>
                <a:cubicBezTo>
                  <a:pt x="266" y="160"/>
                  <a:pt x="266" y="160"/>
                  <a:pt x="266" y="160"/>
                </a:cubicBezTo>
                <a:cubicBezTo>
                  <a:pt x="257" y="160"/>
                  <a:pt x="257" y="168"/>
                  <a:pt x="248" y="168"/>
                </a:cubicBezTo>
                <a:cubicBezTo>
                  <a:pt x="221" y="168"/>
                  <a:pt x="203" y="151"/>
                  <a:pt x="203" y="133"/>
                </a:cubicBezTo>
                <a:cubicBezTo>
                  <a:pt x="203" y="124"/>
                  <a:pt x="221" y="107"/>
                  <a:pt x="248" y="107"/>
                </a:cubicBezTo>
                <a:cubicBezTo>
                  <a:pt x="266" y="107"/>
                  <a:pt x="284" y="115"/>
                  <a:pt x="293" y="124"/>
                </a:cubicBezTo>
                <a:cubicBezTo>
                  <a:pt x="443" y="177"/>
                  <a:pt x="443" y="177"/>
                  <a:pt x="443" y="177"/>
                </a:cubicBezTo>
                <a:cubicBezTo>
                  <a:pt x="487" y="160"/>
                  <a:pt x="487" y="160"/>
                  <a:pt x="487" y="160"/>
                </a:cubicBezTo>
                <a:cubicBezTo>
                  <a:pt x="496" y="142"/>
                  <a:pt x="496" y="133"/>
                  <a:pt x="487" y="124"/>
                </a:cubicBezTo>
                <a:close/>
                <a:moveTo>
                  <a:pt x="425" y="346"/>
                </a:moveTo>
                <a:lnTo>
                  <a:pt x="425" y="346"/>
                </a:lnTo>
                <a:cubicBezTo>
                  <a:pt x="416" y="355"/>
                  <a:pt x="452" y="364"/>
                  <a:pt x="461" y="337"/>
                </a:cubicBezTo>
                <a:cubicBezTo>
                  <a:pt x="469" y="213"/>
                  <a:pt x="443" y="177"/>
                  <a:pt x="443" y="177"/>
                </a:cubicBezTo>
                <a:cubicBezTo>
                  <a:pt x="408" y="195"/>
                  <a:pt x="408" y="195"/>
                  <a:pt x="408" y="195"/>
                </a:cubicBezTo>
                <a:cubicBezTo>
                  <a:pt x="408" y="195"/>
                  <a:pt x="443" y="222"/>
                  <a:pt x="425" y="34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540" name="Google Shape;1540;g627d42fa04_0_22"/>
          <p:cNvSpPr>
            <a:spLocks/>
          </p:cNvSpPr>
          <p:nvPr/>
        </p:nvSpPr>
        <p:spPr>
          <a:xfrm>
            <a:off x="14103625" y="9342866"/>
            <a:ext cx="1437052" cy="1162884"/>
          </a:xfrm>
          <a:custGeom>
            <a:avLst/>
            <a:gdLst/>
            <a:ahLst/>
            <a:cxnLst/>
            <a:rect l="l" t="t" r="r" b="b"/>
            <a:pathLst>
              <a:path w="462" h="373" extrusionOk="0">
                <a:moveTo>
                  <a:pt x="444" y="9"/>
                </a:moveTo>
                <a:lnTo>
                  <a:pt x="444" y="9"/>
                </a:lnTo>
                <a:cubicBezTo>
                  <a:pt x="434" y="9"/>
                  <a:pt x="18" y="160"/>
                  <a:pt x="9" y="160"/>
                </a:cubicBezTo>
                <a:cubicBezTo>
                  <a:pt x="0" y="160"/>
                  <a:pt x="0" y="169"/>
                  <a:pt x="9" y="169"/>
                </a:cubicBezTo>
                <a:cubicBezTo>
                  <a:pt x="18" y="177"/>
                  <a:pt x="98" y="213"/>
                  <a:pt x="98" y="213"/>
                </a:cubicBezTo>
                <a:lnTo>
                  <a:pt x="98" y="213"/>
                </a:lnTo>
                <a:cubicBezTo>
                  <a:pt x="160" y="230"/>
                  <a:pt x="160" y="230"/>
                  <a:pt x="160" y="230"/>
                </a:cubicBezTo>
                <a:cubicBezTo>
                  <a:pt x="160" y="230"/>
                  <a:pt x="425" y="35"/>
                  <a:pt x="434" y="35"/>
                </a:cubicBezTo>
                <a:cubicBezTo>
                  <a:pt x="434" y="26"/>
                  <a:pt x="434" y="35"/>
                  <a:pt x="434" y="35"/>
                </a:cubicBezTo>
                <a:lnTo>
                  <a:pt x="240" y="248"/>
                </a:lnTo>
                <a:lnTo>
                  <a:pt x="240" y="248"/>
                </a:lnTo>
                <a:cubicBezTo>
                  <a:pt x="231" y="257"/>
                  <a:pt x="231" y="257"/>
                  <a:pt x="231" y="257"/>
                </a:cubicBezTo>
                <a:cubicBezTo>
                  <a:pt x="240" y="266"/>
                  <a:pt x="240" y="266"/>
                  <a:pt x="240" y="266"/>
                </a:cubicBezTo>
                <a:lnTo>
                  <a:pt x="240" y="266"/>
                </a:lnTo>
                <a:cubicBezTo>
                  <a:pt x="240" y="266"/>
                  <a:pt x="363" y="328"/>
                  <a:pt x="363" y="337"/>
                </a:cubicBezTo>
                <a:cubicBezTo>
                  <a:pt x="372" y="337"/>
                  <a:pt x="381" y="337"/>
                  <a:pt x="390" y="328"/>
                </a:cubicBezTo>
                <a:cubicBezTo>
                  <a:pt x="390" y="319"/>
                  <a:pt x="461" y="26"/>
                  <a:pt x="461" y="18"/>
                </a:cubicBezTo>
                <a:cubicBezTo>
                  <a:pt x="461" y="9"/>
                  <a:pt x="453" y="0"/>
                  <a:pt x="444" y="9"/>
                </a:cubicBezTo>
                <a:close/>
                <a:moveTo>
                  <a:pt x="160" y="363"/>
                </a:moveTo>
                <a:lnTo>
                  <a:pt x="160" y="363"/>
                </a:lnTo>
                <a:cubicBezTo>
                  <a:pt x="160" y="372"/>
                  <a:pt x="160" y="372"/>
                  <a:pt x="169" y="372"/>
                </a:cubicBezTo>
                <a:cubicBezTo>
                  <a:pt x="169" y="363"/>
                  <a:pt x="240" y="310"/>
                  <a:pt x="240" y="310"/>
                </a:cubicBezTo>
                <a:cubicBezTo>
                  <a:pt x="160" y="266"/>
                  <a:pt x="160" y="266"/>
                  <a:pt x="160" y="266"/>
                </a:cubicBezTo>
                <a:lnTo>
                  <a:pt x="160" y="363"/>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541" name="Google Shape;1541;g627d42fa04_0_22"/>
          <p:cNvSpPr>
            <a:spLocks/>
          </p:cNvSpPr>
          <p:nvPr/>
        </p:nvSpPr>
        <p:spPr>
          <a:xfrm>
            <a:off x="8844008" y="9532815"/>
            <a:ext cx="1285146" cy="1057698"/>
          </a:xfrm>
          <a:custGeom>
            <a:avLst/>
            <a:gdLst/>
            <a:ahLst/>
            <a:cxnLst/>
            <a:rect l="l" t="t" r="r" b="b"/>
            <a:pathLst>
              <a:path w="21600" h="21600" extrusionOk="0">
                <a:moveTo>
                  <a:pt x="20263" y="3222"/>
                </a:moveTo>
                <a:cubicBezTo>
                  <a:pt x="20632" y="3222"/>
                  <a:pt x="20946" y="3384"/>
                  <a:pt x="21208" y="3713"/>
                </a:cubicBezTo>
                <a:cubicBezTo>
                  <a:pt x="21470" y="4042"/>
                  <a:pt x="21599" y="4427"/>
                  <a:pt x="21599" y="4865"/>
                </a:cubicBezTo>
                <a:lnTo>
                  <a:pt x="21599" y="19984"/>
                </a:lnTo>
                <a:cubicBezTo>
                  <a:pt x="21599" y="20421"/>
                  <a:pt x="21470" y="20803"/>
                  <a:pt x="21208" y="21121"/>
                </a:cubicBezTo>
                <a:cubicBezTo>
                  <a:pt x="20946" y="21441"/>
                  <a:pt x="20632" y="21599"/>
                  <a:pt x="20263" y="21599"/>
                </a:cubicBezTo>
                <a:lnTo>
                  <a:pt x="1348" y="21599"/>
                </a:lnTo>
                <a:cubicBezTo>
                  <a:pt x="981" y="21599"/>
                  <a:pt x="663" y="21441"/>
                  <a:pt x="399" y="21121"/>
                </a:cubicBezTo>
                <a:cubicBezTo>
                  <a:pt x="134" y="20803"/>
                  <a:pt x="0" y="20421"/>
                  <a:pt x="0" y="19984"/>
                </a:cubicBezTo>
                <a:lnTo>
                  <a:pt x="0" y="4865"/>
                </a:lnTo>
                <a:cubicBezTo>
                  <a:pt x="0" y="4427"/>
                  <a:pt x="134" y="4042"/>
                  <a:pt x="399" y="3713"/>
                </a:cubicBezTo>
                <a:cubicBezTo>
                  <a:pt x="663" y="3384"/>
                  <a:pt x="981" y="3222"/>
                  <a:pt x="1348" y="3222"/>
                </a:cubicBezTo>
                <a:lnTo>
                  <a:pt x="5638" y="3222"/>
                </a:lnTo>
                <a:lnTo>
                  <a:pt x="6318" y="1460"/>
                </a:lnTo>
                <a:cubicBezTo>
                  <a:pt x="6458" y="1057"/>
                  <a:pt x="6717" y="713"/>
                  <a:pt x="7089" y="425"/>
                </a:cubicBezTo>
                <a:cubicBezTo>
                  <a:pt x="7466" y="143"/>
                  <a:pt x="7838" y="0"/>
                  <a:pt x="8203" y="0"/>
                </a:cubicBezTo>
                <a:lnTo>
                  <a:pt x="13396" y="0"/>
                </a:lnTo>
                <a:cubicBezTo>
                  <a:pt x="13763" y="0"/>
                  <a:pt x="14135" y="143"/>
                  <a:pt x="14510" y="425"/>
                </a:cubicBezTo>
                <a:cubicBezTo>
                  <a:pt x="14884" y="713"/>
                  <a:pt x="15146" y="1057"/>
                  <a:pt x="15293" y="1460"/>
                </a:cubicBezTo>
                <a:lnTo>
                  <a:pt x="15961" y="3222"/>
                </a:lnTo>
                <a:lnTo>
                  <a:pt x="20263" y="3222"/>
                </a:lnTo>
                <a:close/>
                <a:moveTo>
                  <a:pt x="10806" y="19185"/>
                </a:moveTo>
                <a:cubicBezTo>
                  <a:pt x="11572" y="19185"/>
                  <a:pt x="12299" y="19002"/>
                  <a:pt x="12987" y="18650"/>
                </a:cubicBezTo>
                <a:cubicBezTo>
                  <a:pt x="13672" y="18294"/>
                  <a:pt x="14270" y="17810"/>
                  <a:pt x="14774" y="17196"/>
                </a:cubicBezTo>
                <a:cubicBezTo>
                  <a:pt x="15278" y="16582"/>
                  <a:pt x="15677" y="15862"/>
                  <a:pt x="15974" y="15048"/>
                </a:cubicBezTo>
                <a:cubicBezTo>
                  <a:pt x="16270" y="14234"/>
                  <a:pt x="16419" y="13356"/>
                  <a:pt x="16419" y="12421"/>
                </a:cubicBezTo>
                <a:cubicBezTo>
                  <a:pt x="16419" y="11499"/>
                  <a:pt x="16270" y="10623"/>
                  <a:pt x="15974" y="9795"/>
                </a:cubicBezTo>
                <a:cubicBezTo>
                  <a:pt x="15677" y="8966"/>
                  <a:pt x="15278" y="8249"/>
                  <a:pt x="14774" y="7644"/>
                </a:cubicBezTo>
                <a:cubicBezTo>
                  <a:pt x="14270" y="7036"/>
                  <a:pt x="13672" y="6557"/>
                  <a:pt x="12987" y="6199"/>
                </a:cubicBezTo>
                <a:cubicBezTo>
                  <a:pt x="12299" y="5843"/>
                  <a:pt x="11572" y="5667"/>
                  <a:pt x="10806" y="5667"/>
                </a:cubicBezTo>
                <a:cubicBezTo>
                  <a:pt x="10039" y="5667"/>
                  <a:pt x="9312" y="5846"/>
                  <a:pt x="8619" y="6199"/>
                </a:cubicBezTo>
                <a:cubicBezTo>
                  <a:pt x="7929" y="6557"/>
                  <a:pt x="7332" y="7036"/>
                  <a:pt x="6827" y="7644"/>
                </a:cubicBezTo>
                <a:cubicBezTo>
                  <a:pt x="6323" y="8249"/>
                  <a:pt x="5922" y="8963"/>
                  <a:pt x="5625" y="9789"/>
                </a:cubicBezTo>
                <a:cubicBezTo>
                  <a:pt x="5329" y="10612"/>
                  <a:pt x="5180" y="11490"/>
                  <a:pt x="5180" y="12421"/>
                </a:cubicBezTo>
                <a:cubicBezTo>
                  <a:pt x="5180" y="13356"/>
                  <a:pt x="5329" y="14234"/>
                  <a:pt x="5625" y="15048"/>
                </a:cubicBezTo>
                <a:cubicBezTo>
                  <a:pt x="5922" y="15862"/>
                  <a:pt x="6323" y="16582"/>
                  <a:pt x="6827" y="17196"/>
                </a:cubicBezTo>
                <a:cubicBezTo>
                  <a:pt x="7332" y="17810"/>
                  <a:pt x="7929" y="18294"/>
                  <a:pt x="8619" y="18650"/>
                </a:cubicBezTo>
                <a:cubicBezTo>
                  <a:pt x="9312" y="19005"/>
                  <a:pt x="10039" y="19185"/>
                  <a:pt x="10806" y="19185"/>
                </a:cubicBezTo>
                <a:moveTo>
                  <a:pt x="10806" y="7832"/>
                </a:moveTo>
                <a:cubicBezTo>
                  <a:pt x="11337" y="7832"/>
                  <a:pt x="11834" y="7953"/>
                  <a:pt x="12294" y="8191"/>
                </a:cubicBezTo>
                <a:cubicBezTo>
                  <a:pt x="12754" y="8432"/>
                  <a:pt x="13158" y="8755"/>
                  <a:pt x="13501" y="9169"/>
                </a:cubicBezTo>
                <a:cubicBezTo>
                  <a:pt x="13846" y="9583"/>
                  <a:pt x="14118" y="10068"/>
                  <a:pt x="14316" y="10623"/>
                </a:cubicBezTo>
                <a:cubicBezTo>
                  <a:pt x="14515" y="11184"/>
                  <a:pt x="14615" y="11781"/>
                  <a:pt x="14615" y="12421"/>
                </a:cubicBezTo>
                <a:cubicBezTo>
                  <a:pt x="14615" y="13056"/>
                  <a:pt x="14515" y="13649"/>
                  <a:pt x="14316" y="14205"/>
                </a:cubicBezTo>
                <a:cubicBezTo>
                  <a:pt x="14118" y="14757"/>
                  <a:pt x="13846" y="15245"/>
                  <a:pt x="13501" y="15668"/>
                </a:cubicBezTo>
                <a:cubicBezTo>
                  <a:pt x="13158" y="16091"/>
                  <a:pt x="12752" y="16420"/>
                  <a:pt x="12289" y="16661"/>
                </a:cubicBezTo>
                <a:cubicBezTo>
                  <a:pt x="11824" y="16899"/>
                  <a:pt x="11330" y="17016"/>
                  <a:pt x="10806" y="17016"/>
                </a:cubicBezTo>
                <a:cubicBezTo>
                  <a:pt x="10274" y="17016"/>
                  <a:pt x="9777" y="16899"/>
                  <a:pt x="9312" y="16661"/>
                </a:cubicBezTo>
                <a:cubicBezTo>
                  <a:pt x="8847" y="16420"/>
                  <a:pt x="8443" y="16091"/>
                  <a:pt x="8100" y="15668"/>
                </a:cubicBezTo>
                <a:cubicBezTo>
                  <a:pt x="7755" y="15245"/>
                  <a:pt x="7483" y="14754"/>
                  <a:pt x="7285" y="14199"/>
                </a:cubicBezTo>
                <a:cubicBezTo>
                  <a:pt x="7084" y="13641"/>
                  <a:pt x="6984" y="13044"/>
                  <a:pt x="6984" y="12421"/>
                </a:cubicBezTo>
                <a:cubicBezTo>
                  <a:pt x="6984" y="11781"/>
                  <a:pt x="7084" y="11184"/>
                  <a:pt x="7285" y="10623"/>
                </a:cubicBezTo>
                <a:cubicBezTo>
                  <a:pt x="7483" y="10068"/>
                  <a:pt x="7755" y="9583"/>
                  <a:pt x="8100" y="9169"/>
                </a:cubicBezTo>
                <a:cubicBezTo>
                  <a:pt x="8443" y="8755"/>
                  <a:pt x="8847" y="8431"/>
                  <a:pt x="9312" y="8191"/>
                </a:cubicBezTo>
                <a:cubicBezTo>
                  <a:pt x="9777" y="7953"/>
                  <a:pt x="10274" y="7832"/>
                  <a:pt x="10806" y="7832"/>
                </a:cubicBezTo>
              </a:path>
            </a:pathLst>
          </a:custGeom>
          <a:solidFill>
            <a:schemeClr val="lt1"/>
          </a:solidFill>
          <a:ln>
            <a:noFill/>
          </a:ln>
        </p:spPr>
        <p:txBody>
          <a:bodyPr spcFirstLastPara="1" wrap="square" lIns="101575" tIns="101575" rIns="101575" bIns="101575" anchor="ctr" anchorCtr="0">
            <a:noAutofit/>
          </a:bodyPr>
          <a:lstStyle/>
          <a:p>
            <a:pPr marL="0" marR="0" lvl="0" indent="0" algn="l" rtl="0">
              <a:lnSpc>
                <a:spcPct val="100000"/>
              </a:lnSpc>
              <a:spcBef>
                <a:spcPts val="0"/>
              </a:spcBef>
              <a:spcAft>
                <a:spcPts val="0"/>
              </a:spcAft>
              <a:buClr>
                <a:srgbClr val="000000"/>
              </a:buClr>
              <a:buSzPts val="5800"/>
              <a:buFont typeface="Arial"/>
              <a:buNone/>
            </a:pPr>
            <a:endParaRPr sz="5800" b="0" i="0" u="none" strike="noStrike" cap="none">
              <a:solidFill>
                <a:schemeClr val="lt1"/>
              </a:solidFill>
              <a:uFillTx/>
              <a:latin typeface="Gill Sans"/>
              <a:ea typeface="Gill Sans"/>
              <a:cs typeface="Gill Sans"/>
              <a:sym typeface="Gill Sans"/>
            </a:endParaRPr>
          </a:p>
        </p:txBody>
      </p:sp>
      <p:sp>
        <p:nvSpPr>
          <p:cNvPr id="1542" name="Google Shape;1542;g627d42fa04_0_22"/>
          <p:cNvSpPr txBox="1">
            <a:spLocks/>
          </p:cNvSpPr>
          <p:nvPr/>
        </p:nvSpPr>
        <p:spPr>
          <a:xfrm>
            <a:off x="1704054" y="4035960"/>
            <a:ext cx="5295300" cy="1292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Ngành kinh doanh quán cà phê trên toàn cầu và đặc biệt tại Việt Nam cạnh tranh vô cùng khốc liệt. Các chủ quán nhỏ lẻ rất khó để tồn tại và phát triển</a:t>
            </a:r>
            <a:endParaRPr sz="2600" b="0" i="0" u="none" strike="noStrike" cap="none">
              <a:solidFill>
                <a:schemeClr val="dk1"/>
              </a:solidFill>
              <a:uFillTx/>
              <a:latin typeface="Arial"/>
              <a:ea typeface="Arial"/>
              <a:cs typeface="Arial"/>
              <a:sym typeface="Arial"/>
            </a:endParaRPr>
          </a:p>
        </p:txBody>
      </p:sp>
      <p:sp>
        <p:nvSpPr>
          <p:cNvPr id="1543" name="Google Shape;1543;g627d42fa04_0_22"/>
          <p:cNvSpPr txBox="1">
            <a:spLocks/>
          </p:cNvSpPr>
          <p:nvPr/>
        </p:nvSpPr>
        <p:spPr>
          <a:xfrm>
            <a:off x="1737028" y="3353327"/>
            <a:ext cx="5262325" cy="754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r>
              <a:rPr lang="en-US" sz="4300" b="0" i="0" u="none" strike="noStrike" cap="none">
                <a:solidFill>
                  <a:schemeClr val="dk1"/>
                </a:solidFill>
                <a:uFillTx/>
                <a:latin typeface="Georgia"/>
                <a:ea typeface="Georgia"/>
                <a:cs typeface="Georgia"/>
                <a:sym typeface="Georgia"/>
              </a:rPr>
              <a:t>Cạnh tranh cao</a:t>
            </a:r>
            <a:endParaRPr sz="1400" b="0" i="0" u="none" strike="noStrike" cap="none">
              <a:solidFill>
                <a:srgbClr val="000000"/>
              </a:solidFill>
              <a:uFillTx/>
              <a:latin typeface="Georgia"/>
              <a:ea typeface="Georgia"/>
              <a:cs typeface="Georgia"/>
              <a:sym typeface="Georgia"/>
            </a:endParaRPr>
          </a:p>
        </p:txBody>
      </p:sp>
      <p:sp>
        <p:nvSpPr>
          <p:cNvPr id="1544" name="Google Shape;1544;g627d42fa04_0_22"/>
          <p:cNvSpPr txBox="1">
            <a:spLocks/>
          </p:cNvSpPr>
          <p:nvPr/>
        </p:nvSpPr>
        <p:spPr>
          <a:xfrm>
            <a:off x="1704054" y="8026807"/>
            <a:ext cx="5295300" cy="1292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Các chủ quán cà phê hầu như không được đào tạo hay có kiến thức bài bản về cà phê dẫn đến không kiểm soát được chất lượng và giá thành sản phẩm trong kinh doanh.</a:t>
            </a:r>
            <a:endParaRPr sz="2600" b="0" i="0" u="none" strike="noStrike" cap="none">
              <a:solidFill>
                <a:schemeClr val="dk1"/>
              </a:solidFill>
              <a:uFillTx/>
              <a:latin typeface="Arial"/>
              <a:ea typeface="Arial"/>
              <a:cs typeface="Arial"/>
              <a:sym typeface="Arial"/>
            </a:endParaRPr>
          </a:p>
        </p:txBody>
      </p:sp>
      <p:sp>
        <p:nvSpPr>
          <p:cNvPr id="1545" name="Google Shape;1545;g627d42fa04_0_22"/>
          <p:cNvSpPr txBox="1">
            <a:spLocks/>
          </p:cNvSpPr>
          <p:nvPr/>
        </p:nvSpPr>
        <p:spPr>
          <a:xfrm>
            <a:off x="1737024" y="7344175"/>
            <a:ext cx="4404900" cy="754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r>
              <a:rPr lang="en-US" sz="4300" b="0" i="0" u="none" strike="noStrike" cap="none">
                <a:solidFill>
                  <a:schemeClr val="dk1"/>
                </a:solidFill>
                <a:uFillTx/>
                <a:latin typeface="Georgia"/>
                <a:ea typeface="Georgia"/>
                <a:cs typeface="Georgia"/>
                <a:sym typeface="Georgia"/>
              </a:rPr>
              <a:t>Thiếu kiến thức</a:t>
            </a:r>
            <a:endParaRPr sz="1400" b="0" i="0" u="none" strike="noStrike" cap="none">
              <a:solidFill>
                <a:srgbClr val="000000"/>
              </a:solidFill>
              <a:uFillTx/>
              <a:latin typeface="Georgia"/>
              <a:ea typeface="Georgia"/>
              <a:cs typeface="Georgia"/>
              <a:sym typeface="Georgia"/>
            </a:endParaRPr>
          </a:p>
        </p:txBody>
      </p:sp>
      <p:sp>
        <p:nvSpPr>
          <p:cNvPr id="1546" name="Google Shape;1546;g627d42fa04_0_22"/>
          <p:cNvSpPr txBox="1">
            <a:spLocks/>
          </p:cNvSpPr>
          <p:nvPr/>
        </p:nvSpPr>
        <p:spPr>
          <a:xfrm>
            <a:off x="16894316" y="4035960"/>
            <a:ext cx="5295300" cy="12927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Đa phần các quán cà phê đều phát triển dựa vào địa điểm, không gian nhiều hơn là bản thân sản phẩm tốt vì vậy, hầu như không có thế mạnh trong tâm trí khách hàng.</a:t>
            </a:r>
            <a:endParaRPr sz="2600" b="0" i="0" u="none" strike="noStrike" cap="none">
              <a:solidFill>
                <a:schemeClr val="dk1"/>
              </a:solidFill>
              <a:uFillTx/>
              <a:latin typeface="Arial"/>
              <a:ea typeface="Arial"/>
              <a:cs typeface="Arial"/>
              <a:sym typeface="Arial"/>
            </a:endParaRPr>
          </a:p>
        </p:txBody>
      </p:sp>
      <p:sp>
        <p:nvSpPr>
          <p:cNvPr id="1547" name="Google Shape;1547;g627d42fa04_0_22"/>
          <p:cNvSpPr txBox="1">
            <a:spLocks/>
          </p:cNvSpPr>
          <p:nvPr/>
        </p:nvSpPr>
        <p:spPr>
          <a:xfrm>
            <a:off x="16218569" y="3353327"/>
            <a:ext cx="5997423" cy="754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4300"/>
              <a:buFont typeface="Arial"/>
              <a:buNone/>
            </a:pPr>
            <a:r>
              <a:rPr lang="en-US" sz="4300" b="0" i="0" u="none" strike="noStrike" cap="none">
                <a:solidFill>
                  <a:schemeClr val="dk1"/>
                </a:solidFill>
                <a:uFillTx/>
                <a:latin typeface="Georgia"/>
                <a:ea typeface="Georgia"/>
                <a:cs typeface="Georgia"/>
                <a:sym typeface="Georgia"/>
              </a:rPr>
              <a:t>Không có thế mạnh</a:t>
            </a:r>
            <a:endParaRPr sz="1400" b="0" i="0" u="none" strike="noStrike" cap="none">
              <a:solidFill>
                <a:srgbClr val="000000"/>
              </a:solidFill>
              <a:uFillTx/>
              <a:latin typeface="Georgia"/>
              <a:ea typeface="Georgia"/>
              <a:cs typeface="Georgia"/>
              <a:sym typeface="Georgia"/>
            </a:endParaRPr>
          </a:p>
        </p:txBody>
      </p:sp>
      <p:sp>
        <p:nvSpPr>
          <p:cNvPr id="1548" name="Google Shape;1548;g627d42fa04_0_22"/>
          <p:cNvSpPr txBox="1">
            <a:spLocks/>
          </p:cNvSpPr>
          <p:nvPr/>
        </p:nvSpPr>
        <p:spPr>
          <a:xfrm>
            <a:off x="16894316" y="8026807"/>
            <a:ext cx="5295300" cy="12927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Dẫn tới tỷ lệ phá sản đóng quán trong ngành cà phê rất cao. Hầu như ít quán có khả năng tự vận hành các kênh truyền thông riêng hiệu quả để duy trì và phát triển.</a:t>
            </a:r>
            <a:endParaRPr sz="2600" b="0" i="0" u="none" strike="noStrike" cap="none">
              <a:solidFill>
                <a:schemeClr val="dk1"/>
              </a:solidFill>
              <a:uFillTx/>
              <a:latin typeface="Arial"/>
              <a:ea typeface="Arial"/>
              <a:cs typeface="Arial"/>
              <a:sym typeface="Arial"/>
            </a:endParaRPr>
          </a:p>
        </p:txBody>
      </p:sp>
      <p:sp>
        <p:nvSpPr>
          <p:cNvPr id="1549" name="Google Shape;1549;g627d42fa04_0_22"/>
          <p:cNvSpPr txBox="1">
            <a:spLocks/>
          </p:cNvSpPr>
          <p:nvPr/>
        </p:nvSpPr>
        <p:spPr>
          <a:xfrm>
            <a:off x="15540677" y="7344173"/>
            <a:ext cx="6675309" cy="754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4300"/>
              <a:buFont typeface="Arial"/>
              <a:buNone/>
            </a:pPr>
            <a:r>
              <a:rPr lang="en-US" sz="4300" b="0" i="0" u="none" strike="noStrike" cap="none">
                <a:solidFill>
                  <a:schemeClr val="dk1"/>
                </a:solidFill>
                <a:uFillTx/>
                <a:latin typeface="Georgia"/>
                <a:ea typeface="Georgia"/>
                <a:cs typeface="Georgia"/>
                <a:sym typeface="Georgia"/>
              </a:rPr>
              <a:t>Chi phí marketing cao</a:t>
            </a:r>
            <a:endParaRPr sz="1400" b="0" i="0" u="none" strike="noStrike" cap="none">
              <a:solidFill>
                <a:srgbClr val="000000"/>
              </a:solidFill>
              <a:uFillTx/>
              <a:latin typeface="Georgia"/>
              <a:ea typeface="Georgia"/>
              <a:cs typeface="Georgia"/>
              <a:sym typeface="Georgia"/>
            </a:endParaRPr>
          </a:p>
        </p:txBody>
      </p:sp>
      <p:pic>
        <p:nvPicPr>
          <p:cNvPr id="1550" name="Google Shape;1550;g627d42fa04_0_22"/>
          <p:cNvPicPr preferRelativeResize="0"/>
          <p:nvPr/>
        </p:nvPicPr>
        <p:blipFill rotWithShape="1">
          <a:blip r:embed="rId3"/>
          <a:srcRect/>
          <a:stretch/>
        </p:blipFill>
        <p:spPr>
          <a:xfrm>
            <a:off x="9830617" y="5366025"/>
            <a:ext cx="4719600" cy="4286700"/>
          </a:xfrm>
          <a:prstGeom prst="rect">
            <a:avLst/>
          </a:prstGeom>
          <a:noFill/>
          <a:ln>
            <a:noFill/>
          </a:ln>
        </p:spPr>
      </p:pic>
      <p:sp>
        <p:nvSpPr>
          <p:cNvPr id="1551" name="Google Shape;1551;g627d42fa04_0_22"/>
          <p:cNvSpPr txBox="1">
            <a:spLocks/>
          </p:cNvSpPr>
          <p:nvPr/>
        </p:nvSpPr>
        <p:spPr>
          <a:xfrm>
            <a:off x="2570267" y="1230460"/>
            <a:ext cx="208910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Vấn đề của thị trường cà phê</a:t>
            </a:r>
            <a:endParaRPr sz="6000" b="1" i="0" u="none" strike="noStrike" cap="none">
              <a:solidFill>
                <a:schemeClr val="dk2"/>
              </a:solidFill>
              <a:uFillTx/>
              <a:latin typeface="Georgia"/>
              <a:ea typeface="Georgia"/>
              <a:cs typeface="Georgia"/>
              <a:sym typeface="Georgia"/>
            </a:endParaRPr>
          </a:p>
        </p:txBody>
      </p:sp>
      <p:sp>
        <p:nvSpPr>
          <p:cNvPr id="1552" name="Google Shape;1552;g627d42fa04_0_22"/>
          <p:cNvSpPr txBox="1">
            <a:spLocks/>
          </p:cNvSpPr>
          <p:nvPr/>
        </p:nvSpPr>
        <p:spPr>
          <a:xfrm>
            <a:off x="2954225" y="2144700"/>
            <a:ext cx="203436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3600" b="1" i="0" u="none" strike="noStrike" cap="none">
                <a:solidFill>
                  <a:schemeClr val="dk2"/>
                </a:solidFill>
                <a:uFillTx/>
                <a:latin typeface="Arial"/>
                <a:ea typeface="Arial"/>
                <a:cs typeface="Arial"/>
                <a:sym typeface="Arial"/>
              </a:rPr>
              <a:t>Người kinh doanh quán</a:t>
            </a:r>
            <a:endParaRPr sz="3600" b="1" i="0" u="none" strike="noStrike" cap="none">
              <a:solidFill>
                <a:schemeClr val="dk2"/>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35"/>
                                        </p:tgtEl>
                                        <p:attrNameLst>
                                          <p:attrName>style.visibility</p:attrName>
                                        </p:attrNameLst>
                                      </p:cBhvr>
                                      <p:to>
                                        <p:strVal val="visible"/>
                                      </p:to>
                                    </p:set>
                                    <p:animEffect transition="in" filter="fade">
                                      <p:cBhvr>
                                        <p:cTn id="7" dur="500"/>
                                        <p:tgtEl>
                                          <p:spTgt spid="153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38"/>
                                        </p:tgtEl>
                                        <p:attrNameLst>
                                          <p:attrName>style.visibility</p:attrName>
                                        </p:attrNameLst>
                                      </p:cBhvr>
                                      <p:to>
                                        <p:strVal val="visible"/>
                                      </p:to>
                                    </p:set>
                                    <p:animEffect transition="in" filter="fade">
                                      <p:cBhvr>
                                        <p:cTn id="11" dur="500"/>
                                        <p:tgtEl>
                                          <p:spTgt spid="153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543"/>
                                        </p:tgtEl>
                                        <p:attrNameLst>
                                          <p:attrName>style.visibility</p:attrName>
                                        </p:attrNameLst>
                                      </p:cBhvr>
                                      <p:to>
                                        <p:strVal val="visible"/>
                                      </p:to>
                                    </p:set>
                                    <p:animEffect transition="in" filter="fade">
                                      <p:cBhvr>
                                        <p:cTn id="15" dur="500"/>
                                        <p:tgtEl>
                                          <p:spTgt spid="154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542"/>
                                        </p:tgtEl>
                                        <p:attrNameLst>
                                          <p:attrName>style.visibility</p:attrName>
                                        </p:attrNameLst>
                                      </p:cBhvr>
                                      <p:to>
                                        <p:strVal val="visible"/>
                                      </p:to>
                                    </p:set>
                                    <p:animEffect transition="in" filter="fade">
                                      <p:cBhvr>
                                        <p:cTn id="19" dur="500"/>
                                        <p:tgtEl>
                                          <p:spTgt spid="154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537"/>
                                        </p:tgtEl>
                                        <p:attrNameLst>
                                          <p:attrName>style.visibility</p:attrName>
                                        </p:attrNameLst>
                                      </p:cBhvr>
                                      <p:to>
                                        <p:strVal val="visible"/>
                                      </p:to>
                                    </p:set>
                                    <p:animEffect transition="in" filter="fade">
                                      <p:cBhvr>
                                        <p:cTn id="23" dur="500"/>
                                        <p:tgtEl>
                                          <p:spTgt spid="1537"/>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550"/>
                                        </p:tgtEl>
                                        <p:attrNameLst>
                                          <p:attrName>style.visibility</p:attrName>
                                        </p:attrNameLst>
                                      </p:cBhvr>
                                      <p:to>
                                        <p:strVal val="visible"/>
                                      </p:to>
                                    </p:set>
                                    <p:animEffect transition="in" filter="fade">
                                      <p:cBhvr>
                                        <p:cTn id="27" dur="500"/>
                                        <p:tgtEl>
                                          <p:spTgt spid="1550"/>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536"/>
                                        </p:tgtEl>
                                        <p:attrNameLst>
                                          <p:attrName>style.visibility</p:attrName>
                                        </p:attrNameLst>
                                      </p:cBhvr>
                                      <p:to>
                                        <p:strVal val="visible"/>
                                      </p:to>
                                    </p:set>
                                    <p:animEffect transition="in" filter="fade">
                                      <p:cBhvr>
                                        <p:cTn id="31" dur="500"/>
                                        <p:tgtEl>
                                          <p:spTgt spid="1536"/>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539"/>
                                        </p:tgtEl>
                                        <p:attrNameLst>
                                          <p:attrName>style.visibility</p:attrName>
                                        </p:attrNameLst>
                                      </p:cBhvr>
                                      <p:to>
                                        <p:strVal val="visible"/>
                                      </p:to>
                                    </p:set>
                                    <p:animEffect transition="in" filter="fade">
                                      <p:cBhvr>
                                        <p:cTn id="35" dur="500"/>
                                        <p:tgtEl>
                                          <p:spTgt spid="1539"/>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547"/>
                                        </p:tgtEl>
                                        <p:attrNameLst>
                                          <p:attrName>style.visibility</p:attrName>
                                        </p:attrNameLst>
                                      </p:cBhvr>
                                      <p:to>
                                        <p:strVal val="visible"/>
                                      </p:to>
                                    </p:set>
                                    <p:animEffect transition="in" filter="fade">
                                      <p:cBhvr>
                                        <p:cTn id="39" dur="500"/>
                                        <p:tgtEl>
                                          <p:spTgt spid="1547"/>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546"/>
                                        </p:tgtEl>
                                        <p:attrNameLst>
                                          <p:attrName>style.visibility</p:attrName>
                                        </p:attrNameLst>
                                      </p:cBhvr>
                                      <p:to>
                                        <p:strVal val="visible"/>
                                      </p:to>
                                    </p:set>
                                    <p:animEffect transition="in" filter="fade">
                                      <p:cBhvr>
                                        <p:cTn id="43" dur="500"/>
                                        <p:tgtEl>
                                          <p:spTgt spid="1546"/>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533"/>
                                        </p:tgtEl>
                                        <p:attrNameLst>
                                          <p:attrName>style.visibility</p:attrName>
                                        </p:attrNameLst>
                                      </p:cBhvr>
                                      <p:to>
                                        <p:strVal val="visible"/>
                                      </p:to>
                                    </p:set>
                                    <p:animEffect transition="in" filter="fade">
                                      <p:cBhvr>
                                        <p:cTn id="47" dur="500"/>
                                        <p:tgtEl>
                                          <p:spTgt spid="1533"/>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541"/>
                                        </p:tgtEl>
                                        <p:attrNameLst>
                                          <p:attrName>style.visibility</p:attrName>
                                        </p:attrNameLst>
                                      </p:cBhvr>
                                      <p:to>
                                        <p:strVal val="visible"/>
                                      </p:to>
                                    </p:set>
                                    <p:animEffect transition="in" filter="fade">
                                      <p:cBhvr>
                                        <p:cTn id="51" dur="500"/>
                                        <p:tgtEl>
                                          <p:spTgt spid="1541"/>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545"/>
                                        </p:tgtEl>
                                        <p:attrNameLst>
                                          <p:attrName>style.visibility</p:attrName>
                                        </p:attrNameLst>
                                      </p:cBhvr>
                                      <p:to>
                                        <p:strVal val="visible"/>
                                      </p:to>
                                    </p:set>
                                    <p:animEffect transition="in" filter="fade">
                                      <p:cBhvr>
                                        <p:cTn id="55" dur="500"/>
                                        <p:tgtEl>
                                          <p:spTgt spid="1545"/>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1544"/>
                                        </p:tgtEl>
                                        <p:attrNameLst>
                                          <p:attrName>style.visibility</p:attrName>
                                        </p:attrNameLst>
                                      </p:cBhvr>
                                      <p:to>
                                        <p:strVal val="visible"/>
                                      </p:to>
                                    </p:set>
                                    <p:animEffect transition="in" filter="fade">
                                      <p:cBhvr>
                                        <p:cTn id="59" dur="500"/>
                                        <p:tgtEl>
                                          <p:spTgt spid="1544"/>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534"/>
                                        </p:tgtEl>
                                        <p:attrNameLst>
                                          <p:attrName>style.visibility</p:attrName>
                                        </p:attrNameLst>
                                      </p:cBhvr>
                                      <p:to>
                                        <p:strVal val="visible"/>
                                      </p:to>
                                    </p:set>
                                    <p:animEffect transition="in" filter="fade">
                                      <p:cBhvr>
                                        <p:cTn id="63" dur="500"/>
                                        <p:tgtEl>
                                          <p:spTgt spid="1534"/>
                                        </p:tgtEl>
                                      </p:cBhvr>
                                    </p:animEffect>
                                  </p:childTnLst>
                                </p:cTn>
                              </p:par>
                            </p:childTnLst>
                          </p:cTn>
                        </p:par>
                        <p:par>
                          <p:cTn id="64" fill="hold">
                            <p:stCondLst>
                              <p:cond delay="7500"/>
                            </p:stCondLst>
                            <p:childTnLst>
                              <p:par>
                                <p:cTn id="65" presetID="10" presetClass="entr" presetSubtype="0" fill="hold" nodeType="afterEffect">
                                  <p:stCondLst>
                                    <p:cond delay="0"/>
                                  </p:stCondLst>
                                  <p:childTnLst>
                                    <p:set>
                                      <p:cBhvr>
                                        <p:cTn id="66" dur="1" fill="hold">
                                          <p:stCondLst>
                                            <p:cond delay="0"/>
                                          </p:stCondLst>
                                        </p:cTn>
                                        <p:tgtEl>
                                          <p:spTgt spid="1540"/>
                                        </p:tgtEl>
                                        <p:attrNameLst>
                                          <p:attrName>style.visibility</p:attrName>
                                        </p:attrNameLst>
                                      </p:cBhvr>
                                      <p:to>
                                        <p:strVal val="visible"/>
                                      </p:to>
                                    </p:set>
                                    <p:animEffect transition="in" filter="fade">
                                      <p:cBhvr>
                                        <p:cTn id="67" dur="500"/>
                                        <p:tgtEl>
                                          <p:spTgt spid="1540"/>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1549"/>
                                        </p:tgtEl>
                                        <p:attrNameLst>
                                          <p:attrName>style.visibility</p:attrName>
                                        </p:attrNameLst>
                                      </p:cBhvr>
                                      <p:to>
                                        <p:strVal val="visible"/>
                                      </p:to>
                                    </p:set>
                                    <p:animEffect transition="in" filter="fade">
                                      <p:cBhvr>
                                        <p:cTn id="71" dur="500"/>
                                        <p:tgtEl>
                                          <p:spTgt spid="1549"/>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1548"/>
                                        </p:tgtEl>
                                        <p:attrNameLst>
                                          <p:attrName>style.visibility</p:attrName>
                                        </p:attrNameLst>
                                      </p:cBhvr>
                                      <p:to>
                                        <p:strVal val="visible"/>
                                      </p:to>
                                    </p:set>
                                    <p:animEffect transition="in" filter="fade">
                                      <p:cBhvr>
                                        <p:cTn id="75" dur="500"/>
                                        <p:tgtEl>
                                          <p:spTgt spid="15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556"/>
        <p:cNvGrpSpPr/>
        <p:nvPr/>
      </p:nvGrpSpPr>
      <p:grpSpPr>
        <a:xfrm>
          <a:off x="0" y="0"/>
          <a:ext cx="0" cy="0"/>
          <a:chOff x="0" y="0"/>
          <a:chExt cx="0" cy="0"/>
        </a:xfrm>
      </p:grpSpPr>
      <p:sp>
        <p:nvSpPr>
          <p:cNvPr id="1557" name="Google Shape;1557;g627d42fa04_0_115"/>
          <p:cNvSpPr txBox="1">
            <a:spLocks/>
          </p:cNvSpPr>
          <p:nvPr/>
        </p:nvSpPr>
        <p:spPr>
          <a:xfrm>
            <a:off x="2744800" y="8682298"/>
            <a:ext cx="6154800" cy="3998400"/>
          </a:xfrm>
          <a:prstGeom prst="rect">
            <a:avLst/>
          </a:prstGeom>
          <a:noFill/>
          <a:ln>
            <a:noFill/>
          </a:ln>
        </p:spPr>
        <p:txBody>
          <a:bodyPr spcFirstLastPara="1" wrap="square" lIns="91425" tIns="45700" rIns="91425" bIns="45700" anchor="t" anchorCtr="0">
            <a:noAutofit/>
          </a:bodyPr>
          <a:lstStyle/>
          <a:p>
            <a:pPr marL="0" marR="0" lvl="0" indent="0" algn="ctr" rtl="0">
              <a:lnSpc>
                <a:spcPct val="130000"/>
              </a:lnSpc>
              <a:spcBef>
                <a:spcPts val="0"/>
              </a:spcBef>
              <a:spcAft>
                <a:spcPts val="0"/>
              </a:spcAft>
              <a:buClr>
                <a:srgbClr val="000000"/>
              </a:buClr>
              <a:buSzPts val="2800"/>
              <a:buFont typeface="Arial"/>
              <a:buNone/>
            </a:pPr>
            <a:r>
              <a:rPr lang="en-US" sz="2800" b="1" i="0" u="none" strike="noStrike" cap="none">
                <a:solidFill>
                  <a:schemeClr val="dk1"/>
                </a:solidFill>
                <a:uFillTx/>
                <a:latin typeface="Georgia"/>
                <a:ea typeface="Georgia"/>
                <a:cs typeface="Georgia"/>
                <a:sym typeface="Georgia"/>
              </a:rPr>
              <a:t>Chưa cá biệt hoá sản phẩm</a:t>
            </a:r>
            <a:endParaRPr sz="2800" b="1" i="0" u="none" strike="noStrike" cap="none">
              <a:solidFill>
                <a:schemeClr val="dk1"/>
              </a:solidFill>
              <a:uFillTx/>
              <a:latin typeface="Georgia"/>
              <a:ea typeface="Georgia"/>
              <a:cs typeface="Georgia"/>
              <a:sym typeface="Georgia"/>
            </a:endParaRPr>
          </a:p>
          <a:p>
            <a:pPr marL="0" marR="0" lvl="0" indent="0" algn="l" rtl="0">
              <a:lnSpc>
                <a:spcPct val="13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Rất nhiều nhà sản xuất cà phê lớn vẫn đang theo đuổi chất lượng đồng đều phục vụ cà phê làn sóng thứ hai mà bỏ lỡ sự cá biệt hoá trong làn sóng cà phê thứ ba - chú trọng vào bản thân sự độc đáo của hạt cà phê.</a:t>
            </a:r>
            <a:endParaRPr sz="1400" b="0" i="0" u="none" strike="noStrike" cap="none">
              <a:solidFill>
                <a:srgbClr val="000000"/>
              </a:solidFill>
              <a:uFillTx/>
              <a:latin typeface="Arial"/>
              <a:ea typeface="Arial"/>
              <a:cs typeface="Arial"/>
              <a:sym typeface="Arial"/>
            </a:endParaRPr>
          </a:p>
        </p:txBody>
      </p:sp>
      <p:sp>
        <p:nvSpPr>
          <p:cNvPr id="1558" name="Google Shape;1558;g627d42fa04_0_115"/>
          <p:cNvSpPr txBox="1">
            <a:spLocks/>
          </p:cNvSpPr>
          <p:nvPr/>
        </p:nvSpPr>
        <p:spPr>
          <a:xfrm>
            <a:off x="9126826" y="8682311"/>
            <a:ext cx="6154800" cy="3502800"/>
          </a:xfrm>
          <a:prstGeom prst="rect">
            <a:avLst/>
          </a:prstGeom>
          <a:noFill/>
          <a:ln>
            <a:noFill/>
          </a:ln>
        </p:spPr>
        <p:txBody>
          <a:bodyPr spcFirstLastPara="1" wrap="square" lIns="91425" tIns="45700" rIns="91425" bIns="45700" anchor="t" anchorCtr="0">
            <a:noAutofit/>
          </a:bodyPr>
          <a:lstStyle/>
          <a:p>
            <a:pPr marL="0" marR="0" lvl="0" indent="0" algn="ctr" rtl="0">
              <a:lnSpc>
                <a:spcPct val="130000"/>
              </a:lnSpc>
              <a:spcBef>
                <a:spcPts val="0"/>
              </a:spcBef>
              <a:spcAft>
                <a:spcPts val="0"/>
              </a:spcAft>
              <a:buClr>
                <a:srgbClr val="000000"/>
              </a:buClr>
              <a:buSzPts val="2800"/>
              <a:buFont typeface="Arial"/>
              <a:buNone/>
            </a:pPr>
            <a:r>
              <a:rPr lang="en-US" sz="2800" b="1" i="0" u="none" strike="noStrike" cap="none">
                <a:solidFill>
                  <a:schemeClr val="dk1"/>
                </a:solidFill>
                <a:uFillTx/>
                <a:latin typeface="Georgia"/>
                <a:ea typeface="Georgia"/>
                <a:cs typeface="Georgia"/>
                <a:sym typeface="Georgia"/>
              </a:rPr>
              <a:t>Chưa nâng tầm sản phẩm </a:t>
            </a:r>
            <a:endParaRPr sz="2600" b="0" i="0" u="none" strike="noStrike" cap="none">
              <a:solidFill>
                <a:schemeClr val="dk1"/>
              </a:solidFill>
              <a:uFillTx/>
              <a:latin typeface="Georgia"/>
              <a:ea typeface="Georgia"/>
              <a:cs typeface="Georgia"/>
              <a:sym typeface="Georgia"/>
            </a:endParaRPr>
          </a:p>
          <a:p>
            <a:pPr marL="0" marR="0" lvl="0" indent="0" algn="l" rtl="0">
              <a:lnSpc>
                <a:spcPct val="13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Các sản phẩm cà phê hiện tại đang dừng ở mức độ sản phẩm tiêu dùng cao cấp, chưa nâng tầm để phục vụ nhu cầu trải nghiệm cà phê ngày càng cao của người tiêu dùng hiện đại</a:t>
            </a:r>
            <a:endParaRPr sz="2600" b="0" i="0" u="none" strike="noStrike" cap="none">
              <a:solidFill>
                <a:schemeClr val="dk1"/>
              </a:solidFill>
              <a:uFillTx/>
              <a:latin typeface="Arial"/>
              <a:ea typeface="Arial"/>
              <a:cs typeface="Arial"/>
              <a:sym typeface="Arial"/>
            </a:endParaRPr>
          </a:p>
        </p:txBody>
      </p:sp>
      <p:sp>
        <p:nvSpPr>
          <p:cNvPr id="1559" name="Google Shape;1559;g627d42fa04_0_115"/>
          <p:cNvSpPr txBox="1">
            <a:spLocks/>
          </p:cNvSpPr>
          <p:nvPr/>
        </p:nvSpPr>
        <p:spPr>
          <a:xfrm>
            <a:off x="15715922" y="8682311"/>
            <a:ext cx="6154800" cy="3502800"/>
          </a:xfrm>
          <a:prstGeom prst="rect">
            <a:avLst/>
          </a:prstGeom>
          <a:noFill/>
          <a:ln>
            <a:noFill/>
          </a:ln>
        </p:spPr>
        <p:txBody>
          <a:bodyPr spcFirstLastPara="1" wrap="square" lIns="91425" tIns="45700" rIns="91425" bIns="45700" anchor="t" anchorCtr="0">
            <a:noAutofit/>
          </a:bodyPr>
          <a:lstStyle/>
          <a:p>
            <a:pPr marL="0" marR="0" lvl="0" indent="0" algn="ctr" rtl="0">
              <a:lnSpc>
                <a:spcPct val="130000"/>
              </a:lnSpc>
              <a:spcBef>
                <a:spcPts val="0"/>
              </a:spcBef>
              <a:spcAft>
                <a:spcPts val="0"/>
              </a:spcAft>
              <a:buClr>
                <a:srgbClr val="000000"/>
              </a:buClr>
              <a:buSzPts val="2800"/>
              <a:buFont typeface="Arial"/>
              <a:buNone/>
            </a:pPr>
            <a:r>
              <a:rPr lang="en-US" sz="2800" b="1" i="0" u="none" strike="noStrike" cap="none">
                <a:solidFill>
                  <a:schemeClr val="dk1"/>
                </a:solidFill>
                <a:uFillTx/>
                <a:latin typeface="Georgia"/>
                <a:ea typeface="Georgia"/>
                <a:cs typeface="Georgia"/>
                <a:sym typeface="Georgia"/>
              </a:rPr>
              <a:t>Chưa định vị sản phẩm</a:t>
            </a:r>
            <a:endParaRPr sz="2800" b="1" i="0" u="none" strike="noStrike" cap="none">
              <a:solidFill>
                <a:schemeClr val="dk1"/>
              </a:solidFill>
              <a:uFillTx/>
              <a:latin typeface="Georgia"/>
              <a:ea typeface="Georgia"/>
              <a:cs typeface="Georgia"/>
              <a:sym typeface="Georgia"/>
            </a:endParaRPr>
          </a:p>
          <a:p>
            <a:pPr marL="0" marR="0" lvl="0" indent="0" algn="l" rtl="0">
              <a:lnSpc>
                <a:spcPct val="130000"/>
              </a:lnSpc>
              <a:spcBef>
                <a:spcPts val="0"/>
              </a:spcBef>
              <a:spcAft>
                <a:spcPts val="0"/>
              </a:spcAft>
              <a:buClr>
                <a:srgbClr val="000000"/>
              </a:buClr>
              <a:buSzPts val="2600"/>
              <a:buFont typeface="Arial"/>
              <a:buNone/>
            </a:pPr>
            <a:r>
              <a:rPr lang="en-US" sz="2600" b="0" i="0" u="none" strike="noStrike" cap="none">
                <a:solidFill>
                  <a:schemeClr val="dk1"/>
                </a:solidFill>
                <a:uFillTx/>
                <a:latin typeface="Arial"/>
                <a:ea typeface="Arial"/>
                <a:cs typeface="Arial"/>
                <a:sym typeface="Arial"/>
              </a:rPr>
              <a:t>Sản phẩm cà phê hiện đang định vị cà phê trong lĩnh vực FMCG (tiêu dùng) trong khi với sự đa dạng, phong phú và độc đáo, cà phê phải được đưa vào danh sách đặc sản, nâng tầm nghệ thuật và định vị như một sản vật, một tặng phẩm từ thiên nhiên</a:t>
            </a:r>
            <a:endParaRPr sz="1400" b="0" i="0" u="none" strike="noStrike" cap="none">
              <a:solidFill>
                <a:srgbClr val="000000"/>
              </a:solidFill>
              <a:uFillTx/>
              <a:latin typeface="Arial"/>
              <a:ea typeface="Arial"/>
              <a:cs typeface="Arial"/>
              <a:sym typeface="Arial"/>
            </a:endParaRPr>
          </a:p>
        </p:txBody>
      </p:sp>
      <p:sp>
        <p:nvSpPr>
          <p:cNvPr id="1560" name="Google Shape;1560;g627d42fa04_0_115"/>
          <p:cNvSpPr>
            <a:spLocks/>
          </p:cNvSpPr>
          <p:nvPr/>
        </p:nvSpPr>
        <p:spPr>
          <a:xfrm>
            <a:off x="2744788" y="8059582"/>
            <a:ext cx="6154800" cy="1923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61" name="Google Shape;1561;g627d42fa04_0_115"/>
          <p:cNvSpPr>
            <a:spLocks/>
          </p:cNvSpPr>
          <p:nvPr/>
        </p:nvSpPr>
        <p:spPr>
          <a:xfrm>
            <a:off x="9126826" y="8059582"/>
            <a:ext cx="6154800" cy="1923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62" name="Google Shape;1562;g627d42fa04_0_115"/>
          <p:cNvSpPr>
            <a:spLocks/>
          </p:cNvSpPr>
          <p:nvPr/>
        </p:nvSpPr>
        <p:spPr>
          <a:xfrm>
            <a:off x="15487322" y="8059582"/>
            <a:ext cx="6154800" cy="192300"/>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pic>
        <p:nvPicPr>
          <p:cNvPr id="1563" name="Google Shape;1563;g627d42fa04_0_115"/>
          <p:cNvPicPr preferRelativeResize="0"/>
          <p:nvPr/>
        </p:nvPicPr>
        <p:blipFill rotWithShape="1">
          <a:blip r:embed="rId3"/>
          <a:srcRect/>
          <a:stretch/>
        </p:blipFill>
        <p:spPr>
          <a:xfrm>
            <a:off x="9126825" y="3600450"/>
            <a:ext cx="6154800" cy="4306725"/>
          </a:xfrm>
          <a:prstGeom prst="rect">
            <a:avLst/>
          </a:prstGeom>
          <a:noFill/>
          <a:ln>
            <a:noFill/>
          </a:ln>
        </p:spPr>
      </p:pic>
      <p:pic>
        <p:nvPicPr>
          <p:cNvPr id="1564" name="Google Shape;1564;g627d42fa04_0_115"/>
          <p:cNvPicPr preferRelativeResize="0"/>
          <p:nvPr/>
        </p:nvPicPr>
        <p:blipFill rotWithShape="1">
          <a:blip r:embed="rId4"/>
          <a:srcRect/>
          <a:stretch/>
        </p:blipFill>
        <p:spPr>
          <a:xfrm>
            <a:off x="15510225" y="3600450"/>
            <a:ext cx="6154801" cy="4306725"/>
          </a:xfrm>
          <a:prstGeom prst="rect">
            <a:avLst/>
          </a:prstGeom>
          <a:noFill/>
          <a:ln>
            <a:noFill/>
          </a:ln>
        </p:spPr>
      </p:pic>
      <p:pic>
        <p:nvPicPr>
          <p:cNvPr id="1565" name="Google Shape;1565;g627d42fa04_0_115"/>
          <p:cNvPicPr preferRelativeResize="0"/>
          <p:nvPr/>
        </p:nvPicPr>
        <p:blipFill rotWithShape="1">
          <a:blip r:embed="rId5"/>
          <a:srcRect/>
          <a:stretch/>
        </p:blipFill>
        <p:spPr>
          <a:xfrm>
            <a:off x="2744800" y="3600450"/>
            <a:ext cx="6154798" cy="4306725"/>
          </a:xfrm>
          <a:prstGeom prst="rect">
            <a:avLst/>
          </a:prstGeom>
          <a:noFill/>
          <a:ln>
            <a:noFill/>
          </a:ln>
        </p:spPr>
      </p:pic>
      <p:sp>
        <p:nvSpPr>
          <p:cNvPr id="1566" name="Google Shape;1566;g627d42fa04_0_115"/>
          <p:cNvSpPr txBox="1">
            <a:spLocks/>
          </p:cNvSpPr>
          <p:nvPr/>
        </p:nvSpPr>
        <p:spPr>
          <a:xfrm>
            <a:off x="2570267" y="1230460"/>
            <a:ext cx="208910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Vấn đề của thị trường cà phê</a:t>
            </a:r>
            <a:endParaRPr sz="6000" b="1" i="0" u="none" strike="noStrike" cap="none">
              <a:solidFill>
                <a:schemeClr val="dk2"/>
              </a:solidFill>
              <a:uFillTx/>
              <a:latin typeface="Georgia"/>
              <a:ea typeface="Georgia"/>
              <a:cs typeface="Georgia"/>
              <a:sym typeface="Georgia"/>
            </a:endParaRPr>
          </a:p>
        </p:txBody>
      </p:sp>
      <p:sp>
        <p:nvSpPr>
          <p:cNvPr id="1567" name="Google Shape;1567;g627d42fa04_0_115"/>
          <p:cNvSpPr txBox="1">
            <a:spLocks/>
          </p:cNvSpPr>
          <p:nvPr/>
        </p:nvSpPr>
        <p:spPr>
          <a:xfrm>
            <a:off x="2954225" y="2144700"/>
            <a:ext cx="19930201"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3600" b="1" i="0" u="none" strike="noStrike" cap="none">
                <a:solidFill>
                  <a:schemeClr val="dk2"/>
                </a:solidFill>
                <a:uFillTx/>
                <a:latin typeface="Arial"/>
                <a:ea typeface="Arial"/>
                <a:cs typeface="Arial"/>
                <a:sym typeface="Arial"/>
              </a:rPr>
              <a:t>Nhà sản xuất cà phê</a:t>
            </a:r>
            <a:endParaRPr sz="3600" b="1" i="0" u="none" strike="noStrike" cap="none">
              <a:solidFill>
                <a:schemeClr val="dk2"/>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60"/>
                                        </p:tgtEl>
                                        <p:attrNameLst>
                                          <p:attrName>style.visibility</p:attrName>
                                        </p:attrNameLst>
                                      </p:cBhvr>
                                      <p:to>
                                        <p:strVal val="visible"/>
                                      </p:to>
                                    </p:set>
                                    <p:animEffect transition="in" filter="fade">
                                      <p:cBhvr>
                                        <p:cTn id="7" dur="500"/>
                                        <p:tgtEl>
                                          <p:spTgt spid="156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57"/>
                                        </p:tgtEl>
                                        <p:attrNameLst>
                                          <p:attrName>style.visibility</p:attrName>
                                        </p:attrNameLst>
                                      </p:cBhvr>
                                      <p:to>
                                        <p:strVal val="visible"/>
                                      </p:to>
                                    </p:set>
                                    <p:animEffect transition="in" filter="fade">
                                      <p:cBhvr>
                                        <p:cTn id="11" dur="500"/>
                                        <p:tgtEl>
                                          <p:spTgt spid="155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561"/>
                                        </p:tgtEl>
                                        <p:attrNameLst>
                                          <p:attrName>style.visibility</p:attrName>
                                        </p:attrNameLst>
                                      </p:cBhvr>
                                      <p:to>
                                        <p:strVal val="visible"/>
                                      </p:to>
                                    </p:set>
                                    <p:animEffect transition="in" filter="fade">
                                      <p:cBhvr>
                                        <p:cTn id="15" dur="500"/>
                                        <p:tgtEl>
                                          <p:spTgt spid="156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558"/>
                                        </p:tgtEl>
                                        <p:attrNameLst>
                                          <p:attrName>style.visibility</p:attrName>
                                        </p:attrNameLst>
                                      </p:cBhvr>
                                      <p:to>
                                        <p:strVal val="visible"/>
                                      </p:to>
                                    </p:set>
                                    <p:animEffect transition="in" filter="fade">
                                      <p:cBhvr>
                                        <p:cTn id="19" dur="500"/>
                                        <p:tgtEl>
                                          <p:spTgt spid="1558"/>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562"/>
                                        </p:tgtEl>
                                        <p:attrNameLst>
                                          <p:attrName>style.visibility</p:attrName>
                                        </p:attrNameLst>
                                      </p:cBhvr>
                                      <p:to>
                                        <p:strVal val="visible"/>
                                      </p:to>
                                    </p:set>
                                    <p:animEffect transition="in" filter="fade">
                                      <p:cBhvr>
                                        <p:cTn id="23" dur="500"/>
                                        <p:tgtEl>
                                          <p:spTgt spid="156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559"/>
                                        </p:tgtEl>
                                        <p:attrNameLst>
                                          <p:attrName>style.visibility</p:attrName>
                                        </p:attrNameLst>
                                      </p:cBhvr>
                                      <p:to>
                                        <p:strVal val="visible"/>
                                      </p:to>
                                    </p:set>
                                    <p:animEffect transition="in" filter="fade">
                                      <p:cBhvr>
                                        <p:cTn id="27" dur="500"/>
                                        <p:tgtEl>
                                          <p:spTgt spid="15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572"/>
        <p:cNvGrpSpPr/>
        <p:nvPr/>
      </p:nvGrpSpPr>
      <p:grpSpPr>
        <a:xfrm>
          <a:off x="0" y="0"/>
          <a:ext cx="0" cy="0"/>
          <a:chOff x="0" y="0"/>
          <a:chExt cx="0" cy="0"/>
        </a:xfrm>
      </p:grpSpPr>
      <p:pic>
        <p:nvPicPr>
          <p:cNvPr id="1573" name="Google Shape;1573;g627d42fa04_0_8"/>
          <p:cNvPicPr preferRelativeResize="0">
            <a:picLocks noGrp="1"/>
          </p:cNvPicPr>
          <p:nvPr>
            <p:ph type="pic" idx="2"/>
          </p:nvPr>
        </p:nvPicPr>
        <p:blipFill rotWithShape="1">
          <a:blip r:embed="rId3"/>
          <a:srcRect/>
          <a:stretch/>
        </p:blipFill>
        <p:spPr>
          <a:xfrm>
            <a:off x="0" y="0"/>
            <a:ext cx="24387300" cy="13716000"/>
          </a:xfrm>
          <a:prstGeom prst="rect">
            <a:avLst/>
          </a:prstGeom>
          <a:noFill/>
          <a:ln>
            <a:noFill/>
          </a:ln>
        </p:spPr>
      </p:pic>
      <p:sp>
        <p:nvSpPr>
          <p:cNvPr id="1574" name="Google Shape;1574;g627d42fa04_0_8"/>
          <p:cNvSpPr>
            <a:spLocks/>
          </p:cNvSpPr>
          <p:nvPr/>
        </p:nvSpPr>
        <p:spPr>
          <a:xfrm>
            <a:off x="0" y="0"/>
            <a:ext cx="24387300" cy="13716000"/>
          </a:xfrm>
          <a:prstGeom prst="rect">
            <a:avLst/>
          </a:prstGeom>
          <a:solidFill>
            <a:srgbClr val="202832">
              <a:alpha val="76078"/>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75" name="Google Shape;1575;g627d42fa04_0_8"/>
          <p:cNvSpPr txBox="1">
            <a:spLocks/>
          </p:cNvSpPr>
          <p:nvPr/>
        </p:nvSpPr>
        <p:spPr>
          <a:xfrm>
            <a:off x="5004875" y="6581525"/>
            <a:ext cx="13674000" cy="755100"/>
          </a:xfrm>
          <a:prstGeom prst="rect">
            <a:avLst/>
          </a:prstGeom>
          <a:noFill/>
          <a:ln>
            <a:noFill/>
          </a:ln>
        </p:spPr>
        <p:txBody>
          <a:bodyPr spcFirstLastPara="1" wrap="square" lIns="91425" tIns="45700" rIns="91425" bIns="45700" anchor="t" anchorCtr="0">
            <a:noAutofit/>
          </a:bodyPr>
          <a:lstStyle/>
          <a:p>
            <a:pPr marL="0" marR="0" lvl="0" indent="0" algn="l" rtl="0">
              <a:lnSpc>
                <a:spcPct val="70000"/>
              </a:lnSpc>
              <a:spcBef>
                <a:spcPts val="0"/>
              </a:spcBef>
              <a:spcAft>
                <a:spcPts val="0"/>
              </a:spcAft>
              <a:buClr>
                <a:srgbClr val="000000"/>
              </a:buClr>
              <a:buSzPts val="6000"/>
              <a:buFont typeface="Arial"/>
              <a:buNone/>
            </a:pPr>
            <a:r>
              <a:rPr lang="en-US" sz="6000" b="1" i="0" u="none" strike="noStrike" cap="none">
                <a:solidFill>
                  <a:schemeClr val="lt1"/>
                </a:solidFill>
                <a:uFillTx/>
                <a:latin typeface="Georgia"/>
                <a:ea typeface="Georgia"/>
                <a:cs typeface="Georgia"/>
                <a:sym typeface="Georgia"/>
              </a:rPr>
              <a:t>GIẢI PHÁP CỦA HANCOFFEE</a:t>
            </a:r>
            <a:endParaRPr sz="1400" b="0" i="0" u="none" strike="noStrike" cap="none">
              <a:solidFill>
                <a:srgbClr val="000000"/>
              </a:solidFill>
              <a:uFillTx/>
              <a:latin typeface="Arial"/>
              <a:ea typeface="Arial"/>
              <a:cs typeface="Arial"/>
              <a:sym typeface="Arial"/>
            </a:endParaRPr>
          </a:p>
        </p:txBody>
      </p:sp>
      <p:grpSp>
        <p:nvGrpSpPr>
          <p:cNvPr id="1576" name="Google Shape;1576;g627d42fa04_0_8"/>
          <p:cNvGrpSpPr/>
          <p:nvPr/>
        </p:nvGrpSpPr>
        <p:grpSpPr>
          <a:xfrm>
            <a:off x="5172876" y="7498900"/>
            <a:ext cx="11662615" cy="157158"/>
            <a:chOff x="5322450" y="8363948"/>
            <a:chExt cx="20660081" cy="230100"/>
          </a:xfrm>
        </p:grpSpPr>
        <p:sp>
          <p:nvSpPr>
            <p:cNvPr id="1577" name="Google Shape;1577;g627d42fa04_0_8"/>
            <p:cNvSpPr>
              <a:spLocks/>
            </p:cNvSpPr>
            <p:nvPr/>
          </p:nvSpPr>
          <p:spPr>
            <a:xfrm>
              <a:off x="5322450" y="8363948"/>
              <a:ext cx="3137100" cy="2301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78" name="Google Shape;1578;g627d42fa04_0_8"/>
            <p:cNvSpPr>
              <a:spLocks/>
            </p:cNvSpPr>
            <p:nvPr/>
          </p:nvSpPr>
          <p:spPr>
            <a:xfrm>
              <a:off x="8864432" y="8363948"/>
              <a:ext cx="4134000" cy="2301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79" name="Google Shape;1579;g627d42fa04_0_8"/>
            <p:cNvSpPr>
              <a:spLocks/>
            </p:cNvSpPr>
            <p:nvPr/>
          </p:nvSpPr>
          <p:spPr>
            <a:xfrm>
              <a:off x="13258584" y="8363948"/>
              <a:ext cx="3249600" cy="230100"/>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80" name="Google Shape;1580;g627d42fa04_0_8"/>
            <p:cNvSpPr>
              <a:spLocks/>
            </p:cNvSpPr>
            <p:nvPr/>
          </p:nvSpPr>
          <p:spPr>
            <a:xfrm>
              <a:off x="16820231" y="8363948"/>
              <a:ext cx="9162300" cy="2301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grpSp>
      <p:sp>
        <p:nvSpPr>
          <p:cNvPr id="1581" name="Google Shape;1581;g627d42fa04_0_8"/>
          <p:cNvSpPr txBox="1">
            <a:spLocks/>
          </p:cNvSpPr>
          <p:nvPr/>
        </p:nvSpPr>
        <p:spPr>
          <a:xfrm>
            <a:off x="5166116" y="7861849"/>
            <a:ext cx="15938099" cy="3055500"/>
          </a:xfrm>
          <a:prstGeom prst="rect">
            <a:avLst/>
          </a:prstGeom>
          <a:noFill/>
          <a:ln>
            <a:noFill/>
          </a:ln>
        </p:spPr>
        <p:txBody>
          <a:bodyPr spcFirstLastPara="1" wrap="square" lIns="91425" tIns="45700" rIns="91425" bIns="45700" anchor="t" anchorCtr="0">
            <a:noAutofit/>
          </a:bodyPr>
          <a:lstStyle/>
          <a:p>
            <a:pPr marL="571500" marR="0" lvl="0" indent="-571500" algn="l" rtl="0">
              <a:lnSpc>
                <a:spcPct val="150000"/>
              </a:lnSpc>
              <a:spcBef>
                <a:spcPts val="0"/>
              </a:spcBef>
              <a:spcAft>
                <a:spcPts val="0"/>
              </a:spcAft>
              <a:buClr>
                <a:schemeClr val="lt1"/>
              </a:buClr>
              <a:buSzPts val="4500"/>
              <a:buFont typeface="Noto Sans Symbols"/>
              <a:buChar char="❖"/>
            </a:pPr>
            <a:r>
              <a:rPr lang="en-US" sz="4500" b="0" i="0" u="none" strike="noStrike" cap="none">
                <a:solidFill>
                  <a:schemeClr val="lt1"/>
                </a:solidFill>
                <a:uFillTx/>
                <a:latin typeface="Arial"/>
                <a:ea typeface="Arial"/>
                <a:cs typeface="Arial"/>
                <a:sym typeface="Arial"/>
              </a:rPr>
              <a:t>Giải pháp cho người tiêu dùng cà phê</a:t>
            </a:r>
            <a:endParaRPr sz="4500" b="0" i="0" u="none" strike="noStrike" cap="none">
              <a:solidFill>
                <a:schemeClr val="lt1"/>
              </a:solidFill>
              <a:uFillTx/>
              <a:latin typeface="Arial"/>
              <a:ea typeface="Arial"/>
              <a:cs typeface="Arial"/>
              <a:sym typeface="Arial"/>
            </a:endParaRPr>
          </a:p>
          <a:p>
            <a:pPr marL="571500" marR="0" lvl="0" indent="-571500" algn="l" rtl="0">
              <a:lnSpc>
                <a:spcPct val="150000"/>
              </a:lnSpc>
              <a:spcBef>
                <a:spcPts val="0"/>
              </a:spcBef>
              <a:spcAft>
                <a:spcPts val="0"/>
              </a:spcAft>
              <a:buClr>
                <a:schemeClr val="lt1"/>
              </a:buClr>
              <a:buSzPts val="4500"/>
              <a:buFont typeface="Noto Sans Symbols"/>
              <a:buChar char="❖"/>
            </a:pPr>
            <a:r>
              <a:rPr lang="en-US" sz="4500" b="0" i="0" u="none" strike="noStrike" cap="none">
                <a:solidFill>
                  <a:schemeClr val="lt1"/>
                </a:solidFill>
                <a:uFillTx/>
                <a:latin typeface="Arial"/>
                <a:ea typeface="Arial"/>
                <a:cs typeface="Arial"/>
                <a:sym typeface="Arial"/>
              </a:rPr>
              <a:t>Giải pháp cho người kinh doanh quán cà phê</a:t>
            </a:r>
            <a:endParaRPr sz="4500" b="0" i="0" u="none" strike="noStrike" cap="none">
              <a:solidFill>
                <a:schemeClr val="lt1"/>
              </a:solidFill>
              <a:uFillTx/>
              <a:latin typeface="Arial"/>
              <a:ea typeface="Arial"/>
              <a:cs typeface="Arial"/>
              <a:sym typeface="Arial"/>
            </a:endParaRPr>
          </a:p>
          <a:p>
            <a:pPr marL="571500" marR="0" lvl="0" indent="-571500" algn="l" rtl="0">
              <a:lnSpc>
                <a:spcPct val="150000"/>
              </a:lnSpc>
              <a:spcBef>
                <a:spcPts val="0"/>
              </a:spcBef>
              <a:spcAft>
                <a:spcPts val="0"/>
              </a:spcAft>
              <a:buClr>
                <a:schemeClr val="lt1"/>
              </a:buClr>
              <a:buSzPts val="4500"/>
              <a:buFont typeface="Noto Sans Symbols"/>
              <a:buChar char="❖"/>
            </a:pPr>
            <a:r>
              <a:rPr lang="en-US" sz="4500" b="0" i="0" u="none" strike="noStrike" cap="none">
                <a:solidFill>
                  <a:schemeClr val="lt1"/>
                </a:solidFill>
                <a:uFillTx/>
                <a:latin typeface="Arial"/>
                <a:ea typeface="Arial"/>
                <a:cs typeface="Arial"/>
                <a:sym typeface="Arial"/>
              </a:rPr>
              <a:t>Giải pháp với vai trò nhà sản xuất cà phê</a:t>
            </a:r>
            <a:endParaRPr sz="4500" b="0" i="0" u="none" strike="noStrike" cap="none">
              <a:solidFill>
                <a:schemeClr val="lt1"/>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75"/>
                                        </p:tgtEl>
                                        <p:attrNameLst>
                                          <p:attrName>style.visibility</p:attrName>
                                        </p:attrNameLst>
                                      </p:cBhvr>
                                      <p:to>
                                        <p:strVal val="visible"/>
                                      </p:to>
                                    </p:set>
                                    <p:animEffect transition="in" filter="fade">
                                      <p:cBhvr>
                                        <p:cTn id="7" dur="500"/>
                                        <p:tgtEl>
                                          <p:spTgt spid="157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76"/>
                                        </p:tgtEl>
                                        <p:attrNameLst>
                                          <p:attrName>style.visibility</p:attrName>
                                        </p:attrNameLst>
                                      </p:cBhvr>
                                      <p:to>
                                        <p:strVal val="visible"/>
                                      </p:to>
                                    </p:set>
                                    <p:animEffect transition="in" filter="fade">
                                      <p:cBhvr>
                                        <p:cTn id="11" dur="500"/>
                                        <p:tgtEl>
                                          <p:spTgt spid="15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585"/>
        <p:cNvGrpSpPr/>
        <p:nvPr/>
      </p:nvGrpSpPr>
      <p:grpSpPr>
        <a:xfrm>
          <a:off x="0" y="0"/>
          <a:ext cx="0" cy="0"/>
          <a:chOff x="0" y="0"/>
          <a:chExt cx="0" cy="0"/>
        </a:xfrm>
      </p:grpSpPr>
      <p:pic>
        <p:nvPicPr>
          <p:cNvPr id="1586" name="Google Shape;1586;g5ff92cf44a_1_107"/>
          <p:cNvPicPr preferRelativeResize="0">
            <a:picLocks noGrp="1"/>
          </p:cNvPicPr>
          <p:nvPr>
            <p:ph type="pic" idx="2"/>
          </p:nvPr>
        </p:nvPicPr>
        <p:blipFill rotWithShape="1">
          <a:blip r:embed="rId3"/>
          <a:srcRect/>
          <a:stretch/>
        </p:blipFill>
        <p:spPr>
          <a:xfrm>
            <a:off x="0" y="1983"/>
            <a:ext cx="24387300" cy="13712101"/>
          </a:xfrm>
          <a:prstGeom prst="rect">
            <a:avLst/>
          </a:prstGeom>
          <a:noFill/>
          <a:ln>
            <a:noFill/>
          </a:ln>
        </p:spPr>
      </p:pic>
      <p:sp>
        <p:nvSpPr>
          <p:cNvPr id="1587" name="Google Shape;1587;g5ff92cf44a_1_107"/>
          <p:cNvSpPr>
            <a:spLocks/>
          </p:cNvSpPr>
          <p:nvPr/>
        </p:nvSpPr>
        <p:spPr>
          <a:xfrm>
            <a:off x="-1" y="77055"/>
            <a:ext cx="24387300" cy="13758300"/>
          </a:xfrm>
          <a:prstGeom prst="rect">
            <a:avLst/>
          </a:prstGeom>
          <a:solidFill>
            <a:srgbClr val="202832">
              <a:alpha val="63529"/>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88" name="Google Shape;1588;g5ff92cf44a_1_107"/>
          <p:cNvSpPr txBox="1">
            <a:spLocks/>
          </p:cNvSpPr>
          <p:nvPr/>
        </p:nvSpPr>
        <p:spPr>
          <a:xfrm>
            <a:off x="3471662" y="4941876"/>
            <a:ext cx="2025000" cy="4509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8700"/>
              <a:buFont typeface="Arial"/>
              <a:buNone/>
            </a:pPr>
            <a:r>
              <a:rPr lang="en-US" sz="28700" b="1" i="0" u="none" strike="noStrike" cap="none">
                <a:solidFill>
                  <a:schemeClr val="lt1"/>
                </a:solidFill>
                <a:uFillTx/>
                <a:latin typeface="Arial"/>
                <a:ea typeface="Arial"/>
                <a:cs typeface="Arial"/>
                <a:sym typeface="Arial"/>
              </a:rPr>
              <a:t>“</a:t>
            </a:r>
            <a:endParaRPr sz="1400" b="0" i="0" u="none" strike="noStrike" cap="none">
              <a:solidFill>
                <a:srgbClr val="000000"/>
              </a:solidFill>
              <a:uFillTx/>
              <a:latin typeface="Arial"/>
              <a:ea typeface="Arial"/>
              <a:cs typeface="Arial"/>
              <a:sym typeface="Arial"/>
            </a:endParaRPr>
          </a:p>
        </p:txBody>
      </p:sp>
      <p:sp>
        <p:nvSpPr>
          <p:cNvPr id="1589" name="Google Shape;1589;g5ff92cf44a_1_107"/>
          <p:cNvSpPr txBox="1">
            <a:spLocks/>
          </p:cNvSpPr>
          <p:nvPr/>
        </p:nvSpPr>
        <p:spPr>
          <a:xfrm>
            <a:off x="5430826" y="5797826"/>
            <a:ext cx="15759300" cy="5509200"/>
          </a:xfrm>
          <a:prstGeom prst="rect">
            <a:avLst/>
          </a:prstGeom>
          <a:noFill/>
          <a:ln>
            <a:noFill/>
          </a:ln>
        </p:spPr>
        <p:txBody>
          <a:bodyPr spcFirstLastPara="1" wrap="square" lIns="91425" tIns="45700" rIns="91425" bIns="45700" anchor="t" anchorCtr="0">
            <a:noAutofit/>
          </a:bodyPr>
          <a:lstStyle/>
          <a:p>
            <a:pPr marL="0" marR="0" lvl="0" indent="0" algn="just" rtl="0">
              <a:lnSpc>
                <a:spcPct val="150000"/>
              </a:lnSpc>
              <a:spcBef>
                <a:spcPts val="0"/>
              </a:spcBef>
              <a:spcAft>
                <a:spcPts val="0"/>
              </a:spcAft>
              <a:buClr>
                <a:srgbClr val="000000"/>
              </a:buClr>
              <a:buSzPts val="4800"/>
              <a:buFont typeface="Arial"/>
              <a:buNone/>
            </a:pPr>
            <a:r>
              <a:rPr lang="en-US" sz="4800" b="0" i="0" u="none" strike="noStrike" cap="none">
                <a:solidFill>
                  <a:schemeClr val="lt1"/>
                </a:solidFill>
                <a:uFillTx/>
                <a:latin typeface="Arial"/>
                <a:ea typeface="Arial"/>
                <a:cs typeface="Arial"/>
                <a:sym typeface="Arial"/>
              </a:rPr>
              <a:t>Bằng cách chiếm lĩnh nhanh những thị trường cà phê đang phát triển; tiên phong trong các xu hướng lớn của ngành cũng như giải quyết hiệu quả các vấn đề của thị trường cà phê, </a:t>
            </a:r>
            <a:r>
              <a:rPr lang="en-US" sz="4800" b="1" i="0" u="none" strike="noStrike" cap="none">
                <a:solidFill>
                  <a:schemeClr val="lt1"/>
                </a:solidFill>
                <a:uFillTx/>
                <a:latin typeface="Arial"/>
                <a:ea typeface="Arial"/>
                <a:cs typeface="Arial"/>
                <a:sym typeface="Arial"/>
              </a:rPr>
              <a:t>HAN</a:t>
            </a:r>
            <a:r>
              <a:rPr lang="en-US" sz="4800" b="0" i="0" u="none" strike="noStrike" cap="none">
                <a:solidFill>
                  <a:schemeClr val="lt1"/>
                </a:solidFill>
                <a:uFillTx/>
                <a:latin typeface="Arial"/>
                <a:ea typeface="Arial"/>
                <a:cs typeface="Arial"/>
                <a:sym typeface="Arial"/>
              </a:rPr>
              <a:t>COFFEE tự tin in đậm dấu ấn thương hiệu lên bản đồ cà phê thế giới.</a:t>
            </a:r>
            <a:endParaRPr sz="1400" b="0" i="0" u="none" strike="noStrike" cap="none">
              <a:solidFill>
                <a:srgbClr val="000000"/>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88"/>
                                        </p:tgtEl>
                                        <p:attrNameLst>
                                          <p:attrName>style.visibility</p:attrName>
                                        </p:attrNameLst>
                                      </p:cBhvr>
                                      <p:to>
                                        <p:strVal val="visible"/>
                                      </p:to>
                                    </p:set>
                                    <p:animEffect transition="in" filter="fade">
                                      <p:cBhvr>
                                        <p:cTn id="7" dur="500"/>
                                        <p:tgtEl>
                                          <p:spTgt spid="158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89"/>
                                        </p:tgtEl>
                                        <p:attrNameLst>
                                          <p:attrName>style.visibility</p:attrName>
                                        </p:attrNameLst>
                                      </p:cBhvr>
                                      <p:to>
                                        <p:strVal val="visible"/>
                                      </p:to>
                                    </p:set>
                                    <p:animEffect transition="in" filter="fade">
                                      <p:cBhvr>
                                        <p:cTn id="11" dur="500"/>
                                        <p:tgtEl>
                                          <p:spTgt spid="1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593"/>
        <p:cNvGrpSpPr/>
        <p:nvPr/>
      </p:nvGrpSpPr>
      <p:grpSpPr>
        <a:xfrm>
          <a:off x="0" y="0"/>
          <a:ext cx="0" cy="0"/>
          <a:chOff x="0" y="0"/>
          <a:chExt cx="0" cy="0"/>
        </a:xfrm>
      </p:grpSpPr>
      <p:sp>
        <p:nvSpPr>
          <p:cNvPr id="1594" name="Google Shape;1594;g627d42fa04_3_0"/>
          <p:cNvSpPr txBox="1">
            <a:spLocks/>
          </p:cNvSpPr>
          <p:nvPr/>
        </p:nvSpPr>
        <p:spPr>
          <a:xfrm>
            <a:off x="5376025" y="2246250"/>
            <a:ext cx="13367701" cy="1760400"/>
          </a:xfrm>
          <a:prstGeom prst="rect">
            <a:avLst/>
          </a:prstGeom>
          <a:noFill/>
          <a:ln>
            <a:noFill/>
          </a:ln>
        </p:spPr>
        <p:txBody>
          <a:bodyPr spcFirstLastPara="1" wrap="square" lIns="243850" tIns="121925" rIns="243850" bIns="121925" anchor="ctr" anchorCtr="0">
            <a:noAutofit/>
          </a:bodyPr>
          <a:lstStyle/>
          <a:p>
            <a:pPr marL="0" marR="0" lvl="0" indent="0" algn="just" rtl="0">
              <a:lnSpc>
                <a:spcPct val="130000"/>
              </a:lnSpc>
              <a:spcBef>
                <a:spcPts val="0"/>
              </a:spcBef>
              <a:spcAft>
                <a:spcPts val="0"/>
              </a:spcAft>
              <a:buClr>
                <a:schemeClr val="dk1"/>
              </a:buClr>
              <a:buSzPts val="2000"/>
              <a:buFont typeface="Open Sans Light"/>
              <a:buNone/>
            </a:pPr>
            <a:r>
              <a:rPr lang="en-US" sz="2400" b="1" i="0" u="none" strike="noStrike" cap="none">
                <a:solidFill>
                  <a:schemeClr val="dk1"/>
                </a:solidFill>
                <a:uFillTx/>
                <a:latin typeface="Arial"/>
                <a:ea typeface="Arial"/>
                <a:cs typeface="Arial"/>
                <a:sym typeface="Arial"/>
              </a:rPr>
              <a:t>HAN</a:t>
            </a:r>
            <a:r>
              <a:rPr lang="en-US" sz="2400" b="0" i="0" u="none" strike="noStrike" cap="none">
                <a:solidFill>
                  <a:schemeClr val="dk1"/>
                </a:solidFill>
                <a:uFillTx/>
                <a:latin typeface="Arial"/>
                <a:ea typeface="Arial"/>
                <a:cs typeface="Arial"/>
                <a:sym typeface="Arial"/>
              </a:rPr>
              <a:t>COFFEE là thành viên của Hiệp hội Cà phê Đặc sản Thế giới. Thương hiệu đã và đang tuân thủ chặt chẽ quy trình tiêu chuẩn quốc tế FARM to CUP để mang đến những sản phẩm cà phê sạch, chất lượng cao nhưng vẫn đảm bảo tiện ích và đa dạng gu vị thưởng thức.</a:t>
            </a:r>
            <a:endParaRPr sz="2400" b="0" i="0" u="none" strike="noStrike" cap="none">
              <a:solidFill>
                <a:schemeClr val="dk1"/>
              </a:solidFill>
              <a:uFillTx/>
              <a:latin typeface="Arial"/>
              <a:ea typeface="Arial"/>
              <a:cs typeface="Arial"/>
              <a:sym typeface="Arial"/>
            </a:endParaRPr>
          </a:p>
        </p:txBody>
      </p:sp>
      <p:sp>
        <p:nvSpPr>
          <p:cNvPr id="1595" name="Google Shape;1595;g627d42fa04_3_0"/>
          <p:cNvSpPr>
            <a:spLocks/>
          </p:cNvSpPr>
          <p:nvPr/>
        </p:nvSpPr>
        <p:spPr>
          <a:xfrm>
            <a:off x="3143660" y="5246503"/>
            <a:ext cx="1740000" cy="1740000"/>
          </a:xfrm>
          <a:prstGeom prst="ellipse">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96" name="Google Shape;1596;g627d42fa04_3_0"/>
          <p:cNvSpPr>
            <a:spLocks/>
          </p:cNvSpPr>
          <p:nvPr/>
        </p:nvSpPr>
        <p:spPr>
          <a:xfrm>
            <a:off x="3143660" y="9245700"/>
            <a:ext cx="1740000" cy="174000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597" name="Google Shape;1597;g627d42fa04_3_0"/>
          <p:cNvSpPr>
            <a:spLocks/>
          </p:cNvSpPr>
          <p:nvPr/>
        </p:nvSpPr>
        <p:spPr>
          <a:xfrm>
            <a:off x="3607743" y="5675559"/>
            <a:ext cx="843273" cy="843273"/>
          </a:xfrm>
          <a:custGeom>
            <a:avLst/>
            <a:gdLst/>
            <a:ahLst/>
            <a:cxnLst/>
            <a:rect l="l" t="t" r="r" b="b"/>
            <a:pathLst>
              <a:path w="55" h="55" extrusionOk="0">
                <a:moveTo>
                  <a:pt x="55" y="28"/>
                </a:moveTo>
                <a:cubicBezTo>
                  <a:pt x="55" y="43"/>
                  <a:pt x="42" y="55"/>
                  <a:pt x="27" y="55"/>
                </a:cubicBezTo>
                <a:cubicBezTo>
                  <a:pt x="12" y="55"/>
                  <a:pt x="0" y="43"/>
                  <a:pt x="0" y="28"/>
                </a:cubicBezTo>
                <a:cubicBezTo>
                  <a:pt x="0" y="13"/>
                  <a:pt x="12" y="0"/>
                  <a:pt x="27" y="0"/>
                </a:cubicBezTo>
                <a:cubicBezTo>
                  <a:pt x="42" y="0"/>
                  <a:pt x="55" y="13"/>
                  <a:pt x="55" y="28"/>
                </a:cubicBezTo>
                <a:close/>
                <a:moveTo>
                  <a:pt x="42" y="28"/>
                </a:moveTo>
                <a:cubicBezTo>
                  <a:pt x="42" y="27"/>
                  <a:pt x="42" y="26"/>
                  <a:pt x="41" y="26"/>
                </a:cubicBezTo>
                <a:cubicBezTo>
                  <a:pt x="21" y="14"/>
                  <a:pt x="21" y="14"/>
                  <a:pt x="21" y="14"/>
                </a:cubicBezTo>
                <a:cubicBezTo>
                  <a:pt x="21" y="14"/>
                  <a:pt x="20" y="14"/>
                  <a:pt x="19" y="14"/>
                </a:cubicBezTo>
                <a:cubicBezTo>
                  <a:pt x="18" y="15"/>
                  <a:pt x="18" y="16"/>
                  <a:pt x="18" y="16"/>
                </a:cubicBezTo>
                <a:cubicBezTo>
                  <a:pt x="18" y="39"/>
                  <a:pt x="18" y="39"/>
                  <a:pt x="18" y="39"/>
                </a:cubicBezTo>
                <a:cubicBezTo>
                  <a:pt x="18" y="40"/>
                  <a:pt x="18" y="41"/>
                  <a:pt x="19" y="41"/>
                </a:cubicBezTo>
                <a:cubicBezTo>
                  <a:pt x="20" y="41"/>
                  <a:pt x="20" y="41"/>
                  <a:pt x="20" y="41"/>
                </a:cubicBezTo>
                <a:cubicBezTo>
                  <a:pt x="21" y="41"/>
                  <a:pt x="21" y="41"/>
                  <a:pt x="21" y="41"/>
                </a:cubicBezTo>
                <a:cubicBezTo>
                  <a:pt x="41" y="30"/>
                  <a:pt x="41" y="30"/>
                  <a:pt x="41" y="30"/>
                </a:cubicBezTo>
                <a:cubicBezTo>
                  <a:pt x="42" y="29"/>
                  <a:pt x="42" y="29"/>
                  <a:pt x="42" y="28"/>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598" name="Google Shape;1598;g627d42fa04_3_0"/>
          <p:cNvSpPr>
            <a:spLocks/>
          </p:cNvSpPr>
          <p:nvPr/>
        </p:nvSpPr>
        <p:spPr>
          <a:xfrm>
            <a:off x="3581704" y="9727309"/>
            <a:ext cx="886199" cy="771654"/>
          </a:xfrm>
          <a:custGeom>
            <a:avLst/>
            <a:gdLst/>
            <a:ahLst/>
            <a:cxnLst/>
            <a:rect l="l" t="t" r="r" b="b"/>
            <a:pathLst>
              <a:path w="68" h="59" extrusionOk="0">
                <a:moveTo>
                  <a:pt x="68" y="18"/>
                </a:moveTo>
                <a:cubicBezTo>
                  <a:pt x="68" y="50"/>
                  <a:pt x="68" y="50"/>
                  <a:pt x="68" y="50"/>
                </a:cubicBezTo>
                <a:cubicBezTo>
                  <a:pt x="68" y="55"/>
                  <a:pt x="64" y="59"/>
                  <a:pt x="59" y="59"/>
                </a:cubicBezTo>
                <a:cubicBezTo>
                  <a:pt x="9" y="59"/>
                  <a:pt x="9" y="59"/>
                  <a:pt x="9" y="59"/>
                </a:cubicBezTo>
                <a:cubicBezTo>
                  <a:pt x="4" y="59"/>
                  <a:pt x="0" y="55"/>
                  <a:pt x="0" y="50"/>
                </a:cubicBezTo>
                <a:cubicBezTo>
                  <a:pt x="0" y="18"/>
                  <a:pt x="0" y="18"/>
                  <a:pt x="0" y="18"/>
                </a:cubicBezTo>
                <a:cubicBezTo>
                  <a:pt x="0" y="13"/>
                  <a:pt x="4" y="9"/>
                  <a:pt x="9" y="9"/>
                </a:cubicBezTo>
                <a:cubicBezTo>
                  <a:pt x="17" y="9"/>
                  <a:pt x="17" y="9"/>
                  <a:pt x="17" y="9"/>
                </a:cubicBezTo>
                <a:cubicBezTo>
                  <a:pt x="19" y="4"/>
                  <a:pt x="19" y="4"/>
                  <a:pt x="19" y="4"/>
                </a:cubicBezTo>
                <a:cubicBezTo>
                  <a:pt x="20" y="2"/>
                  <a:pt x="22" y="0"/>
                  <a:pt x="25" y="0"/>
                </a:cubicBezTo>
                <a:cubicBezTo>
                  <a:pt x="43" y="0"/>
                  <a:pt x="43" y="0"/>
                  <a:pt x="43" y="0"/>
                </a:cubicBezTo>
                <a:cubicBezTo>
                  <a:pt x="46" y="0"/>
                  <a:pt x="48" y="2"/>
                  <a:pt x="49" y="4"/>
                </a:cubicBezTo>
                <a:cubicBezTo>
                  <a:pt x="51" y="9"/>
                  <a:pt x="51" y="9"/>
                  <a:pt x="51" y="9"/>
                </a:cubicBezTo>
                <a:cubicBezTo>
                  <a:pt x="59" y="9"/>
                  <a:pt x="59" y="9"/>
                  <a:pt x="59" y="9"/>
                </a:cubicBezTo>
                <a:cubicBezTo>
                  <a:pt x="64" y="9"/>
                  <a:pt x="68" y="13"/>
                  <a:pt x="68" y="18"/>
                </a:cubicBezTo>
                <a:close/>
                <a:moveTo>
                  <a:pt x="50" y="34"/>
                </a:moveTo>
                <a:cubicBezTo>
                  <a:pt x="50" y="25"/>
                  <a:pt x="43" y="18"/>
                  <a:pt x="34" y="18"/>
                </a:cubicBezTo>
                <a:cubicBezTo>
                  <a:pt x="25" y="18"/>
                  <a:pt x="18" y="25"/>
                  <a:pt x="18" y="34"/>
                </a:cubicBezTo>
                <a:cubicBezTo>
                  <a:pt x="18" y="43"/>
                  <a:pt x="25" y="50"/>
                  <a:pt x="34" y="50"/>
                </a:cubicBezTo>
                <a:cubicBezTo>
                  <a:pt x="43" y="50"/>
                  <a:pt x="50" y="43"/>
                  <a:pt x="50" y="34"/>
                </a:cubicBezTo>
                <a:close/>
                <a:moveTo>
                  <a:pt x="44" y="34"/>
                </a:moveTo>
                <a:cubicBezTo>
                  <a:pt x="44" y="40"/>
                  <a:pt x="40" y="44"/>
                  <a:pt x="34" y="44"/>
                </a:cubicBezTo>
                <a:cubicBezTo>
                  <a:pt x="28" y="44"/>
                  <a:pt x="24" y="40"/>
                  <a:pt x="24" y="34"/>
                </a:cubicBezTo>
                <a:cubicBezTo>
                  <a:pt x="24" y="28"/>
                  <a:pt x="28" y="24"/>
                  <a:pt x="34" y="24"/>
                </a:cubicBezTo>
                <a:cubicBezTo>
                  <a:pt x="40" y="24"/>
                  <a:pt x="44" y="28"/>
                  <a:pt x="44" y="34"/>
                </a:cubicBezTo>
                <a:close/>
              </a:path>
            </a:pathLst>
          </a:cu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599" name="Google Shape;1599;g627d42fa04_3_0"/>
          <p:cNvSpPr txBox="1">
            <a:spLocks/>
          </p:cNvSpPr>
          <p:nvPr/>
        </p:nvSpPr>
        <p:spPr>
          <a:xfrm>
            <a:off x="5147298" y="5124597"/>
            <a:ext cx="5988900" cy="615600"/>
          </a:xfrm>
          <a:prstGeom prst="rect">
            <a:avLst/>
          </a:prstGeom>
          <a:noFill/>
          <a:ln>
            <a:noFill/>
          </a:ln>
        </p:spPr>
        <p:txBody>
          <a:bodyPr spcFirstLastPara="1" wrap="square" lIns="182875" tIns="91425" rIns="18287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uFillTx/>
                <a:latin typeface="Georgia"/>
                <a:ea typeface="Georgia"/>
                <a:cs typeface="Georgia"/>
                <a:sym typeface="Georgia"/>
              </a:rPr>
              <a:t>Cà phê sạch</a:t>
            </a:r>
            <a:endParaRPr sz="1400" b="0" i="0" u="none" strike="noStrike" cap="none">
              <a:solidFill>
                <a:srgbClr val="000000"/>
              </a:solidFill>
              <a:uFillTx/>
              <a:latin typeface="Georgia"/>
              <a:ea typeface="Georgia"/>
              <a:cs typeface="Georgia"/>
              <a:sym typeface="Georgia"/>
            </a:endParaRPr>
          </a:p>
        </p:txBody>
      </p:sp>
      <p:sp>
        <p:nvSpPr>
          <p:cNvPr id="1600" name="Google Shape;1600;g627d42fa04_3_0"/>
          <p:cNvSpPr>
            <a:spLocks/>
          </p:cNvSpPr>
          <p:nvPr/>
        </p:nvSpPr>
        <p:spPr>
          <a:xfrm>
            <a:off x="5147297" y="5656250"/>
            <a:ext cx="5988900" cy="1292700"/>
          </a:xfrm>
          <a:prstGeom prst="rect">
            <a:avLst/>
          </a:prstGeom>
          <a:noFill/>
          <a:ln>
            <a:noFill/>
          </a:ln>
        </p:spPr>
        <p:txBody>
          <a:bodyPr spcFirstLastPara="1" wrap="square" lIns="182875" tIns="91425" rIns="182875" bIns="91425" anchor="t" anchorCtr="0">
            <a:noAutofit/>
          </a:bodyPr>
          <a:lstStyle/>
          <a:p>
            <a:pPr marL="0" marR="0" lvl="0" indent="0" algn="just" rtl="0">
              <a:lnSpc>
                <a:spcPct val="100000"/>
              </a:lnSpc>
              <a:spcBef>
                <a:spcPts val="0"/>
              </a:spcBef>
              <a:spcAft>
                <a:spcPts val="0"/>
              </a:spcAft>
              <a:buClr>
                <a:srgbClr val="000000"/>
              </a:buClr>
              <a:buSzPts val="2400"/>
              <a:buFont typeface="Arial"/>
              <a:buNone/>
            </a:pPr>
            <a:r>
              <a:rPr lang="en-US" sz="2400" b="0" i="0" u="none" strike="noStrike" cap="none">
                <a:solidFill>
                  <a:schemeClr val="dk1"/>
                </a:solidFill>
                <a:uFillTx/>
                <a:latin typeface="Arial"/>
                <a:ea typeface="Arial"/>
                <a:cs typeface="Arial"/>
                <a:sym typeface="Arial"/>
              </a:rPr>
              <a:t>Sở hữu vùng trồng nguyên liệu tại Tây Nguyên, quản lý toàn bộ quy trình xử lý hạt cà phê, </a:t>
            </a:r>
            <a:r>
              <a:rPr lang="en-US" sz="2400" b="1" i="0" u="none" strike="noStrike" cap="none">
                <a:solidFill>
                  <a:schemeClr val="dk1"/>
                </a:solidFill>
                <a:uFillTx/>
                <a:latin typeface="Arial"/>
                <a:ea typeface="Arial"/>
                <a:cs typeface="Arial"/>
                <a:sym typeface="Arial"/>
              </a:rPr>
              <a:t>HAN</a:t>
            </a:r>
            <a:r>
              <a:rPr lang="en-US" sz="2400" b="0" i="0" u="none" strike="noStrike" cap="none">
                <a:solidFill>
                  <a:schemeClr val="dk1"/>
                </a:solidFill>
                <a:uFillTx/>
                <a:latin typeface="Arial"/>
                <a:ea typeface="Arial"/>
                <a:cs typeface="Arial"/>
                <a:sym typeface="Arial"/>
              </a:rPr>
              <a:t>COFFEE đảm bảo mang đến sản phẩm hạt cà phê sạch tới tay người tiêu dùng.</a:t>
            </a:r>
            <a:endParaRPr sz="2400" b="0" i="0" u="none" strike="noStrike" cap="none">
              <a:solidFill>
                <a:schemeClr val="dk1"/>
              </a:solidFill>
              <a:uFillTx/>
              <a:latin typeface="Arial"/>
              <a:ea typeface="Arial"/>
              <a:cs typeface="Arial"/>
              <a:sym typeface="Arial"/>
            </a:endParaRPr>
          </a:p>
        </p:txBody>
      </p:sp>
      <p:sp>
        <p:nvSpPr>
          <p:cNvPr id="1601" name="Google Shape;1601;g627d42fa04_3_0"/>
          <p:cNvSpPr txBox="1">
            <a:spLocks/>
          </p:cNvSpPr>
          <p:nvPr/>
        </p:nvSpPr>
        <p:spPr>
          <a:xfrm>
            <a:off x="5147298" y="9150714"/>
            <a:ext cx="5988900" cy="615600"/>
          </a:xfrm>
          <a:prstGeom prst="rect">
            <a:avLst/>
          </a:prstGeom>
          <a:noFill/>
          <a:ln>
            <a:noFill/>
          </a:ln>
        </p:spPr>
        <p:txBody>
          <a:bodyPr spcFirstLastPara="1" wrap="square" lIns="182875" tIns="91425" rIns="18287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uFillTx/>
                <a:latin typeface="Georgia"/>
                <a:ea typeface="Georgia"/>
                <a:cs typeface="Georgia"/>
                <a:sym typeface="Georgia"/>
              </a:rPr>
              <a:t>Cà phê ngon</a:t>
            </a:r>
            <a:endParaRPr sz="1400" b="0" i="0" u="none" strike="noStrike" cap="none">
              <a:solidFill>
                <a:srgbClr val="000000"/>
              </a:solidFill>
              <a:uFillTx/>
              <a:latin typeface="Georgia"/>
              <a:ea typeface="Georgia"/>
              <a:cs typeface="Georgia"/>
              <a:sym typeface="Georgia"/>
            </a:endParaRPr>
          </a:p>
        </p:txBody>
      </p:sp>
      <p:sp>
        <p:nvSpPr>
          <p:cNvPr id="1602" name="Google Shape;1602;g627d42fa04_3_0"/>
          <p:cNvSpPr>
            <a:spLocks/>
          </p:cNvSpPr>
          <p:nvPr/>
        </p:nvSpPr>
        <p:spPr>
          <a:xfrm>
            <a:off x="5147297" y="9682367"/>
            <a:ext cx="5988900" cy="1292700"/>
          </a:xfrm>
          <a:prstGeom prst="rect">
            <a:avLst/>
          </a:prstGeom>
          <a:noFill/>
          <a:ln>
            <a:noFill/>
          </a:ln>
        </p:spPr>
        <p:txBody>
          <a:bodyPr spcFirstLastPara="1" wrap="square" lIns="182875" tIns="91425" rIns="182875" bIns="91425" anchor="t" anchorCtr="0">
            <a:noAutofit/>
          </a:bodyPr>
          <a:lstStyle/>
          <a:p>
            <a:pPr marL="0" marR="0" lvl="0" indent="0" algn="just" rtl="0">
              <a:lnSpc>
                <a:spcPct val="100000"/>
              </a:lnSpc>
              <a:spcBef>
                <a:spcPts val="0"/>
              </a:spcBef>
              <a:spcAft>
                <a:spcPts val="0"/>
              </a:spcAft>
              <a:buClr>
                <a:srgbClr val="000000"/>
              </a:buClr>
              <a:buSzPts val="2400"/>
              <a:buFont typeface="Arial"/>
              <a:buNone/>
            </a:pPr>
            <a:r>
              <a:rPr lang="en-US" sz="2400" b="0" i="0" u="none" strike="noStrike" cap="none">
                <a:solidFill>
                  <a:schemeClr val="dk1"/>
                </a:solidFill>
                <a:uFillTx/>
                <a:latin typeface="Arial"/>
                <a:ea typeface="Arial"/>
                <a:cs typeface="Arial"/>
                <a:sym typeface="Arial"/>
              </a:rPr>
              <a:t>Sản phẩm cà phê của </a:t>
            </a:r>
            <a:r>
              <a:rPr lang="en-US" sz="2400" b="1" i="0" u="none" strike="noStrike" cap="none">
                <a:solidFill>
                  <a:schemeClr val="dk1"/>
                </a:solidFill>
                <a:uFillTx/>
                <a:latin typeface="Arial"/>
                <a:ea typeface="Arial"/>
                <a:cs typeface="Arial"/>
                <a:sym typeface="Arial"/>
              </a:rPr>
              <a:t>HAN</a:t>
            </a:r>
            <a:r>
              <a:rPr lang="en-US" sz="2400" b="0" i="0" u="none" strike="noStrike" cap="none">
                <a:solidFill>
                  <a:schemeClr val="dk1"/>
                </a:solidFill>
                <a:uFillTx/>
                <a:latin typeface="Arial"/>
                <a:ea typeface="Arial"/>
                <a:cs typeface="Arial"/>
                <a:sym typeface="Arial"/>
              </a:rPr>
              <a:t>COFFEE được xử lý bởi đội ngũ R&amp;D mang chứng chỉ quốc tế, giàu kiến thức và kinh nghiệm, nên luôn đảm bảo hương vị tuyệt vời nhất.</a:t>
            </a:r>
            <a:endParaRPr sz="2400" b="0" i="0" u="none" strike="noStrike" cap="none">
              <a:solidFill>
                <a:schemeClr val="dk1"/>
              </a:solidFill>
              <a:uFillTx/>
              <a:latin typeface="Arial"/>
              <a:ea typeface="Arial"/>
              <a:cs typeface="Arial"/>
              <a:sym typeface="Arial"/>
            </a:endParaRPr>
          </a:p>
        </p:txBody>
      </p:sp>
      <p:sp>
        <p:nvSpPr>
          <p:cNvPr id="1603" name="Google Shape;1603;g627d42fa04_3_0"/>
          <p:cNvSpPr>
            <a:spLocks/>
          </p:cNvSpPr>
          <p:nvPr/>
        </p:nvSpPr>
        <p:spPr>
          <a:xfrm>
            <a:off x="11925745" y="5246503"/>
            <a:ext cx="1740000" cy="1740000"/>
          </a:xfrm>
          <a:prstGeom prst="ellipse">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604" name="Google Shape;1604;g627d42fa04_3_0"/>
          <p:cNvSpPr>
            <a:spLocks/>
          </p:cNvSpPr>
          <p:nvPr/>
        </p:nvSpPr>
        <p:spPr>
          <a:xfrm>
            <a:off x="11925745" y="9293188"/>
            <a:ext cx="1740000" cy="1740000"/>
          </a:xfrm>
          <a:prstGeom prst="ellipse">
            <a:avLst/>
          </a:prstGeom>
          <a:solidFill>
            <a:schemeClr val="accent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605" name="Google Shape;1605;g627d42fa04_3_0"/>
          <p:cNvSpPr txBox="1">
            <a:spLocks/>
          </p:cNvSpPr>
          <p:nvPr/>
        </p:nvSpPr>
        <p:spPr>
          <a:xfrm>
            <a:off x="13929383" y="5124597"/>
            <a:ext cx="5988900" cy="615600"/>
          </a:xfrm>
          <a:prstGeom prst="rect">
            <a:avLst/>
          </a:prstGeom>
          <a:noFill/>
          <a:ln>
            <a:noFill/>
          </a:ln>
        </p:spPr>
        <p:txBody>
          <a:bodyPr spcFirstLastPara="1" wrap="square" lIns="182875" tIns="91425" rIns="18287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uFillTx/>
                <a:latin typeface="Georgia"/>
                <a:ea typeface="Georgia"/>
                <a:cs typeface="Georgia"/>
                <a:sym typeface="Georgia"/>
              </a:rPr>
              <a:t>Cà phê tiện lợi</a:t>
            </a:r>
            <a:endParaRPr sz="1400" b="0" i="0" u="none" strike="noStrike" cap="none">
              <a:solidFill>
                <a:srgbClr val="000000"/>
              </a:solidFill>
              <a:uFillTx/>
              <a:latin typeface="Georgia"/>
              <a:ea typeface="Georgia"/>
              <a:cs typeface="Georgia"/>
              <a:sym typeface="Georgia"/>
            </a:endParaRPr>
          </a:p>
        </p:txBody>
      </p:sp>
      <p:sp>
        <p:nvSpPr>
          <p:cNvPr id="1606" name="Google Shape;1606;g627d42fa04_3_0"/>
          <p:cNvSpPr>
            <a:spLocks/>
          </p:cNvSpPr>
          <p:nvPr/>
        </p:nvSpPr>
        <p:spPr>
          <a:xfrm>
            <a:off x="13929381" y="5656250"/>
            <a:ext cx="5988900" cy="1292700"/>
          </a:xfrm>
          <a:prstGeom prst="rect">
            <a:avLst/>
          </a:prstGeom>
          <a:noFill/>
          <a:ln>
            <a:noFill/>
          </a:ln>
        </p:spPr>
        <p:txBody>
          <a:bodyPr spcFirstLastPara="1" wrap="square" lIns="182875" tIns="91425" rIns="182875" bIns="91425" anchor="t" anchorCtr="0">
            <a:noAutofit/>
          </a:bodyPr>
          <a:lstStyle/>
          <a:p>
            <a:pPr marL="0" marR="0" lvl="0" indent="0" algn="just"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uFillTx/>
                <a:latin typeface="Arial"/>
                <a:ea typeface="Arial"/>
                <a:cs typeface="Arial"/>
                <a:sym typeface="Arial"/>
              </a:rPr>
              <a:t>HAN</a:t>
            </a:r>
            <a:r>
              <a:rPr lang="en-US" sz="2400" b="0" i="0" u="none" strike="noStrike" cap="none">
                <a:solidFill>
                  <a:schemeClr val="dk1"/>
                </a:solidFill>
                <a:uFillTx/>
                <a:latin typeface="Arial"/>
                <a:ea typeface="Arial"/>
                <a:cs typeface="Arial"/>
                <a:sym typeface="Arial"/>
              </a:rPr>
              <a:t>COFFEE mang đến cho người tiêu dùng những lựa chọn sản phẩm cà phê túi lọc và cà phê hoà tan, đáp ứng nhu cầu nhanh và tiện của người dùng; nhưng vẫn giữ được hương vị tuyệt hảo của nguyên liệu cà phê chất lượng.</a:t>
            </a:r>
            <a:endParaRPr sz="2400" b="0" i="0" u="none" strike="noStrike" cap="none">
              <a:solidFill>
                <a:schemeClr val="dk1"/>
              </a:solidFill>
              <a:uFillTx/>
              <a:latin typeface="Arial"/>
              <a:ea typeface="Arial"/>
              <a:cs typeface="Arial"/>
              <a:sym typeface="Arial"/>
            </a:endParaRPr>
          </a:p>
        </p:txBody>
      </p:sp>
      <p:sp>
        <p:nvSpPr>
          <p:cNvPr id="1607" name="Google Shape;1607;g627d42fa04_3_0"/>
          <p:cNvSpPr txBox="1">
            <a:spLocks/>
          </p:cNvSpPr>
          <p:nvPr/>
        </p:nvSpPr>
        <p:spPr>
          <a:xfrm>
            <a:off x="13929383" y="9198202"/>
            <a:ext cx="5988900" cy="615600"/>
          </a:xfrm>
          <a:prstGeom prst="rect">
            <a:avLst/>
          </a:prstGeom>
          <a:noFill/>
          <a:ln>
            <a:noFill/>
          </a:ln>
        </p:spPr>
        <p:txBody>
          <a:bodyPr spcFirstLastPara="1" wrap="square" lIns="182875" tIns="91425" rIns="18287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uFillTx/>
                <a:latin typeface="Georgia"/>
                <a:ea typeface="Georgia"/>
                <a:cs typeface="Georgia"/>
                <a:sym typeface="Georgia"/>
              </a:rPr>
              <a:t>Cà phê thưởng thức</a:t>
            </a:r>
            <a:endParaRPr sz="1400" b="0" i="0" u="none" strike="noStrike" cap="none">
              <a:solidFill>
                <a:srgbClr val="000000"/>
              </a:solidFill>
              <a:uFillTx/>
              <a:latin typeface="Georgia"/>
              <a:ea typeface="Georgia"/>
              <a:cs typeface="Georgia"/>
              <a:sym typeface="Georgia"/>
            </a:endParaRPr>
          </a:p>
        </p:txBody>
      </p:sp>
      <p:sp>
        <p:nvSpPr>
          <p:cNvPr id="1608" name="Google Shape;1608;g627d42fa04_3_0"/>
          <p:cNvSpPr>
            <a:spLocks/>
          </p:cNvSpPr>
          <p:nvPr/>
        </p:nvSpPr>
        <p:spPr>
          <a:xfrm>
            <a:off x="13929381" y="9729855"/>
            <a:ext cx="5988900" cy="1292700"/>
          </a:xfrm>
          <a:prstGeom prst="rect">
            <a:avLst/>
          </a:prstGeom>
          <a:noFill/>
          <a:ln>
            <a:noFill/>
          </a:ln>
        </p:spPr>
        <p:txBody>
          <a:bodyPr spcFirstLastPara="1" wrap="square" lIns="182875" tIns="91425" rIns="182875" bIns="91425" anchor="t" anchorCtr="0">
            <a:noAutofit/>
          </a:bodyPr>
          <a:lstStyle/>
          <a:p>
            <a:pPr marL="0" marR="0" lvl="0" indent="0" algn="just" rtl="0">
              <a:lnSpc>
                <a:spcPct val="100000"/>
              </a:lnSpc>
              <a:spcBef>
                <a:spcPts val="0"/>
              </a:spcBef>
              <a:spcAft>
                <a:spcPts val="0"/>
              </a:spcAft>
              <a:buClr>
                <a:srgbClr val="000000"/>
              </a:buClr>
              <a:buSzPts val="2400"/>
              <a:buFont typeface="Arial"/>
              <a:buNone/>
            </a:pPr>
            <a:r>
              <a:rPr lang="en-US" sz="2400" b="0" i="0" u="none" strike="noStrike" cap="none">
                <a:solidFill>
                  <a:schemeClr val="dk1"/>
                </a:solidFill>
                <a:uFillTx/>
                <a:latin typeface="Arial"/>
                <a:ea typeface="Arial"/>
                <a:cs typeface="Arial"/>
                <a:sym typeface="Arial"/>
              </a:rPr>
              <a:t>Đón đầu làn sóng cà phê thứ ba, </a:t>
            </a:r>
            <a:r>
              <a:rPr lang="en-US" sz="2400" b="1" i="0" u="none" strike="noStrike" cap="none">
                <a:solidFill>
                  <a:schemeClr val="dk1"/>
                </a:solidFill>
                <a:uFillTx/>
                <a:latin typeface="Arial"/>
                <a:ea typeface="Arial"/>
                <a:cs typeface="Arial"/>
                <a:sym typeface="Arial"/>
              </a:rPr>
              <a:t>HAN</a:t>
            </a:r>
            <a:r>
              <a:rPr lang="en-US" sz="2400" b="0" i="0" u="none" strike="noStrike" cap="none">
                <a:solidFill>
                  <a:schemeClr val="dk1"/>
                </a:solidFill>
                <a:uFillTx/>
                <a:latin typeface="Arial"/>
                <a:ea typeface="Arial"/>
                <a:cs typeface="Arial"/>
                <a:sym typeface="Arial"/>
              </a:rPr>
              <a:t>COFFEE đã nghiên cứu và xây dựng các công thức pour over, công thức cold brew tốt nhất, từ đó cho người dùng những lựa chọn thưởng thức cà phê đẳng cấp nhất.</a:t>
            </a:r>
            <a:endParaRPr sz="2400" b="0" i="0" u="none" strike="noStrike" cap="none">
              <a:solidFill>
                <a:schemeClr val="dk1"/>
              </a:solidFill>
              <a:uFillTx/>
              <a:latin typeface="Arial"/>
              <a:ea typeface="Arial"/>
              <a:cs typeface="Arial"/>
              <a:sym typeface="Arial"/>
            </a:endParaRPr>
          </a:p>
        </p:txBody>
      </p:sp>
      <p:sp>
        <p:nvSpPr>
          <p:cNvPr id="1609" name="Google Shape;1609;g627d42fa04_3_0"/>
          <p:cNvSpPr>
            <a:spLocks/>
          </p:cNvSpPr>
          <p:nvPr/>
        </p:nvSpPr>
        <p:spPr>
          <a:xfrm>
            <a:off x="12313678" y="5730944"/>
            <a:ext cx="983953" cy="734501"/>
          </a:xfrm>
          <a:custGeom>
            <a:avLst/>
            <a:gdLst/>
            <a:ahLst/>
            <a:cxnLst/>
            <a:rect l="l" t="t" r="r" b="b"/>
            <a:pathLst>
              <a:path w="66" h="49" extrusionOk="0">
                <a:moveTo>
                  <a:pt x="19" y="42"/>
                </a:moveTo>
                <a:cubicBezTo>
                  <a:pt x="19" y="43"/>
                  <a:pt x="18" y="43"/>
                  <a:pt x="17" y="42"/>
                </a:cubicBezTo>
                <a:cubicBezTo>
                  <a:pt x="1" y="25"/>
                  <a:pt x="1" y="25"/>
                  <a:pt x="1" y="25"/>
                </a:cubicBezTo>
                <a:cubicBezTo>
                  <a:pt x="0" y="25"/>
                  <a:pt x="0" y="24"/>
                  <a:pt x="1" y="24"/>
                </a:cubicBezTo>
                <a:cubicBezTo>
                  <a:pt x="17" y="7"/>
                  <a:pt x="17" y="7"/>
                  <a:pt x="17" y="7"/>
                </a:cubicBezTo>
                <a:cubicBezTo>
                  <a:pt x="18" y="7"/>
                  <a:pt x="19" y="7"/>
                  <a:pt x="19" y="7"/>
                </a:cubicBezTo>
                <a:cubicBezTo>
                  <a:pt x="21" y="9"/>
                  <a:pt x="21" y="9"/>
                  <a:pt x="21" y="9"/>
                </a:cubicBezTo>
                <a:cubicBezTo>
                  <a:pt x="21" y="9"/>
                  <a:pt x="21" y="10"/>
                  <a:pt x="21" y="11"/>
                </a:cubicBezTo>
                <a:cubicBezTo>
                  <a:pt x="7" y="25"/>
                  <a:pt x="7" y="25"/>
                  <a:pt x="7" y="25"/>
                </a:cubicBezTo>
                <a:cubicBezTo>
                  <a:pt x="21" y="39"/>
                  <a:pt x="21" y="39"/>
                  <a:pt x="21" y="39"/>
                </a:cubicBezTo>
                <a:cubicBezTo>
                  <a:pt x="21" y="39"/>
                  <a:pt x="21" y="40"/>
                  <a:pt x="21" y="40"/>
                </a:cubicBezTo>
                <a:lnTo>
                  <a:pt x="19" y="42"/>
                </a:lnTo>
                <a:close/>
                <a:moveTo>
                  <a:pt x="29" y="48"/>
                </a:moveTo>
                <a:cubicBezTo>
                  <a:pt x="28" y="49"/>
                  <a:pt x="28" y="49"/>
                  <a:pt x="27" y="49"/>
                </a:cubicBezTo>
                <a:cubicBezTo>
                  <a:pt x="25" y="48"/>
                  <a:pt x="25" y="48"/>
                  <a:pt x="25" y="48"/>
                </a:cubicBezTo>
                <a:cubicBezTo>
                  <a:pt x="24" y="48"/>
                  <a:pt x="24" y="48"/>
                  <a:pt x="24" y="47"/>
                </a:cubicBezTo>
                <a:cubicBezTo>
                  <a:pt x="38" y="1"/>
                  <a:pt x="38" y="1"/>
                  <a:pt x="38" y="1"/>
                </a:cubicBezTo>
                <a:cubicBezTo>
                  <a:pt x="38" y="0"/>
                  <a:pt x="38" y="0"/>
                  <a:pt x="39" y="0"/>
                </a:cubicBezTo>
                <a:cubicBezTo>
                  <a:pt x="41" y="1"/>
                  <a:pt x="41" y="1"/>
                  <a:pt x="41" y="1"/>
                </a:cubicBezTo>
                <a:cubicBezTo>
                  <a:pt x="42" y="1"/>
                  <a:pt x="42" y="2"/>
                  <a:pt x="42" y="2"/>
                </a:cubicBezTo>
                <a:lnTo>
                  <a:pt x="29" y="48"/>
                </a:lnTo>
                <a:close/>
                <a:moveTo>
                  <a:pt x="49" y="42"/>
                </a:moveTo>
                <a:cubicBezTo>
                  <a:pt x="48" y="43"/>
                  <a:pt x="48" y="43"/>
                  <a:pt x="47" y="42"/>
                </a:cubicBezTo>
                <a:cubicBezTo>
                  <a:pt x="45" y="40"/>
                  <a:pt x="45" y="40"/>
                  <a:pt x="45" y="40"/>
                </a:cubicBezTo>
                <a:cubicBezTo>
                  <a:pt x="45" y="40"/>
                  <a:pt x="45" y="39"/>
                  <a:pt x="45" y="39"/>
                </a:cubicBezTo>
                <a:cubicBezTo>
                  <a:pt x="59" y="25"/>
                  <a:pt x="59" y="25"/>
                  <a:pt x="59" y="25"/>
                </a:cubicBezTo>
                <a:cubicBezTo>
                  <a:pt x="45" y="11"/>
                  <a:pt x="45" y="11"/>
                  <a:pt x="45" y="11"/>
                </a:cubicBezTo>
                <a:cubicBezTo>
                  <a:pt x="45" y="10"/>
                  <a:pt x="45" y="9"/>
                  <a:pt x="45" y="9"/>
                </a:cubicBezTo>
                <a:cubicBezTo>
                  <a:pt x="47" y="7"/>
                  <a:pt x="47" y="7"/>
                  <a:pt x="47" y="7"/>
                </a:cubicBezTo>
                <a:cubicBezTo>
                  <a:pt x="48" y="7"/>
                  <a:pt x="48" y="7"/>
                  <a:pt x="49" y="7"/>
                </a:cubicBezTo>
                <a:cubicBezTo>
                  <a:pt x="65" y="24"/>
                  <a:pt x="65" y="24"/>
                  <a:pt x="65" y="24"/>
                </a:cubicBezTo>
                <a:cubicBezTo>
                  <a:pt x="66" y="24"/>
                  <a:pt x="66" y="25"/>
                  <a:pt x="65" y="25"/>
                </a:cubicBezTo>
                <a:lnTo>
                  <a:pt x="49" y="42"/>
                </a:ln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610" name="Google Shape;1610;g627d42fa04_3_0"/>
          <p:cNvSpPr>
            <a:spLocks/>
          </p:cNvSpPr>
          <p:nvPr/>
        </p:nvSpPr>
        <p:spPr>
          <a:xfrm>
            <a:off x="12386815" y="9838263"/>
            <a:ext cx="837681" cy="607015"/>
          </a:xfrm>
          <a:custGeom>
            <a:avLst/>
            <a:gdLst/>
            <a:ahLst/>
            <a:cxnLst/>
            <a:rect l="l" t="t" r="r" b="b"/>
            <a:pathLst>
              <a:path w="64" h="46" extrusionOk="0">
                <a:moveTo>
                  <a:pt x="64" y="42"/>
                </a:moveTo>
                <a:cubicBezTo>
                  <a:pt x="64" y="43"/>
                  <a:pt x="63" y="44"/>
                  <a:pt x="62" y="44"/>
                </a:cubicBezTo>
                <a:cubicBezTo>
                  <a:pt x="62" y="45"/>
                  <a:pt x="62" y="45"/>
                  <a:pt x="61" y="45"/>
                </a:cubicBezTo>
                <a:cubicBezTo>
                  <a:pt x="61" y="45"/>
                  <a:pt x="60" y="44"/>
                  <a:pt x="60" y="44"/>
                </a:cubicBezTo>
                <a:cubicBezTo>
                  <a:pt x="45" y="30"/>
                  <a:pt x="45" y="30"/>
                  <a:pt x="45" y="30"/>
                </a:cubicBezTo>
                <a:cubicBezTo>
                  <a:pt x="45" y="36"/>
                  <a:pt x="45" y="36"/>
                  <a:pt x="45" y="36"/>
                </a:cubicBezTo>
                <a:cubicBezTo>
                  <a:pt x="45" y="41"/>
                  <a:pt x="41" y="46"/>
                  <a:pt x="35" y="46"/>
                </a:cubicBezTo>
                <a:cubicBezTo>
                  <a:pt x="10" y="46"/>
                  <a:pt x="10" y="46"/>
                  <a:pt x="10" y="46"/>
                </a:cubicBezTo>
                <a:cubicBezTo>
                  <a:pt x="4" y="46"/>
                  <a:pt x="0" y="41"/>
                  <a:pt x="0" y="36"/>
                </a:cubicBezTo>
                <a:cubicBezTo>
                  <a:pt x="0" y="10"/>
                  <a:pt x="0" y="10"/>
                  <a:pt x="0" y="10"/>
                </a:cubicBezTo>
                <a:cubicBezTo>
                  <a:pt x="0" y="5"/>
                  <a:pt x="4" y="0"/>
                  <a:pt x="10" y="0"/>
                </a:cubicBezTo>
                <a:cubicBezTo>
                  <a:pt x="35" y="0"/>
                  <a:pt x="35" y="0"/>
                  <a:pt x="35" y="0"/>
                </a:cubicBezTo>
                <a:cubicBezTo>
                  <a:pt x="41" y="0"/>
                  <a:pt x="45" y="5"/>
                  <a:pt x="45" y="10"/>
                </a:cubicBezTo>
                <a:cubicBezTo>
                  <a:pt x="45" y="16"/>
                  <a:pt x="45" y="16"/>
                  <a:pt x="45" y="16"/>
                </a:cubicBezTo>
                <a:cubicBezTo>
                  <a:pt x="60" y="2"/>
                  <a:pt x="60" y="2"/>
                  <a:pt x="60" y="2"/>
                </a:cubicBezTo>
                <a:cubicBezTo>
                  <a:pt x="60" y="1"/>
                  <a:pt x="61" y="1"/>
                  <a:pt x="61" y="1"/>
                </a:cubicBezTo>
                <a:cubicBezTo>
                  <a:pt x="62" y="1"/>
                  <a:pt x="62" y="1"/>
                  <a:pt x="62" y="1"/>
                </a:cubicBezTo>
                <a:cubicBezTo>
                  <a:pt x="63" y="2"/>
                  <a:pt x="64" y="3"/>
                  <a:pt x="64" y="4"/>
                </a:cubicBezTo>
                <a:lnTo>
                  <a:pt x="64" y="42"/>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611" name="Google Shape;1611;g627d42fa04_3_0"/>
          <p:cNvSpPr txBox="1">
            <a:spLocks/>
          </p:cNvSpPr>
          <p:nvPr/>
        </p:nvSpPr>
        <p:spPr>
          <a:xfrm>
            <a:off x="1655867" y="1230460"/>
            <a:ext cx="208910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Giải pháp cho người uống cà phê</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94"/>
                                        </p:tgtEl>
                                        <p:attrNameLst>
                                          <p:attrName>style.visibility</p:attrName>
                                        </p:attrNameLst>
                                      </p:cBhvr>
                                      <p:to>
                                        <p:strVal val="visible"/>
                                      </p:to>
                                    </p:set>
                                    <p:animEffect transition="in" filter="fade">
                                      <p:cBhvr>
                                        <p:cTn id="7" dur="500"/>
                                        <p:tgtEl>
                                          <p:spTgt spid="159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95"/>
                                        </p:tgtEl>
                                        <p:attrNameLst>
                                          <p:attrName>style.visibility</p:attrName>
                                        </p:attrNameLst>
                                      </p:cBhvr>
                                      <p:to>
                                        <p:strVal val="visible"/>
                                      </p:to>
                                    </p:set>
                                    <p:animEffect transition="in" filter="fade">
                                      <p:cBhvr>
                                        <p:cTn id="11" dur="500"/>
                                        <p:tgtEl>
                                          <p:spTgt spid="159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597"/>
                                        </p:tgtEl>
                                        <p:attrNameLst>
                                          <p:attrName>style.visibility</p:attrName>
                                        </p:attrNameLst>
                                      </p:cBhvr>
                                      <p:to>
                                        <p:strVal val="visible"/>
                                      </p:to>
                                    </p:set>
                                    <p:animEffect transition="in" filter="fade">
                                      <p:cBhvr>
                                        <p:cTn id="15" dur="500"/>
                                        <p:tgtEl>
                                          <p:spTgt spid="159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599"/>
                                        </p:tgtEl>
                                        <p:attrNameLst>
                                          <p:attrName>style.visibility</p:attrName>
                                        </p:attrNameLst>
                                      </p:cBhvr>
                                      <p:to>
                                        <p:strVal val="visible"/>
                                      </p:to>
                                    </p:set>
                                    <p:animEffect transition="in" filter="fade">
                                      <p:cBhvr>
                                        <p:cTn id="19" dur="500"/>
                                        <p:tgtEl>
                                          <p:spTgt spid="159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600"/>
                                        </p:tgtEl>
                                        <p:attrNameLst>
                                          <p:attrName>style.visibility</p:attrName>
                                        </p:attrNameLst>
                                      </p:cBhvr>
                                      <p:to>
                                        <p:strVal val="visible"/>
                                      </p:to>
                                    </p:set>
                                    <p:animEffect transition="in" filter="fade">
                                      <p:cBhvr>
                                        <p:cTn id="23" dur="500"/>
                                        <p:tgtEl>
                                          <p:spTgt spid="1600"/>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603"/>
                                        </p:tgtEl>
                                        <p:attrNameLst>
                                          <p:attrName>style.visibility</p:attrName>
                                        </p:attrNameLst>
                                      </p:cBhvr>
                                      <p:to>
                                        <p:strVal val="visible"/>
                                      </p:to>
                                    </p:set>
                                    <p:animEffect transition="in" filter="fade">
                                      <p:cBhvr>
                                        <p:cTn id="27" dur="500"/>
                                        <p:tgtEl>
                                          <p:spTgt spid="160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609"/>
                                        </p:tgtEl>
                                        <p:attrNameLst>
                                          <p:attrName>style.visibility</p:attrName>
                                        </p:attrNameLst>
                                      </p:cBhvr>
                                      <p:to>
                                        <p:strVal val="visible"/>
                                      </p:to>
                                    </p:set>
                                    <p:animEffect transition="in" filter="fade">
                                      <p:cBhvr>
                                        <p:cTn id="31" dur="500"/>
                                        <p:tgtEl>
                                          <p:spTgt spid="1609"/>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605"/>
                                        </p:tgtEl>
                                        <p:attrNameLst>
                                          <p:attrName>style.visibility</p:attrName>
                                        </p:attrNameLst>
                                      </p:cBhvr>
                                      <p:to>
                                        <p:strVal val="visible"/>
                                      </p:to>
                                    </p:set>
                                    <p:animEffect transition="in" filter="fade">
                                      <p:cBhvr>
                                        <p:cTn id="35" dur="500"/>
                                        <p:tgtEl>
                                          <p:spTgt spid="1605"/>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606"/>
                                        </p:tgtEl>
                                        <p:attrNameLst>
                                          <p:attrName>style.visibility</p:attrName>
                                        </p:attrNameLst>
                                      </p:cBhvr>
                                      <p:to>
                                        <p:strVal val="visible"/>
                                      </p:to>
                                    </p:set>
                                    <p:animEffect transition="in" filter="fade">
                                      <p:cBhvr>
                                        <p:cTn id="39" dur="500"/>
                                        <p:tgtEl>
                                          <p:spTgt spid="1606"/>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596"/>
                                        </p:tgtEl>
                                        <p:attrNameLst>
                                          <p:attrName>style.visibility</p:attrName>
                                        </p:attrNameLst>
                                      </p:cBhvr>
                                      <p:to>
                                        <p:strVal val="visible"/>
                                      </p:to>
                                    </p:set>
                                    <p:animEffect transition="in" filter="fade">
                                      <p:cBhvr>
                                        <p:cTn id="43" dur="500"/>
                                        <p:tgtEl>
                                          <p:spTgt spid="1596"/>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598"/>
                                        </p:tgtEl>
                                        <p:attrNameLst>
                                          <p:attrName>style.visibility</p:attrName>
                                        </p:attrNameLst>
                                      </p:cBhvr>
                                      <p:to>
                                        <p:strVal val="visible"/>
                                      </p:to>
                                    </p:set>
                                    <p:animEffect transition="in" filter="fade">
                                      <p:cBhvr>
                                        <p:cTn id="47" dur="500"/>
                                        <p:tgtEl>
                                          <p:spTgt spid="1598"/>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601"/>
                                        </p:tgtEl>
                                        <p:attrNameLst>
                                          <p:attrName>style.visibility</p:attrName>
                                        </p:attrNameLst>
                                      </p:cBhvr>
                                      <p:to>
                                        <p:strVal val="visible"/>
                                      </p:to>
                                    </p:set>
                                    <p:animEffect transition="in" filter="fade">
                                      <p:cBhvr>
                                        <p:cTn id="51" dur="500"/>
                                        <p:tgtEl>
                                          <p:spTgt spid="1601"/>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602"/>
                                        </p:tgtEl>
                                        <p:attrNameLst>
                                          <p:attrName>style.visibility</p:attrName>
                                        </p:attrNameLst>
                                      </p:cBhvr>
                                      <p:to>
                                        <p:strVal val="visible"/>
                                      </p:to>
                                    </p:set>
                                    <p:animEffect transition="in" filter="fade">
                                      <p:cBhvr>
                                        <p:cTn id="55" dur="500"/>
                                        <p:tgtEl>
                                          <p:spTgt spid="1602"/>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1604"/>
                                        </p:tgtEl>
                                        <p:attrNameLst>
                                          <p:attrName>style.visibility</p:attrName>
                                        </p:attrNameLst>
                                      </p:cBhvr>
                                      <p:to>
                                        <p:strVal val="visible"/>
                                      </p:to>
                                    </p:set>
                                    <p:animEffect transition="in" filter="fade">
                                      <p:cBhvr>
                                        <p:cTn id="59" dur="500"/>
                                        <p:tgtEl>
                                          <p:spTgt spid="1604"/>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10"/>
                                        </p:tgtEl>
                                        <p:attrNameLst>
                                          <p:attrName>style.visibility</p:attrName>
                                        </p:attrNameLst>
                                      </p:cBhvr>
                                      <p:to>
                                        <p:strVal val="visible"/>
                                      </p:to>
                                    </p:set>
                                    <p:animEffect transition="in" filter="fade">
                                      <p:cBhvr>
                                        <p:cTn id="63" dur="500"/>
                                        <p:tgtEl>
                                          <p:spTgt spid="1610"/>
                                        </p:tgtEl>
                                      </p:cBhvr>
                                    </p:animEffect>
                                  </p:childTnLst>
                                </p:cTn>
                              </p:par>
                            </p:childTnLst>
                          </p:cTn>
                        </p:par>
                        <p:par>
                          <p:cTn id="64" fill="hold">
                            <p:stCondLst>
                              <p:cond delay="7500"/>
                            </p:stCondLst>
                            <p:childTnLst>
                              <p:par>
                                <p:cTn id="65" presetID="10" presetClass="entr" presetSubtype="0" fill="hold" nodeType="afterEffect">
                                  <p:stCondLst>
                                    <p:cond delay="0"/>
                                  </p:stCondLst>
                                  <p:childTnLst>
                                    <p:set>
                                      <p:cBhvr>
                                        <p:cTn id="66" dur="1" fill="hold">
                                          <p:stCondLst>
                                            <p:cond delay="0"/>
                                          </p:stCondLst>
                                        </p:cTn>
                                        <p:tgtEl>
                                          <p:spTgt spid="1607"/>
                                        </p:tgtEl>
                                        <p:attrNameLst>
                                          <p:attrName>style.visibility</p:attrName>
                                        </p:attrNameLst>
                                      </p:cBhvr>
                                      <p:to>
                                        <p:strVal val="visible"/>
                                      </p:to>
                                    </p:set>
                                    <p:animEffect transition="in" filter="fade">
                                      <p:cBhvr>
                                        <p:cTn id="67" dur="500"/>
                                        <p:tgtEl>
                                          <p:spTgt spid="160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1608"/>
                                        </p:tgtEl>
                                        <p:attrNameLst>
                                          <p:attrName>style.visibility</p:attrName>
                                        </p:attrNameLst>
                                      </p:cBhvr>
                                      <p:to>
                                        <p:strVal val="visible"/>
                                      </p:to>
                                    </p:set>
                                    <p:animEffect transition="in" filter="fade">
                                      <p:cBhvr>
                                        <p:cTn id="71" dur="500"/>
                                        <p:tgtEl>
                                          <p:spTgt spid="16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616"/>
        <p:cNvGrpSpPr/>
        <p:nvPr/>
      </p:nvGrpSpPr>
      <p:grpSpPr>
        <a:xfrm>
          <a:off x="0" y="0"/>
          <a:ext cx="0" cy="0"/>
          <a:chOff x="0" y="0"/>
          <a:chExt cx="0" cy="0"/>
        </a:xfrm>
      </p:grpSpPr>
      <p:grpSp>
        <p:nvGrpSpPr>
          <p:cNvPr id="1617" name="Google Shape;1617;g627d42fa04_3_31"/>
          <p:cNvGrpSpPr/>
          <p:nvPr/>
        </p:nvGrpSpPr>
        <p:grpSpPr>
          <a:xfrm>
            <a:off x="9214560" y="3796472"/>
            <a:ext cx="1024927" cy="479318"/>
            <a:chOff x="3366706" y="1459073"/>
            <a:chExt cx="465029" cy="221445"/>
          </a:xfrm>
        </p:grpSpPr>
        <p:cxnSp>
          <p:nvCxnSpPr>
            <p:cNvPr id="1618" name="Google Shape;1618;g627d42fa04_3_31"/>
            <p:cNvCxnSpPr/>
            <p:nvPr/>
          </p:nvCxnSpPr>
          <p:spPr>
            <a:xfrm rot="10800000">
              <a:off x="3592035" y="1460618"/>
              <a:ext cx="239700" cy="219900"/>
            </a:xfrm>
            <a:prstGeom prst="straightConnector1">
              <a:avLst/>
            </a:prstGeom>
            <a:noFill/>
            <a:ln w="19050" cap="rnd" cmpd="sng">
              <a:solidFill>
                <a:schemeClr val="accent2"/>
              </a:solidFill>
              <a:prstDash val="solid"/>
              <a:round/>
              <a:headEnd type="none" w="sm" len="sm"/>
              <a:tailEnd type="none" w="sm" len="sm"/>
            </a:ln>
          </p:spPr>
        </p:cxnSp>
        <p:cxnSp>
          <p:nvCxnSpPr>
            <p:cNvPr id="1619" name="Google Shape;1619;g627d42fa04_3_31"/>
            <p:cNvCxnSpPr/>
            <p:nvPr/>
          </p:nvCxnSpPr>
          <p:spPr>
            <a:xfrm rot="10800000">
              <a:off x="3366706" y="1459073"/>
              <a:ext cx="225300" cy="0"/>
            </a:xfrm>
            <a:prstGeom prst="straightConnector1">
              <a:avLst/>
            </a:prstGeom>
            <a:noFill/>
            <a:ln w="19050" cap="rnd" cmpd="sng">
              <a:solidFill>
                <a:schemeClr val="accent2"/>
              </a:solidFill>
              <a:prstDash val="solid"/>
              <a:round/>
              <a:headEnd type="none" w="sm" len="sm"/>
              <a:tailEnd type="none" w="sm" len="sm"/>
            </a:ln>
          </p:spPr>
        </p:cxnSp>
      </p:grpSp>
      <p:grpSp>
        <p:nvGrpSpPr>
          <p:cNvPr id="1620" name="Google Shape;1620;g627d42fa04_3_31"/>
          <p:cNvGrpSpPr/>
          <p:nvPr/>
        </p:nvGrpSpPr>
        <p:grpSpPr>
          <a:xfrm flipH="1">
            <a:off x="14929325" y="4878319"/>
            <a:ext cx="1133441" cy="486312"/>
            <a:chOff x="3318657" y="1459155"/>
            <a:chExt cx="513078" cy="221363"/>
          </a:xfrm>
        </p:grpSpPr>
        <p:cxnSp>
          <p:nvCxnSpPr>
            <p:cNvPr id="1621" name="Google Shape;1621;g627d42fa04_3_31"/>
            <p:cNvCxnSpPr/>
            <p:nvPr/>
          </p:nvCxnSpPr>
          <p:spPr>
            <a:xfrm rot="10800000">
              <a:off x="3592635" y="1460618"/>
              <a:ext cx="239100" cy="219900"/>
            </a:xfrm>
            <a:prstGeom prst="straightConnector1">
              <a:avLst/>
            </a:prstGeom>
            <a:noFill/>
            <a:ln w="19050" cap="rnd" cmpd="sng">
              <a:solidFill>
                <a:schemeClr val="accent3"/>
              </a:solidFill>
              <a:prstDash val="solid"/>
              <a:round/>
              <a:headEnd type="none" w="sm" len="sm"/>
              <a:tailEnd type="none" w="sm" len="sm"/>
            </a:ln>
          </p:spPr>
        </p:cxnSp>
        <p:cxnSp>
          <p:nvCxnSpPr>
            <p:cNvPr id="1622" name="Google Shape;1622;g627d42fa04_3_31"/>
            <p:cNvCxnSpPr/>
            <p:nvPr/>
          </p:nvCxnSpPr>
          <p:spPr>
            <a:xfrm rot="10800000">
              <a:off x="3318657" y="1459155"/>
              <a:ext cx="273900" cy="0"/>
            </a:xfrm>
            <a:prstGeom prst="straightConnector1">
              <a:avLst/>
            </a:prstGeom>
            <a:noFill/>
            <a:ln w="19050" cap="rnd" cmpd="sng">
              <a:solidFill>
                <a:schemeClr val="accent3"/>
              </a:solidFill>
              <a:prstDash val="solid"/>
              <a:round/>
              <a:headEnd type="none" w="sm" len="sm"/>
              <a:tailEnd type="none" w="sm" len="sm"/>
            </a:ln>
          </p:spPr>
        </p:cxnSp>
      </p:grpSp>
      <p:grpSp>
        <p:nvGrpSpPr>
          <p:cNvPr id="1623" name="Google Shape;1623;g627d42fa04_3_31"/>
          <p:cNvGrpSpPr/>
          <p:nvPr/>
        </p:nvGrpSpPr>
        <p:grpSpPr>
          <a:xfrm rot="10800000" flipH="1">
            <a:off x="8312752" y="9513716"/>
            <a:ext cx="1004181" cy="479318"/>
            <a:chOff x="3376511" y="1459073"/>
            <a:chExt cx="455224" cy="221445"/>
          </a:xfrm>
        </p:grpSpPr>
        <p:cxnSp>
          <p:nvCxnSpPr>
            <p:cNvPr id="1624" name="Google Shape;1624;g627d42fa04_3_31"/>
            <p:cNvCxnSpPr/>
            <p:nvPr/>
          </p:nvCxnSpPr>
          <p:spPr>
            <a:xfrm rot="10800000">
              <a:off x="3592335" y="1460618"/>
              <a:ext cx="239400" cy="219900"/>
            </a:xfrm>
            <a:prstGeom prst="straightConnector1">
              <a:avLst/>
            </a:prstGeom>
            <a:noFill/>
            <a:ln w="19050" cap="rnd" cmpd="sng">
              <a:solidFill>
                <a:srgbClr val="A5A5A5"/>
              </a:solidFill>
              <a:prstDash val="solid"/>
              <a:round/>
              <a:headEnd type="none" w="sm" len="sm"/>
              <a:tailEnd type="none" w="sm" len="sm"/>
            </a:ln>
          </p:spPr>
        </p:cxnSp>
        <p:cxnSp>
          <p:nvCxnSpPr>
            <p:cNvPr id="1625" name="Google Shape;1625;g627d42fa04_3_31"/>
            <p:cNvCxnSpPr/>
            <p:nvPr/>
          </p:nvCxnSpPr>
          <p:spPr>
            <a:xfrm rot="10800000">
              <a:off x="3376511" y="1459073"/>
              <a:ext cx="215700" cy="0"/>
            </a:xfrm>
            <a:prstGeom prst="straightConnector1">
              <a:avLst/>
            </a:prstGeom>
            <a:noFill/>
            <a:ln w="19050" cap="rnd" cmpd="sng">
              <a:solidFill>
                <a:srgbClr val="A5A5A5"/>
              </a:solidFill>
              <a:prstDash val="solid"/>
              <a:round/>
              <a:headEnd type="none" w="sm" len="sm"/>
              <a:tailEnd type="none" w="sm" len="sm"/>
            </a:ln>
          </p:spPr>
        </p:cxnSp>
      </p:grpSp>
      <p:grpSp>
        <p:nvGrpSpPr>
          <p:cNvPr id="1626" name="Google Shape;1626;g627d42fa04_3_31"/>
          <p:cNvGrpSpPr/>
          <p:nvPr/>
        </p:nvGrpSpPr>
        <p:grpSpPr>
          <a:xfrm rot="10800000">
            <a:off x="14401212" y="9775550"/>
            <a:ext cx="1084857" cy="486312"/>
            <a:chOff x="3339313" y="1459155"/>
            <a:chExt cx="492422" cy="221363"/>
          </a:xfrm>
        </p:grpSpPr>
        <p:cxnSp>
          <p:nvCxnSpPr>
            <p:cNvPr id="1627" name="Google Shape;1627;g627d42fa04_3_31"/>
            <p:cNvCxnSpPr/>
            <p:nvPr/>
          </p:nvCxnSpPr>
          <p:spPr>
            <a:xfrm rot="10800000">
              <a:off x="3592035" y="1460618"/>
              <a:ext cx="239700" cy="219900"/>
            </a:xfrm>
            <a:prstGeom prst="straightConnector1">
              <a:avLst/>
            </a:prstGeom>
            <a:noFill/>
            <a:ln w="19050" cap="rnd" cmpd="sng">
              <a:solidFill>
                <a:schemeClr val="accent4"/>
              </a:solidFill>
              <a:prstDash val="solid"/>
              <a:round/>
              <a:headEnd type="none" w="sm" len="sm"/>
              <a:tailEnd type="none" w="sm" len="sm"/>
            </a:ln>
          </p:spPr>
        </p:cxnSp>
        <p:cxnSp>
          <p:nvCxnSpPr>
            <p:cNvPr id="1628" name="Google Shape;1628;g627d42fa04_3_31"/>
            <p:cNvCxnSpPr/>
            <p:nvPr/>
          </p:nvCxnSpPr>
          <p:spPr>
            <a:xfrm rot="10800000">
              <a:off x="3339313" y="1459155"/>
              <a:ext cx="252600" cy="0"/>
            </a:xfrm>
            <a:prstGeom prst="straightConnector1">
              <a:avLst/>
            </a:prstGeom>
            <a:noFill/>
            <a:ln w="19050" cap="rnd" cmpd="sng">
              <a:solidFill>
                <a:schemeClr val="accent4"/>
              </a:solidFill>
              <a:prstDash val="solid"/>
              <a:round/>
              <a:headEnd type="none" w="sm" len="sm"/>
              <a:tailEnd type="none" w="sm" len="sm"/>
            </a:ln>
          </p:spPr>
        </p:cxnSp>
      </p:grpSp>
      <p:sp>
        <p:nvSpPr>
          <p:cNvPr id="1629" name="Google Shape;1629;g627d42fa04_3_31"/>
          <p:cNvSpPr>
            <a:spLocks/>
          </p:cNvSpPr>
          <p:nvPr/>
        </p:nvSpPr>
        <p:spPr>
          <a:xfrm>
            <a:off x="7941741" y="6095017"/>
            <a:ext cx="4111418" cy="4933059"/>
          </a:xfrm>
          <a:custGeom>
            <a:avLst/>
            <a:gdLst/>
            <a:ahLst/>
            <a:cxnLst/>
            <a:rect l="l" t="t" r="r" b="b"/>
            <a:pathLst>
              <a:path w="496" h="595" extrusionOk="0">
                <a:moveTo>
                  <a:pt x="248" y="158"/>
                </a:moveTo>
                <a:cubicBezTo>
                  <a:pt x="248" y="158"/>
                  <a:pt x="248" y="159"/>
                  <a:pt x="248" y="160"/>
                </a:cubicBezTo>
                <a:cubicBezTo>
                  <a:pt x="248" y="171"/>
                  <a:pt x="249" y="182"/>
                  <a:pt x="250" y="192"/>
                </a:cubicBezTo>
                <a:cubicBezTo>
                  <a:pt x="257" y="247"/>
                  <a:pt x="281" y="295"/>
                  <a:pt x="321" y="335"/>
                </a:cubicBezTo>
                <a:cubicBezTo>
                  <a:pt x="355" y="369"/>
                  <a:pt x="393" y="391"/>
                  <a:pt x="437" y="401"/>
                </a:cubicBezTo>
                <a:cubicBezTo>
                  <a:pt x="456" y="406"/>
                  <a:pt x="475" y="408"/>
                  <a:pt x="496" y="408"/>
                </a:cubicBezTo>
                <a:cubicBezTo>
                  <a:pt x="496" y="595"/>
                  <a:pt x="496" y="595"/>
                  <a:pt x="496" y="595"/>
                </a:cubicBezTo>
                <a:cubicBezTo>
                  <a:pt x="474" y="595"/>
                  <a:pt x="452" y="594"/>
                  <a:pt x="430" y="591"/>
                </a:cubicBezTo>
                <a:cubicBezTo>
                  <a:pt x="338" y="578"/>
                  <a:pt x="258" y="537"/>
                  <a:pt x="189" y="468"/>
                </a:cubicBezTo>
                <a:cubicBezTo>
                  <a:pt x="112" y="390"/>
                  <a:pt x="69" y="299"/>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lnTo>
                  <a:pt x="248" y="158"/>
                </a:lnTo>
                <a:close/>
              </a:path>
            </a:pathLst>
          </a:custGeom>
          <a:solidFill>
            <a:schemeClr val="accent1"/>
          </a:solidFill>
          <a:ln>
            <a:noFill/>
          </a:ln>
        </p:spPr>
        <p:txBody>
          <a:bodyPr spcFirstLastPara="1" wrap="square" lIns="243850" tIns="121925" rIns="243850" bIns="121925"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Light"/>
              <a:ea typeface="Open Sans Light"/>
              <a:cs typeface="Open Sans Light"/>
              <a:sym typeface="Open Sans Light"/>
            </a:endParaRPr>
          </a:p>
        </p:txBody>
      </p:sp>
      <p:sp>
        <p:nvSpPr>
          <p:cNvPr id="1630" name="Google Shape;1630;g627d42fa04_3_31"/>
          <p:cNvSpPr>
            <a:spLocks/>
          </p:cNvSpPr>
          <p:nvPr/>
        </p:nvSpPr>
        <p:spPr>
          <a:xfrm>
            <a:off x="10727008" y="7403502"/>
            <a:ext cx="4947697" cy="4121376"/>
          </a:xfrm>
          <a:custGeom>
            <a:avLst/>
            <a:gdLst/>
            <a:ahLst/>
            <a:cxnLst/>
            <a:rect l="l" t="t" r="r" b="b"/>
            <a:pathLst>
              <a:path w="597" h="497" extrusionOk="0">
                <a:moveTo>
                  <a:pt x="403" y="61"/>
                </a:moveTo>
                <a:cubicBezTo>
                  <a:pt x="408" y="42"/>
                  <a:pt x="410" y="22"/>
                  <a:pt x="410" y="2"/>
                </a:cubicBezTo>
                <a:cubicBezTo>
                  <a:pt x="410" y="1"/>
                  <a:pt x="410" y="0"/>
                  <a:pt x="410" y="0"/>
                </a:cubicBezTo>
                <a:cubicBezTo>
                  <a:pt x="597" y="0"/>
                  <a:pt x="597" y="0"/>
                  <a:pt x="597" y="0"/>
                </a:cubicBezTo>
                <a:cubicBezTo>
                  <a:pt x="597" y="0"/>
                  <a:pt x="597" y="1"/>
                  <a:pt x="597" y="2"/>
                </a:cubicBezTo>
                <a:cubicBezTo>
                  <a:pt x="597" y="24"/>
                  <a:pt x="595" y="46"/>
                  <a:pt x="592" y="68"/>
                </a:cubicBezTo>
                <a:cubicBezTo>
                  <a:pt x="579" y="160"/>
                  <a:pt x="538" y="241"/>
                  <a:pt x="469" y="310"/>
                </a:cubicBezTo>
                <a:cubicBezTo>
                  <a:pt x="384" y="395"/>
                  <a:pt x="281" y="437"/>
                  <a:pt x="161" y="437"/>
                </a:cubicBezTo>
                <a:cubicBezTo>
                  <a:pt x="161" y="437"/>
                  <a:pt x="160" y="437"/>
                  <a:pt x="160" y="437"/>
                </a:cubicBezTo>
                <a:cubicBezTo>
                  <a:pt x="160" y="497"/>
                  <a:pt x="160" y="497"/>
                  <a:pt x="160" y="497"/>
                </a:cubicBezTo>
                <a:cubicBezTo>
                  <a:pt x="0" y="341"/>
                  <a:pt x="0" y="341"/>
                  <a:pt x="0" y="341"/>
                </a:cubicBezTo>
                <a:cubicBezTo>
                  <a:pt x="160" y="185"/>
                  <a:pt x="160" y="185"/>
                  <a:pt x="160" y="185"/>
                </a:cubicBezTo>
                <a:cubicBezTo>
                  <a:pt x="160" y="250"/>
                  <a:pt x="160" y="250"/>
                  <a:pt x="160" y="250"/>
                </a:cubicBezTo>
                <a:cubicBezTo>
                  <a:pt x="160" y="250"/>
                  <a:pt x="161" y="250"/>
                  <a:pt x="161" y="250"/>
                </a:cubicBezTo>
                <a:cubicBezTo>
                  <a:pt x="230" y="250"/>
                  <a:pt x="288" y="226"/>
                  <a:pt x="337" y="177"/>
                </a:cubicBezTo>
                <a:cubicBezTo>
                  <a:pt x="371" y="143"/>
                  <a:pt x="393" y="104"/>
                  <a:pt x="403" y="61"/>
                </a:cubicBezTo>
                <a:close/>
              </a:path>
            </a:pathLst>
          </a:custGeom>
          <a:solidFill>
            <a:schemeClr val="accent4"/>
          </a:solidFill>
          <a:ln>
            <a:noFill/>
          </a:ln>
        </p:spPr>
        <p:txBody>
          <a:bodyPr spcFirstLastPara="1" wrap="square" lIns="243850" tIns="121925" rIns="243850" bIns="121925"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Light"/>
              <a:ea typeface="Open Sans Light"/>
              <a:cs typeface="Open Sans Light"/>
              <a:sym typeface="Open Sans Light"/>
            </a:endParaRPr>
          </a:p>
        </p:txBody>
      </p:sp>
      <p:sp>
        <p:nvSpPr>
          <p:cNvPr id="1631" name="Google Shape;1631;g627d42fa04_3_31"/>
          <p:cNvSpPr>
            <a:spLocks/>
          </p:cNvSpPr>
          <p:nvPr/>
        </p:nvSpPr>
        <p:spPr>
          <a:xfrm>
            <a:off x="12053158" y="3796422"/>
            <a:ext cx="4125412" cy="4950549"/>
          </a:xfrm>
          <a:custGeom>
            <a:avLst/>
            <a:gdLst/>
            <a:ahLst/>
            <a:cxnLst/>
            <a:rect l="l" t="t" r="r" b="b"/>
            <a:pathLst>
              <a:path w="498" h="597" extrusionOk="0">
                <a:moveTo>
                  <a:pt x="67" y="5"/>
                </a:moveTo>
                <a:cubicBezTo>
                  <a:pt x="159" y="18"/>
                  <a:pt x="240" y="59"/>
                  <a:pt x="309" y="129"/>
                </a:cubicBezTo>
                <a:cubicBezTo>
                  <a:pt x="394" y="213"/>
                  <a:pt x="436" y="315"/>
                  <a:pt x="437" y="435"/>
                </a:cubicBezTo>
                <a:cubicBezTo>
                  <a:pt x="498" y="435"/>
                  <a:pt x="498" y="435"/>
                  <a:pt x="498" y="435"/>
                </a:cubicBezTo>
                <a:cubicBezTo>
                  <a:pt x="341" y="597"/>
                  <a:pt x="341" y="597"/>
                  <a:pt x="341" y="597"/>
                </a:cubicBezTo>
                <a:cubicBezTo>
                  <a:pt x="184" y="435"/>
                  <a:pt x="184" y="435"/>
                  <a:pt x="184" y="435"/>
                </a:cubicBezTo>
                <a:cubicBezTo>
                  <a:pt x="250" y="435"/>
                  <a:pt x="250" y="435"/>
                  <a:pt x="250" y="435"/>
                </a:cubicBezTo>
                <a:cubicBezTo>
                  <a:pt x="249" y="367"/>
                  <a:pt x="225" y="309"/>
                  <a:pt x="177" y="261"/>
                </a:cubicBezTo>
                <a:cubicBezTo>
                  <a:pt x="143" y="227"/>
                  <a:pt x="104" y="205"/>
                  <a:pt x="60" y="194"/>
                </a:cubicBezTo>
                <a:cubicBezTo>
                  <a:pt x="41" y="190"/>
                  <a:pt x="21" y="188"/>
                  <a:pt x="1" y="188"/>
                </a:cubicBezTo>
                <a:cubicBezTo>
                  <a:pt x="1" y="188"/>
                  <a:pt x="0" y="188"/>
                  <a:pt x="0" y="188"/>
                </a:cubicBezTo>
                <a:cubicBezTo>
                  <a:pt x="0" y="0"/>
                  <a:pt x="0" y="0"/>
                  <a:pt x="0" y="0"/>
                </a:cubicBezTo>
                <a:cubicBezTo>
                  <a:pt x="0" y="0"/>
                  <a:pt x="1" y="0"/>
                  <a:pt x="1" y="0"/>
                </a:cubicBezTo>
                <a:cubicBezTo>
                  <a:pt x="24" y="0"/>
                  <a:pt x="46" y="2"/>
                  <a:pt x="67" y="5"/>
                </a:cubicBezTo>
                <a:close/>
              </a:path>
            </a:pathLst>
          </a:custGeom>
          <a:solidFill>
            <a:schemeClr val="accent3"/>
          </a:solidFill>
          <a:ln>
            <a:noFill/>
          </a:ln>
        </p:spPr>
        <p:txBody>
          <a:bodyPr spcFirstLastPara="1" wrap="square" lIns="243850" tIns="121925" rIns="243850" bIns="121925"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Light"/>
              <a:ea typeface="Open Sans Light"/>
              <a:cs typeface="Open Sans Light"/>
              <a:sym typeface="Open Sans Light"/>
            </a:endParaRPr>
          </a:p>
        </p:txBody>
      </p:sp>
      <p:sp>
        <p:nvSpPr>
          <p:cNvPr id="1632" name="Google Shape;1632;g627d42fa04_3_31"/>
          <p:cNvSpPr>
            <a:spLocks/>
          </p:cNvSpPr>
          <p:nvPr/>
        </p:nvSpPr>
        <p:spPr>
          <a:xfrm>
            <a:off x="8445609" y="3292620"/>
            <a:ext cx="4933700" cy="4110880"/>
          </a:xfrm>
          <a:custGeom>
            <a:avLst/>
            <a:gdLst/>
            <a:ahLst/>
            <a:cxnLst/>
            <a:rect l="l" t="t" r="r" b="b"/>
            <a:pathLst>
              <a:path w="595" h="496" extrusionOk="0">
                <a:moveTo>
                  <a:pt x="96" y="338"/>
                </a:moveTo>
                <a:cubicBezTo>
                  <a:pt x="96" y="338"/>
                  <a:pt x="95" y="338"/>
                  <a:pt x="95" y="338"/>
                </a:cubicBezTo>
                <a:cubicBezTo>
                  <a:pt x="96" y="338"/>
                  <a:pt x="96" y="338"/>
                  <a:pt x="96" y="338"/>
                </a:cubicBezTo>
                <a:close/>
                <a:moveTo>
                  <a:pt x="435" y="0"/>
                </a:moveTo>
                <a:cubicBezTo>
                  <a:pt x="595" y="157"/>
                  <a:pt x="595" y="157"/>
                  <a:pt x="595" y="157"/>
                </a:cubicBezTo>
                <a:cubicBezTo>
                  <a:pt x="435" y="314"/>
                  <a:pt x="435" y="314"/>
                  <a:pt x="435" y="314"/>
                </a:cubicBezTo>
                <a:cubicBezTo>
                  <a:pt x="435" y="249"/>
                  <a:pt x="435" y="249"/>
                  <a:pt x="435" y="249"/>
                </a:cubicBezTo>
                <a:cubicBezTo>
                  <a:pt x="367" y="249"/>
                  <a:pt x="309" y="273"/>
                  <a:pt x="260" y="322"/>
                </a:cubicBezTo>
                <a:cubicBezTo>
                  <a:pt x="227" y="356"/>
                  <a:pt x="204" y="394"/>
                  <a:pt x="194" y="437"/>
                </a:cubicBezTo>
                <a:cubicBezTo>
                  <a:pt x="190" y="456"/>
                  <a:pt x="187" y="475"/>
                  <a:pt x="187" y="496"/>
                </a:cubicBezTo>
                <a:cubicBezTo>
                  <a:pt x="0" y="496"/>
                  <a:pt x="0" y="496"/>
                  <a:pt x="0" y="496"/>
                </a:cubicBezTo>
                <a:cubicBezTo>
                  <a:pt x="0" y="473"/>
                  <a:pt x="2" y="451"/>
                  <a:pt x="5" y="429"/>
                </a:cubicBezTo>
                <a:cubicBezTo>
                  <a:pt x="18" y="338"/>
                  <a:pt x="59" y="258"/>
                  <a:pt x="128" y="190"/>
                </a:cubicBezTo>
                <a:cubicBezTo>
                  <a:pt x="213" y="104"/>
                  <a:pt x="315" y="62"/>
                  <a:pt x="435" y="61"/>
                </a:cubicBezTo>
                <a:lnTo>
                  <a:pt x="435" y="0"/>
                </a:lnTo>
                <a:close/>
              </a:path>
            </a:pathLst>
          </a:custGeom>
          <a:solidFill>
            <a:schemeClr val="accent2"/>
          </a:solidFill>
          <a:ln>
            <a:noFill/>
          </a:ln>
        </p:spPr>
        <p:txBody>
          <a:bodyPr spcFirstLastPara="1" wrap="square" lIns="243850" tIns="121925" rIns="243850" bIns="121925"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Light"/>
              <a:ea typeface="Open Sans Light"/>
              <a:cs typeface="Open Sans Light"/>
              <a:sym typeface="Open Sans Light"/>
            </a:endParaRPr>
          </a:p>
        </p:txBody>
      </p:sp>
      <p:sp>
        <p:nvSpPr>
          <p:cNvPr id="1633" name="Google Shape;1633;g627d42fa04_3_31"/>
          <p:cNvSpPr txBox="1">
            <a:spLocks/>
          </p:cNvSpPr>
          <p:nvPr/>
        </p:nvSpPr>
        <p:spPr>
          <a:xfrm>
            <a:off x="11551399" y="3880772"/>
            <a:ext cx="1098000" cy="1154100"/>
          </a:xfrm>
          <a:prstGeom prst="rect">
            <a:avLst/>
          </a:prstGeom>
          <a:noFill/>
          <a:ln>
            <a:noFill/>
          </a:ln>
        </p:spPr>
        <p:txBody>
          <a:bodyPr spcFirstLastPara="1" wrap="square" lIns="0" tIns="0" rIns="0" bIns="0" anchor="b" anchorCtr="0">
            <a:noAutofit/>
          </a:bodyPr>
          <a:lstStyle/>
          <a:p>
            <a:pPr marL="0" marR="0" lvl="0" indent="0" algn="ctr" rtl="0">
              <a:lnSpc>
                <a:spcPct val="100000"/>
              </a:lnSpc>
              <a:spcBef>
                <a:spcPts val="0"/>
              </a:spcBef>
              <a:spcAft>
                <a:spcPts val="0"/>
              </a:spcAft>
              <a:buClr>
                <a:srgbClr val="000000"/>
              </a:buClr>
              <a:buSzPts val="7500"/>
              <a:buFont typeface="Arial"/>
              <a:buNone/>
            </a:pPr>
            <a:r>
              <a:rPr lang="en-US" sz="7500" b="1" i="0" u="none" strike="noStrike" cap="none">
                <a:solidFill>
                  <a:schemeClr val="lt1"/>
                </a:solidFill>
                <a:uFillTx/>
                <a:latin typeface="Open Sans Light"/>
                <a:ea typeface="Open Sans Light"/>
                <a:cs typeface="Open Sans Light"/>
                <a:sym typeface="Open Sans Light"/>
              </a:rPr>
              <a:t>01</a:t>
            </a:r>
            <a:endParaRPr sz="1400" b="0" i="0" u="none" strike="noStrike" cap="none">
              <a:solidFill>
                <a:srgbClr val="000000"/>
              </a:solidFill>
              <a:uFillTx/>
              <a:latin typeface="Arial"/>
              <a:ea typeface="Arial"/>
              <a:cs typeface="Arial"/>
              <a:sym typeface="Arial"/>
            </a:endParaRPr>
          </a:p>
        </p:txBody>
      </p:sp>
      <p:sp>
        <p:nvSpPr>
          <p:cNvPr id="1634" name="Google Shape;1634;g627d42fa04_3_31"/>
          <p:cNvSpPr txBox="1">
            <a:spLocks/>
          </p:cNvSpPr>
          <p:nvPr/>
        </p:nvSpPr>
        <p:spPr>
          <a:xfrm>
            <a:off x="14324419" y="7162480"/>
            <a:ext cx="1098000" cy="1154100"/>
          </a:xfrm>
          <a:prstGeom prst="rect">
            <a:avLst/>
          </a:prstGeom>
          <a:noFill/>
          <a:ln>
            <a:noFill/>
          </a:ln>
        </p:spPr>
        <p:txBody>
          <a:bodyPr spcFirstLastPara="1" wrap="square" lIns="0" tIns="0" rIns="0" bIns="0" anchor="b" anchorCtr="0">
            <a:noAutofit/>
          </a:bodyPr>
          <a:lstStyle/>
          <a:p>
            <a:pPr marL="0" marR="0" lvl="0" indent="0" algn="ctr" rtl="0">
              <a:lnSpc>
                <a:spcPct val="100000"/>
              </a:lnSpc>
              <a:spcBef>
                <a:spcPts val="0"/>
              </a:spcBef>
              <a:spcAft>
                <a:spcPts val="0"/>
              </a:spcAft>
              <a:buClr>
                <a:srgbClr val="000000"/>
              </a:buClr>
              <a:buSzPts val="7500"/>
              <a:buFont typeface="Arial"/>
              <a:buNone/>
            </a:pPr>
            <a:r>
              <a:rPr lang="en-US" sz="7500" b="1" i="0" u="none" strike="noStrike" cap="none">
                <a:solidFill>
                  <a:schemeClr val="lt1"/>
                </a:solidFill>
                <a:uFillTx/>
                <a:latin typeface="Open Sans Light"/>
                <a:ea typeface="Open Sans Light"/>
                <a:cs typeface="Open Sans Light"/>
                <a:sym typeface="Open Sans Light"/>
              </a:rPr>
              <a:t>02</a:t>
            </a:r>
            <a:endParaRPr sz="1400" b="0" i="0" u="none" strike="noStrike" cap="none">
              <a:solidFill>
                <a:srgbClr val="000000"/>
              </a:solidFill>
              <a:uFillTx/>
              <a:latin typeface="Arial"/>
              <a:ea typeface="Arial"/>
              <a:cs typeface="Arial"/>
              <a:sym typeface="Arial"/>
            </a:endParaRPr>
          </a:p>
        </p:txBody>
      </p:sp>
      <p:sp>
        <p:nvSpPr>
          <p:cNvPr id="1635" name="Google Shape;1635;g627d42fa04_3_31"/>
          <p:cNvSpPr txBox="1">
            <a:spLocks/>
          </p:cNvSpPr>
          <p:nvPr/>
        </p:nvSpPr>
        <p:spPr>
          <a:xfrm>
            <a:off x="11414936" y="9513554"/>
            <a:ext cx="1098000" cy="1154100"/>
          </a:xfrm>
          <a:prstGeom prst="rect">
            <a:avLst/>
          </a:prstGeom>
          <a:noFill/>
          <a:ln>
            <a:noFill/>
          </a:ln>
        </p:spPr>
        <p:txBody>
          <a:bodyPr spcFirstLastPara="1" wrap="square" lIns="0" tIns="0" rIns="0" bIns="0" anchor="b" anchorCtr="0">
            <a:noAutofit/>
          </a:bodyPr>
          <a:lstStyle/>
          <a:p>
            <a:pPr marL="0" marR="0" lvl="0" indent="0" algn="ctr" rtl="0">
              <a:lnSpc>
                <a:spcPct val="100000"/>
              </a:lnSpc>
              <a:spcBef>
                <a:spcPts val="0"/>
              </a:spcBef>
              <a:spcAft>
                <a:spcPts val="0"/>
              </a:spcAft>
              <a:buClr>
                <a:srgbClr val="000000"/>
              </a:buClr>
              <a:buSzPts val="7500"/>
              <a:buFont typeface="Arial"/>
              <a:buNone/>
            </a:pPr>
            <a:r>
              <a:rPr lang="en-US" sz="7500" b="1" i="0" u="none" strike="noStrike" cap="none">
                <a:solidFill>
                  <a:schemeClr val="lt1"/>
                </a:solidFill>
                <a:uFillTx/>
                <a:latin typeface="Open Sans Light"/>
                <a:ea typeface="Open Sans Light"/>
                <a:cs typeface="Open Sans Light"/>
                <a:sym typeface="Open Sans Light"/>
              </a:rPr>
              <a:t>03</a:t>
            </a:r>
            <a:endParaRPr sz="1400" b="0" i="0" u="none" strike="noStrike" cap="none">
              <a:solidFill>
                <a:srgbClr val="000000"/>
              </a:solidFill>
              <a:uFillTx/>
              <a:latin typeface="Arial"/>
              <a:ea typeface="Arial"/>
              <a:cs typeface="Arial"/>
              <a:sym typeface="Arial"/>
            </a:endParaRPr>
          </a:p>
        </p:txBody>
      </p:sp>
      <p:grpSp>
        <p:nvGrpSpPr>
          <p:cNvPr id="1636" name="Google Shape;1636;g627d42fa04_3_31"/>
          <p:cNvGrpSpPr/>
          <p:nvPr/>
        </p:nvGrpSpPr>
        <p:grpSpPr>
          <a:xfrm>
            <a:off x="15846050" y="9283826"/>
            <a:ext cx="8072625" cy="1892906"/>
            <a:chOff x="7154102" y="3109463"/>
            <a:chExt cx="3198901" cy="857683"/>
          </a:xfrm>
        </p:grpSpPr>
        <p:sp>
          <p:nvSpPr>
            <p:cNvPr id="1637" name="Google Shape;1637;g627d42fa04_3_31"/>
            <p:cNvSpPr txBox="1">
              <a:spLocks/>
            </p:cNvSpPr>
            <p:nvPr/>
          </p:nvSpPr>
          <p:spPr>
            <a:xfrm>
              <a:off x="7154102" y="3465246"/>
              <a:ext cx="3198900" cy="501900"/>
            </a:xfrm>
            <a:prstGeom prst="rect">
              <a:avLst/>
            </a:prstGeom>
            <a:noFill/>
            <a:ln>
              <a:noFill/>
            </a:ln>
          </p:spPr>
          <p:txBody>
            <a:bodyPr spcFirstLastPara="1" wrap="square" lIns="0" tIns="0" rIns="0" bIns="0" anchor="t" anchorCtr="0">
              <a:noAutofit/>
            </a:bodyPr>
            <a:lstStyle/>
            <a:p>
              <a:pPr marL="0" marR="0" lvl="0" indent="0" algn="l" rtl="0">
                <a:lnSpc>
                  <a:spcPct val="120000"/>
                </a:lnSpc>
                <a:spcBef>
                  <a:spcPts val="0"/>
                </a:spcBef>
                <a:spcAft>
                  <a:spcPts val="0"/>
                </a:spcAft>
                <a:buClr>
                  <a:srgbClr val="000000"/>
                </a:buClr>
                <a:buSzPts val="2400"/>
                <a:buFont typeface="Arial"/>
                <a:buNone/>
              </a:pPr>
              <a:r>
                <a:rPr lang="en-US" sz="2400" b="0" i="0" u="none" strike="noStrike" cap="none">
                  <a:solidFill>
                    <a:schemeClr val="dk1"/>
                  </a:solidFill>
                  <a:uFillTx/>
                  <a:latin typeface="Arial"/>
                  <a:ea typeface="Arial"/>
                  <a:cs typeface="Arial"/>
                  <a:sym typeface="Arial"/>
                </a:rPr>
                <a:t>Nhờ am hiểu về ngành và sản phẩm cà phê, </a:t>
              </a:r>
              <a:r>
                <a:rPr lang="en-US" sz="2400" b="1" i="0" u="none" strike="noStrike" cap="none">
                  <a:solidFill>
                    <a:schemeClr val="dk1"/>
                  </a:solidFill>
                  <a:uFillTx/>
                  <a:latin typeface="Arial"/>
                  <a:ea typeface="Arial"/>
                  <a:cs typeface="Arial"/>
                  <a:sym typeface="Arial"/>
                </a:rPr>
                <a:t>HAN</a:t>
              </a:r>
              <a:r>
                <a:rPr lang="en-US" sz="2400" b="0" i="0" u="none" strike="noStrike" cap="none">
                  <a:solidFill>
                    <a:schemeClr val="dk1"/>
                  </a:solidFill>
                  <a:uFillTx/>
                  <a:latin typeface="Arial"/>
                  <a:ea typeface="Arial"/>
                  <a:cs typeface="Arial"/>
                  <a:sym typeface="Arial"/>
                </a:rPr>
                <a:t>COFFEE có khả năng xây dựng các thực đơn phục vụ tại quán đậm dấu ấn, khiến khách hàng luôn nhớ đến và muốn quay lại để thưởng thức.</a:t>
              </a:r>
              <a:endParaRPr sz="1400" b="0" i="0" u="none" strike="noStrike" cap="none">
                <a:solidFill>
                  <a:srgbClr val="000000"/>
                </a:solidFill>
                <a:uFillTx/>
                <a:latin typeface="Arial"/>
                <a:ea typeface="Arial"/>
                <a:cs typeface="Arial"/>
                <a:sym typeface="Arial"/>
              </a:endParaRPr>
            </a:p>
          </p:txBody>
        </p:sp>
        <p:sp>
          <p:nvSpPr>
            <p:cNvPr id="1638" name="Google Shape;1638;g627d42fa04_3_31"/>
            <p:cNvSpPr>
              <a:spLocks/>
            </p:cNvSpPr>
            <p:nvPr/>
          </p:nvSpPr>
          <p:spPr>
            <a:xfrm>
              <a:off x="7154103" y="3109463"/>
              <a:ext cx="3198900" cy="2511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3600"/>
                <a:buFont typeface="Arial"/>
                <a:buNone/>
              </a:pPr>
              <a:r>
                <a:rPr lang="en-US" sz="3600" b="0" i="0" u="none" strike="noStrike" cap="none">
                  <a:solidFill>
                    <a:schemeClr val="accent4"/>
                  </a:solidFill>
                  <a:uFillTx/>
                  <a:latin typeface="Georgia"/>
                  <a:ea typeface="Georgia"/>
                  <a:cs typeface="Georgia"/>
                  <a:sym typeface="Georgia"/>
                </a:rPr>
                <a:t>LỢI THẾ CẠNH TRANH ĐỘC ĐÁO</a:t>
              </a:r>
              <a:endParaRPr sz="1400" b="0" i="0" u="none" strike="noStrike" cap="none">
                <a:solidFill>
                  <a:srgbClr val="000000"/>
                </a:solidFill>
                <a:uFillTx/>
                <a:latin typeface="Georgia"/>
                <a:ea typeface="Georgia"/>
                <a:cs typeface="Georgia"/>
                <a:sym typeface="Georgia"/>
              </a:endParaRPr>
            </a:p>
          </p:txBody>
        </p:sp>
      </p:grpSp>
      <p:grpSp>
        <p:nvGrpSpPr>
          <p:cNvPr id="1639" name="Google Shape;1639;g627d42fa04_3_31"/>
          <p:cNvGrpSpPr/>
          <p:nvPr/>
        </p:nvGrpSpPr>
        <p:grpSpPr>
          <a:xfrm>
            <a:off x="16302302" y="4158775"/>
            <a:ext cx="6379527" cy="1879170"/>
            <a:chOff x="7174424" y="1401237"/>
            <a:chExt cx="2934600" cy="851189"/>
          </a:xfrm>
        </p:grpSpPr>
        <p:sp>
          <p:nvSpPr>
            <p:cNvPr id="1640" name="Google Shape;1640;g627d42fa04_3_31"/>
            <p:cNvSpPr txBox="1">
              <a:spLocks/>
            </p:cNvSpPr>
            <p:nvPr/>
          </p:nvSpPr>
          <p:spPr>
            <a:xfrm>
              <a:off x="7174424" y="1750526"/>
              <a:ext cx="2934600" cy="501900"/>
            </a:xfrm>
            <a:prstGeom prst="rect">
              <a:avLst/>
            </a:prstGeom>
            <a:noFill/>
            <a:ln>
              <a:noFill/>
            </a:ln>
          </p:spPr>
          <p:txBody>
            <a:bodyPr spcFirstLastPara="1" wrap="square" lIns="0" tIns="0" rIns="0" bIns="0" anchor="t" anchorCtr="0">
              <a:noAutofit/>
            </a:bodyPr>
            <a:lstStyle/>
            <a:p>
              <a:pPr marL="0" marR="0" lvl="0" indent="0" algn="l" rtl="0">
                <a:lnSpc>
                  <a:spcPct val="120000"/>
                </a:lnSpc>
                <a:spcBef>
                  <a:spcPts val="0"/>
                </a:spcBef>
                <a:spcAft>
                  <a:spcPts val="0"/>
                </a:spcAft>
                <a:buClr>
                  <a:srgbClr val="000000"/>
                </a:buClr>
                <a:buSzPts val="2400"/>
                <a:buFont typeface="Arial"/>
                <a:buNone/>
              </a:pPr>
              <a:r>
                <a:rPr lang="en-US" sz="2400" b="0" i="0" u="none" strike="noStrike" cap="none">
                  <a:solidFill>
                    <a:srgbClr val="000000"/>
                  </a:solidFill>
                  <a:uFillTx/>
                  <a:latin typeface="Arial"/>
                  <a:ea typeface="Arial"/>
                  <a:cs typeface="Arial"/>
                  <a:sym typeface="Arial"/>
                </a:rPr>
                <a:t>Bằng việc sử dụng sản phẩm cà phê của </a:t>
              </a:r>
              <a:r>
                <a:rPr lang="en-US" sz="2400" b="1" i="0" u="none" strike="noStrike" cap="none">
                  <a:solidFill>
                    <a:srgbClr val="000000"/>
                  </a:solidFill>
                  <a:uFillTx/>
                  <a:latin typeface="Arial"/>
                  <a:ea typeface="Arial"/>
                  <a:cs typeface="Arial"/>
                  <a:sym typeface="Arial"/>
                </a:rPr>
                <a:t>HAN</a:t>
              </a:r>
              <a:r>
                <a:rPr lang="en-US" sz="2400" b="0" i="0" u="none" strike="noStrike" cap="none">
                  <a:solidFill>
                    <a:srgbClr val="000000"/>
                  </a:solidFill>
                  <a:uFillTx/>
                  <a:latin typeface="Arial"/>
                  <a:ea typeface="Arial"/>
                  <a:cs typeface="Arial"/>
                  <a:sym typeface="Arial"/>
                </a:rPr>
                <a:t>COFFEE, người kinh doanh quán tự tin về xuất xứ, chất lượng đạt tiêu chuẩn châu Âu của nguyên liệu mình phục vụ, từ đó xây dựng được thế mạnh cạnh tranh về sản phẩm - thế mạnh cạnh tranh bền vững nhất trong kinh doanh.</a:t>
              </a:r>
              <a:endParaRPr sz="2400" b="0" i="0" u="none" strike="noStrike" cap="none">
                <a:solidFill>
                  <a:srgbClr val="000000"/>
                </a:solidFill>
                <a:uFillTx/>
                <a:latin typeface="Arial"/>
                <a:ea typeface="Arial"/>
                <a:cs typeface="Arial"/>
                <a:sym typeface="Arial"/>
              </a:endParaRPr>
            </a:p>
          </p:txBody>
        </p:sp>
        <p:sp>
          <p:nvSpPr>
            <p:cNvPr id="1641" name="Google Shape;1641;g627d42fa04_3_31"/>
            <p:cNvSpPr>
              <a:spLocks/>
            </p:cNvSpPr>
            <p:nvPr/>
          </p:nvSpPr>
          <p:spPr>
            <a:xfrm>
              <a:off x="7174424" y="1401237"/>
              <a:ext cx="2668500" cy="2508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3600"/>
                <a:buFont typeface="Arial"/>
                <a:buNone/>
              </a:pPr>
              <a:r>
                <a:rPr lang="en-US" sz="3600" b="0" i="0" u="none" strike="noStrike" cap="none">
                  <a:solidFill>
                    <a:schemeClr val="accent3"/>
                  </a:solidFill>
                  <a:uFillTx/>
                  <a:latin typeface="Georgia"/>
                  <a:ea typeface="Georgia"/>
                  <a:cs typeface="Georgia"/>
                  <a:sym typeface="Georgia"/>
                </a:rPr>
                <a:t>THẾ MẠNH SẢN PHẨM</a:t>
              </a:r>
              <a:endParaRPr sz="1400" b="0" i="0" u="none" strike="noStrike" cap="none">
                <a:solidFill>
                  <a:srgbClr val="000000"/>
                </a:solidFill>
                <a:uFillTx/>
                <a:latin typeface="Georgia"/>
                <a:ea typeface="Georgia"/>
                <a:cs typeface="Georgia"/>
                <a:sym typeface="Georgia"/>
              </a:endParaRPr>
            </a:p>
          </p:txBody>
        </p:sp>
      </p:grpSp>
      <p:grpSp>
        <p:nvGrpSpPr>
          <p:cNvPr id="1642" name="Google Shape;1642;g627d42fa04_3_31"/>
          <p:cNvGrpSpPr/>
          <p:nvPr/>
        </p:nvGrpSpPr>
        <p:grpSpPr>
          <a:xfrm>
            <a:off x="1323474" y="3296725"/>
            <a:ext cx="7609415" cy="2233740"/>
            <a:chOff x="-1048504" y="1392681"/>
            <a:chExt cx="3028200" cy="1012437"/>
          </a:xfrm>
        </p:grpSpPr>
        <p:sp>
          <p:nvSpPr>
            <p:cNvPr id="1643" name="Google Shape;1643;g627d42fa04_3_31"/>
            <p:cNvSpPr txBox="1">
              <a:spLocks/>
            </p:cNvSpPr>
            <p:nvPr/>
          </p:nvSpPr>
          <p:spPr>
            <a:xfrm>
              <a:off x="-717466" y="1735518"/>
              <a:ext cx="2469000" cy="669600"/>
            </a:xfrm>
            <a:prstGeom prst="rect">
              <a:avLst/>
            </a:prstGeom>
            <a:noFill/>
            <a:ln>
              <a:noFill/>
            </a:ln>
          </p:spPr>
          <p:txBody>
            <a:bodyPr spcFirstLastPara="1" wrap="square" lIns="0" tIns="0" rIns="0" bIns="0" anchor="t" anchorCtr="0">
              <a:noAutofit/>
            </a:bodyPr>
            <a:lstStyle/>
            <a:p>
              <a:pPr marL="0" marR="0" lvl="0" indent="0" algn="r" rtl="0">
                <a:lnSpc>
                  <a:spcPct val="120000"/>
                </a:lnSpc>
                <a:spcBef>
                  <a:spcPts val="0"/>
                </a:spcBef>
                <a:spcAft>
                  <a:spcPts val="0"/>
                </a:spcAft>
                <a:buClr>
                  <a:srgbClr val="000000"/>
                </a:buClr>
                <a:buSzPts val="2400"/>
                <a:buFont typeface="Arial"/>
                <a:buNone/>
              </a:pPr>
              <a:r>
                <a:rPr lang="en-US" sz="2400" b="0" i="0" u="none" strike="noStrike" cap="none">
                  <a:solidFill>
                    <a:schemeClr val="dk1"/>
                  </a:solidFill>
                  <a:uFillTx/>
                  <a:latin typeface="Arial"/>
                  <a:ea typeface="Arial"/>
                  <a:cs typeface="Arial"/>
                  <a:sym typeface="Arial"/>
                </a:rPr>
                <a:t>Với đội ngũ R&amp;D đẳng cấp quốc tế, </a:t>
              </a:r>
              <a:r>
                <a:rPr lang="en-US" sz="2400" b="1" i="0" u="none" strike="noStrike" cap="none">
                  <a:solidFill>
                    <a:schemeClr val="dk1"/>
                  </a:solidFill>
                  <a:uFillTx/>
                  <a:latin typeface="Arial"/>
                  <a:ea typeface="Arial"/>
                  <a:cs typeface="Arial"/>
                  <a:sym typeface="Arial"/>
                </a:rPr>
                <a:t>HAN</a:t>
              </a:r>
              <a:r>
                <a:rPr lang="en-US" sz="2400" b="0" i="0" u="none" strike="noStrike" cap="none">
                  <a:solidFill>
                    <a:schemeClr val="dk1"/>
                  </a:solidFill>
                  <a:uFillTx/>
                  <a:latin typeface="Arial"/>
                  <a:ea typeface="Arial"/>
                  <a:cs typeface="Arial"/>
                  <a:sym typeface="Arial"/>
                </a:rPr>
                <a:t>COFFEE sẵn sàng cung cấp cho người kinh doanh quán cà phê các kiến thức về ngành, từ đó quản lý việc kinh doanh tốt hơn, hiểu được đâu là hướng đi phù hợp cho mô hình kinh doanh của mình.</a:t>
              </a:r>
              <a:endParaRPr sz="1400" b="0" i="0" u="none" strike="noStrike" cap="none">
                <a:solidFill>
                  <a:srgbClr val="000000"/>
                </a:solidFill>
                <a:uFillTx/>
                <a:latin typeface="Arial"/>
                <a:ea typeface="Arial"/>
                <a:cs typeface="Arial"/>
                <a:sym typeface="Arial"/>
              </a:endParaRPr>
            </a:p>
            <a:p>
              <a:pPr marL="0" marR="0" lvl="0" indent="0" algn="r" rtl="0">
                <a:lnSpc>
                  <a:spcPct val="120000"/>
                </a:lnSpc>
                <a:spcBef>
                  <a:spcPts val="0"/>
                </a:spcBef>
                <a:spcAft>
                  <a:spcPts val="0"/>
                </a:spcAft>
                <a:buClr>
                  <a:srgbClr val="000000"/>
                </a:buClr>
                <a:buSzPts val="1400"/>
                <a:buFont typeface="Arial"/>
                <a:buNone/>
              </a:pPr>
              <a:endParaRPr sz="1400" b="0" i="0" u="none" strike="noStrike" cap="none">
                <a:solidFill>
                  <a:srgbClr val="000000"/>
                </a:solidFill>
                <a:uFillTx/>
                <a:latin typeface="Arial"/>
                <a:ea typeface="Arial"/>
                <a:cs typeface="Arial"/>
                <a:sym typeface="Arial"/>
              </a:endParaRPr>
            </a:p>
          </p:txBody>
        </p:sp>
        <p:sp>
          <p:nvSpPr>
            <p:cNvPr id="1644" name="Google Shape;1644;g627d42fa04_3_31"/>
            <p:cNvSpPr>
              <a:spLocks/>
            </p:cNvSpPr>
            <p:nvPr/>
          </p:nvSpPr>
          <p:spPr>
            <a:xfrm>
              <a:off x="-1048504" y="1392681"/>
              <a:ext cx="3028200" cy="251100"/>
            </a:xfrm>
            <a:prstGeom prst="rect">
              <a:avLst/>
            </a:prstGeom>
            <a:noFill/>
            <a:ln>
              <a:noFill/>
            </a:ln>
          </p:spPr>
          <p:txBody>
            <a:bodyPr spcFirstLastPara="1" wrap="square" lIns="0" tIns="0" rIns="0" bIns="0" anchor="t" anchorCtr="0">
              <a:noAutofit/>
            </a:bodyPr>
            <a:lstStyle/>
            <a:p>
              <a:pPr marL="0" marR="0" lvl="0" indent="0" algn="r" rtl="0">
                <a:lnSpc>
                  <a:spcPct val="100000"/>
                </a:lnSpc>
                <a:spcBef>
                  <a:spcPts val="0"/>
                </a:spcBef>
                <a:spcAft>
                  <a:spcPts val="0"/>
                </a:spcAft>
                <a:buClr>
                  <a:srgbClr val="000000"/>
                </a:buClr>
                <a:buSzPts val="3600"/>
                <a:buFont typeface="Arial"/>
                <a:buNone/>
              </a:pPr>
              <a:r>
                <a:rPr lang="en-US" sz="3600" b="0" i="0" u="none" strike="noStrike" cap="none">
                  <a:solidFill>
                    <a:schemeClr val="accent2"/>
                  </a:solidFill>
                  <a:uFillTx/>
                  <a:latin typeface="Georgia"/>
                  <a:ea typeface="Georgia"/>
                  <a:cs typeface="Georgia"/>
                  <a:sym typeface="Georgia"/>
                </a:rPr>
                <a:t>KIẾN THỨC VỀ NGÀNH</a:t>
              </a:r>
              <a:endParaRPr sz="1400" b="0" i="0" u="none" strike="noStrike" cap="none">
                <a:solidFill>
                  <a:srgbClr val="000000"/>
                </a:solidFill>
                <a:uFillTx/>
                <a:latin typeface="Georgia"/>
                <a:ea typeface="Georgia"/>
                <a:cs typeface="Georgia"/>
                <a:sym typeface="Georgia"/>
              </a:endParaRPr>
            </a:p>
          </p:txBody>
        </p:sp>
      </p:grpSp>
      <p:grpSp>
        <p:nvGrpSpPr>
          <p:cNvPr id="1645" name="Google Shape;1645;g627d42fa04_3_31"/>
          <p:cNvGrpSpPr/>
          <p:nvPr/>
        </p:nvGrpSpPr>
        <p:grpSpPr>
          <a:xfrm>
            <a:off x="0" y="8969549"/>
            <a:ext cx="8026975" cy="1837026"/>
            <a:chOff x="-833816" y="1279341"/>
            <a:chExt cx="2813557" cy="834329"/>
          </a:xfrm>
        </p:grpSpPr>
        <p:sp>
          <p:nvSpPr>
            <p:cNvPr id="1646" name="Google Shape;1646;g627d42fa04_3_31"/>
            <p:cNvSpPr txBox="1">
              <a:spLocks/>
            </p:cNvSpPr>
            <p:nvPr/>
          </p:nvSpPr>
          <p:spPr>
            <a:xfrm>
              <a:off x="-833816" y="1610570"/>
              <a:ext cx="2813400" cy="503100"/>
            </a:xfrm>
            <a:prstGeom prst="rect">
              <a:avLst/>
            </a:prstGeom>
            <a:noFill/>
            <a:ln>
              <a:noFill/>
            </a:ln>
          </p:spPr>
          <p:txBody>
            <a:bodyPr spcFirstLastPara="1" wrap="square" lIns="0" tIns="0" rIns="0" bIns="0" anchor="t" anchorCtr="0">
              <a:noAutofit/>
            </a:bodyPr>
            <a:lstStyle/>
            <a:p>
              <a:pPr marL="0" marR="0" lvl="0" indent="0" algn="r" rtl="0">
                <a:lnSpc>
                  <a:spcPct val="120000"/>
                </a:lnSpc>
                <a:spcBef>
                  <a:spcPts val="0"/>
                </a:spcBef>
                <a:spcAft>
                  <a:spcPts val="0"/>
                </a:spcAft>
                <a:buClr>
                  <a:srgbClr val="000000"/>
                </a:buClr>
                <a:buSzPts val="2400"/>
                <a:buFont typeface="Arial"/>
                <a:buNone/>
              </a:pPr>
              <a:r>
                <a:rPr lang="en-US" sz="2400" b="0" i="0" u="none" strike="noStrike" cap="none">
                  <a:solidFill>
                    <a:schemeClr val="dk1"/>
                  </a:solidFill>
                  <a:uFillTx/>
                  <a:latin typeface="Arial"/>
                  <a:ea typeface="Arial"/>
                  <a:cs typeface="Arial"/>
                  <a:sym typeface="Arial"/>
                </a:rPr>
                <a:t>Các quán cà phê hợp tác cùng </a:t>
              </a:r>
              <a:r>
                <a:rPr lang="en-US" sz="2400" b="1" i="0" u="none" strike="noStrike" cap="none">
                  <a:solidFill>
                    <a:schemeClr val="dk1"/>
                  </a:solidFill>
                  <a:uFillTx/>
                  <a:latin typeface="Arial"/>
                  <a:ea typeface="Arial"/>
                  <a:cs typeface="Arial"/>
                  <a:sym typeface="Arial"/>
                </a:rPr>
                <a:t>HAN</a:t>
              </a:r>
              <a:r>
                <a:rPr lang="en-US" sz="2400" b="0" i="0" u="none" strike="noStrike" cap="none">
                  <a:solidFill>
                    <a:schemeClr val="dk1"/>
                  </a:solidFill>
                  <a:uFillTx/>
                  <a:latin typeface="Arial"/>
                  <a:ea typeface="Arial"/>
                  <a:cs typeface="Arial"/>
                  <a:sym typeface="Arial"/>
                </a:rPr>
                <a:t>COFFEE có thể tiết kiệm chi phí marketing nhờ tận dụng được:</a:t>
              </a:r>
              <a:endParaRPr sz="2400" b="0" i="0" u="none" strike="noStrike" cap="none">
                <a:solidFill>
                  <a:schemeClr val="dk1"/>
                </a:solidFill>
                <a:uFillTx/>
                <a:latin typeface="Arial"/>
                <a:ea typeface="Arial"/>
                <a:cs typeface="Arial"/>
                <a:sym typeface="Arial"/>
              </a:endParaRPr>
            </a:p>
            <a:p>
              <a:pPr marL="457200" marR="0" lvl="0" indent="-381000" algn="r" rtl="0">
                <a:lnSpc>
                  <a:spcPct val="120000"/>
                </a:lnSpc>
                <a:spcBef>
                  <a:spcPts val="0"/>
                </a:spcBef>
                <a:spcAft>
                  <a:spcPts val="0"/>
                </a:spcAft>
                <a:buClr>
                  <a:schemeClr val="dk1"/>
                </a:buClr>
                <a:buSzPts val="2400"/>
                <a:buFont typeface="Open Sans Light"/>
                <a:buChar char="-"/>
              </a:pPr>
              <a:r>
                <a:rPr lang="en-US" sz="2400" b="0" i="0" u="none" strike="noStrike" cap="none">
                  <a:solidFill>
                    <a:schemeClr val="dk1"/>
                  </a:solidFill>
                  <a:uFillTx/>
                  <a:latin typeface="Arial"/>
                  <a:ea typeface="Arial"/>
                  <a:cs typeface="Arial"/>
                  <a:sym typeface="Arial"/>
                </a:rPr>
                <a:t>Tệp khách hàng sẵn có yêu thích sản phẩm cà phê của </a:t>
              </a:r>
              <a:r>
                <a:rPr lang="en-US" sz="2400" b="1" i="0" u="none" strike="noStrike" cap="none">
                  <a:solidFill>
                    <a:schemeClr val="dk1"/>
                  </a:solidFill>
                  <a:uFillTx/>
                  <a:latin typeface="Arial"/>
                  <a:ea typeface="Arial"/>
                  <a:cs typeface="Arial"/>
                  <a:sym typeface="Arial"/>
                </a:rPr>
                <a:t>HAN</a:t>
              </a:r>
              <a:r>
                <a:rPr lang="en-US" sz="2400" b="0" i="0" u="none" strike="noStrike" cap="none">
                  <a:solidFill>
                    <a:schemeClr val="dk1"/>
                  </a:solidFill>
                  <a:uFillTx/>
                  <a:latin typeface="Arial"/>
                  <a:ea typeface="Arial"/>
                  <a:cs typeface="Arial"/>
                  <a:sym typeface="Arial"/>
                </a:rPr>
                <a:t>COFFEE.</a:t>
              </a:r>
              <a:endParaRPr sz="2400" b="0" i="0" u="none" strike="noStrike" cap="none">
                <a:solidFill>
                  <a:schemeClr val="dk1"/>
                </a:solidFill>
                <a:uFillTx/>
                <a:latin typeface="Arial"/>
                <a:ea typeface="Arial"/>
                <a:cs typeface="Arial"/>
                <a:sym typeface="Arial"/>
              </a:endParaRPr>
            </a:p>
            <a:p>
              <a:pPr marL="457200" marR="0" lvl="0" indent="-381000" algn="r" rtl="0">
                <a:lnSpc>
                  <a:spcPct val="120000"/>
                </a:lnSpc>
                <a:spcBef>
                  <a:spcPts val="0"/>
                </a:spcBef>
                <a:spcAft>
                  <a:spcPts val="0"/>
                </a:spcAft>
                <a:buClr>
                  <a:schemeClr val="dk1"/>
                </a:buClr>
                <a:buSzPts val="2400"/>
                <a:buFont typeface="Open Sans Light"/>
                <a:buChar char="-"/>
              </a:pPr>
              <a:r>
                <a:rPr lang="en-US" sz="2400" b="0" i="0" u="none" strike="noStrike" cap="none">
                  <a:solidFill>
                    <a:schemeClr val="dk1"/>
                  </a:solidFill>
                  <a:uFillTx/>
                  <a:latin typeface="Arial"/>
                  <a:ea typeface="Arial"/>
                  <a:cs typeface="Arial"/>
                  <a:sym typeface="Arial"/>
                </a:rPr>
                <a:t>Tệp khách hàng mới bị thuyết phục bởi chất lượng đồ uống mà </a:t>
              </a:r>
              <a:r>
                <a:rPr lang="en-US" sz="2400" b="1" i="0" u="none" strike="noStrike" cap="none">
                  <a:solidFill>
                    <a:schemeClr val="dk1"/>
                  </a:solidFill>
                  <a:uFillTx/>
                  <a:latin typeface="Arial"/>
                  <a:ea typeface="Arial"/>
                  <a:cs typeface="Arial"/>
                  <a:sym typeface="Arial"/>
                </a:rPr>
                <a:t>HAN</a:t>
              </a:r>
              <a:r>
                <a:rPr lang="en-US" sz="2400" b="0" i="0" u="none" strike="noStrike" cap="none">
                  <a:solidFill>
                    <a:schemeClr val="dk1"/>
                  </a:solidFill>
                  <a:uFillTx/>
                  <a:latin typeface="Arial"/>
                  <a:ea typeface="Arial"/>
                  <a:cs typeface="Arial"/>
                  <a:sym typeface="Arial"/>
                </a:rPr>
                <a:t>COFFEE xây dựng.</a:t>
              </a:r>
              <a:endParaRPr sz="2400" b="0" i="0" u="none" strike="noStrike" cap="none">
                <a:solidFill>
                  <a:schemeClr val="dk1"/>
                </a:solidFill>
                <a:uFillTx/>
                <a:latin typeface="Arial"/>
                <a:ea typeface="Arial"/>
                <a:cs typeface="Arial"/>
                <a:sym typeface="Arial"/>
              </a:endParaRPr>
            </a:p>
            <a:p>
              <a:pPr marL="457200" marR="0" lvl="0" indent="-381000" algn="r" rtl="0">
                <a:lnSpc>
                  <a:spcPct val="120000"/>
                </a:lnSpc>
                <a:spcBef>
                  <a:spcPts val="0"/>
                </a:spcBef>
                <a:spcAft>
                  <a:spcPts val="0"/>
                </a:spcAft>
                <a:buClr>
                  <a:schemeClr val="dk1"/>
                </a:buClr>
                <a:buSzPts val="2400"/>
                <a:buFont typeface="Open Sans Light"/>
                <a:buChar char="-"/>
              </a:pPr>
              <a:r>
                <a:rPr lang="en-US" sz="2400" b="0" i="0" u="none" strike="noStrike" cap="none">
                  <a:solidFill>
                    <a:schemeClr val="dk1"/>
                  </a:solidFill>
                  <a:uFillTx/>
                  <a:latin typeface="Arial"/>
                  <a:ea typeface="Arial"/>
                  <a:cs typeface="Arial"/>
                  <a:sym typeface="Arial"/>
                </a:rPr>
                <a:t>Hệ thống marketing online của HANCOFFEE </a:t>
              </a:r>
              <a:endParaRPr sz="1400" b="0" i="0" u="none" strike="noStrike" cap="none">
                <a:solidFill>
                  <a:srgbClr val="000000"/>
                </a:solidFill>
                <a:uFillTx/>
                <a:latin typeface="Arial"/>
                <a:ea typeface="Arial"/>
                <a:cs typeface="Arial"/>
                <a:sym typeface="Arial"/>
              </a:endParaRPr>
            </a:p>
          </p:txBody>
        </p:sp>
        <p:sp>
          <p:nvSpPr>
            <p:cNvPr id="1647" name="Google Shape;1647;g627d42fa04_3_31"/>
            <p:cNvSpPr>
              <a:spLocks/>
            </p:cNvSpPr>
            <p:nvPr/>
          </p:nvSpPr>
          <p:spPr>
            <a:xfrm>
              <a:off x="-833659" y="1279341"/>
              <a:ext cx="2813400" cy="251700"/>
            </a:xfrm>
            <a:prstGeom prst="rect">
              <a:avLst/>
            </a:prstGeom>
            <a:noFill/>
            <a:ln>
              <a:noFill/>
            </a:ln>
          </p:spPr>
          <p:txBody>
            <a:bodyPr spcFirstLastPara="1" wrap="square" lIns="0" tIns="0" rIns="0" bIns="0" anchor="t" anchorCtr="0">
              <a:noAutofit/>
            </a:bodyPr>
            <a:lstStyle/>
            <a:p>
              <a:pPr marL="0" marR="0" lvl="0" indent="0" algn="r" rtl="0">
                <a:lnSpc>
                  <a:spcPct val="100000"/>
                </a:lnSpc>
                <a:spcBef>
                  <a:spcPts val="0"/>
                </a:spcBef>
                <a:spcAft>
                  <a:spcPts val="0"/>
                </a:spcAft>
                <a:buClr>
                  <a:srgbClr val="000000"/>
                </a:buClr>
                <a:buSzPts val="3600"/>
                <a:buFont typeface="Arial"/>
                <a:buNone/>
              </a:pPr>
              <a:r>
                <a:rPr lang="en-US" sz="3600" b="0" i="0" u="none" strike="noStrike" cap="none">
                  <a:solidFill>
                    <a:schemeClr val="accent1"/>
                  </a:solidFill>
                  <a:uFillTx/>
                  <a:latin typeface="Georgia"/>
                  <a:ea typeface="Georgia"/>
                  <a:cs typeface="Georgia"/>
                  <a:sym typeface="Georgia"/>
                </a:rPr>
                <a:t>TIẾT KIỆM CHI PHÍ MARKETING</a:t>
              </a:r>
              <a:endParaRPr sz="1400" b="0" i="0" u="none" strike="noStrike" cap="none">
                <a:solidFill>
                  <a:srgbClr val="000000"/>
                </a:solidFill>
                <a:uFillTx/>
                <a:latin typeface="Georgia"/>
                <a:ea typeface="Georgia"/>
                <a:cs typeface="Georgia"/>
                <a:sym typeface="Georgia"/>
              </a:endParaRPr>
            </a:p>
          </p:txBody>
        </p:sp>
      </p:grpSp>
      <p:sp>
        <p:nvSpPr>
          <p:cNvPr id="1648" name="Google Shape;1648;g627d42fa04_3_31"/>
          <p:cNvSpPr>
            <a:spLocks/>
          </p:cNvSpPr>
          <p:nvPr/>
        </p:nvSpPr>
        <p:spPr>
          <a:xfrm>
            <a:off x="7941740" y="6095017"/>
            <a:ext cx="2592818" cy="1588374"/>
          </a:xfrm>
          <a:custGeom>
            <a:avLst/>
            <a:gdLst/>
            <a:ahLst/>
            <a:cxnLst/>
            <a:rect l="l" t="t" r="r" b="b"/>
            <a:pathLst>
              <a:path w="313" h="192" extrusionOk="0">
                <a:moveTo>
                  <a:pt x="250" y="192"/>
                </a:moveTo>
                <a:cubicBezTo>
                  <a:pt x="62" y="192"/>
                  <a:pt x="62" y="192"/>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cubicBezTo>
                  <a:pt x="248" y="158"/>
                  <a:pt x="248" y="158"/>
                  <a:pt x="248" y="158"/>
                </a:cubicBezTo>
                <a:cubicBezTo>
                  <a:pt x="248" y="158"/>
                  <a:pt x="248" y="159"/>
                  <a:pt x="248" y="160"/>
                </a:cubicBezTo>
                <a:cubicBezTo>
                  <a:pt x="248" y="171"/>
                  <a:pt x="249" y="182"/>
                  <a:pt x="250" y="192"/>
                </a:cubicBezTo>
                <a:close/>
              </a:path>
            </a:pathLst>
          </a:custGeom>
          <a:solidFill>
            <a:schemeClr val="accent1"/>
          </a:solidFill>
          <a:ln>
            <a:noFill/>
          </a:ln>
        </p:spPr>
        <p:txBody>
          <a:bodyPr spcFirstLastPara="1" wrap="square" lIns="243850" tIns="121925" rIns="243850" bIns="121925"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Open Sans Light"/>
              <a:ea typeface="Open Sans Light"/>
              <a:cs typeface="Open Sans Light"/>
              <a:sym typeface="Open Sans Light"/>
            </a:endParaRPr>
          </a:p>
        </p:txBody>
      </p:sp>
      <p:sp>
        <p:nvSpPr>
          <p:cNvPr id="1649" name="Google Shape;1649;g627d42fa04_3_31"/>
          <p:cNvSpPr txBox="1">
            <a:spLocks/>
          </p:cNvSpPr>
          <p:nvPr/>
        </p:nvSpPr>
        <p:spPr>
          <a:xfrm>
            <a:off x="8721708" y="6312313"/>
            <a:ext cx="1102800" cy="1154100"/>
          </a:xfrm>
          <a:prstGeom prst="rect">
            <a:avLst/>
          </a:prstGeom>
          <a:noFill/>
          <a:ln>
            <a:noFill/>
          </a:ln>
        </p:spPr>
        <p:txBody>
          <a:bodyPr spcFirstLastPara="1" wrap="square" lIns="0" tIns="0" rIns="0" bIns="0" anchor="b" anchorCtr="0">
            <a:noAutofit/>
          </a:bodyPr>
          <a:lstStyle/>
          <a:p>
            <a:pPr marL="0" marR="0" lvl="0" indent="0" algn="ctr" rtl="0">
              <a:lnSpc>
                <a:spcPct val="100000"/>
              </a:lnSpc>
              <a:spcBef>
                <a:spcPts val="0"/>
              </a:spcBef>
              <a:spcAft>
                <a:spcPts val="0"/>
              </a:spcAft>
              <a:buClr>
                <a:srgbClr val="000000"/>
              </a:buClr>
              <a:buSzPts val="7500"/>
              <a:buFont typeface="Arial"/>
              <a:buNone/>
            </a:pPr>
            <a:r>
              <a:rPr lang="en-US" sz="7500" b="1" i="0" u="none" strike="noStrike" cap="none">
                <a:solidFill>
                  <a:schemeClr val="lt1"/>
                </a:solidFill>
                <a:uFillTx/>
                <a:latin typeface="Open Sans Light"/>
                <a:ea typeface="Open Sans Light"/>
                <a:cs typeface="Open Sans Light"/>
                <a:sym typeface="Open Sans Light"/>
              </a:rPr>
              <a:t>04</a:t>
            </a:r>
            <a:endParaRPr sz="1400" b="0" i="0" u="none" strike="noStrike" cap="none">
              <a:solidFill>
                <a:srgbClr val="000000"/>
              </a:solidFill>
              <a:uFillTx/>
              <a:latin typeface="Arial"/>
              <a:ea typeface="Arial"/>
              <a:cs typeface="Arial"/>
              <a:sym typeface="Arial"/>
            </a:endParaRPr>
          </a:p>
        </p:txBody>
      </p:sp>
      <p:sp>
        <p:nvSpPr>
          <p:cNvPr id="1650" name="Google Shape;1650;g627d42fa04_3_31"/>
          <p:cNvSpPr txBox="1">
            <a:spLocks/>
          </p:cNvSpPr>
          <p:nvPr/>
        </p:nvSpPr>
        <p:spPr>
          <a:xfrm>
            <a:off x="10337125" y="6759875"/>
            <a:ext cx="3614700" cy="15021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a:solidFill>
                  <a:schemeClr val="dk1"/>
                </a:solidFill>
                <a:uFillTx/>
                <a:latin typeface="Open Sans"/>
                <a:ea typeface="Open Sans"/>
                <a:cs typeface="Open Sans"/>
                <a:sym typeface="Open Sans"/>
              </a:rPr>
              <a:t>NÂNG CAO</a:t>
            </a:r>
            <a:endParaRPr sz="3200" b="1" i="0" u="none" strike="noStrike" cap="none">
              <a:solidFill>
                <a:schemeClr val="dk1"/>
              </a:solidFill>
              <a:uFillTx/>
              <a:latin typeface="Open Sans"/>
              <a:ea typeface="Open Sans"/>
              <a:cs typeface="Open Sans"/>
              <a:sym typeface="Open Sans"/>
            </a:endParaRPr>
          </a:p>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a:solidFill>
                  <a:schemeClr val="dk1"/>
                </a:solidFill>
                <a:uFillTx/>
                <a:latin typeface="Open Sans"/>
                <a:ea typeface="Open Sans"/>
                <a:cs typeface="Open Sans"/>
                <a:sym typeface="Open Sans"/>
              </a:rPr>
              <a:t>LỢI THẾ</a:t>
            </a:r>
            <a:endParaRPr sz="3200" b="1" i="0" u="none" strike="noStrike" cap="none">
              <a:solidFill>
                <a:schemeClr val="dk1"/>
              </a:solidFill>
              <a:uFillTx/>
              <a:latin typeface="Open Sans"/>
              <a:ea typeface="Open Sans"/>
              <a:cs typeface="Open Sans"/>
              <a:sym typeface="Open Sans"/>
            </a:endParaRPr>
          </a:p>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a:solidFill>
                  <a:schemeClr val="dk1"/>
                </a:solidFill>
                <a:uFillTx/>
                <a:latin typeface="Open Sans"/>
                <a:ea typeface="Open Sans"/>
                <a:cs typeface="Open Sans"/>
                <a:sym typeface="Open Sans"/>
              </a:rPr>
              <a:t>CẠNH TRANH</a:t>
            </a:r>
            <a:endParaRPr sz="1400" b="1" i="0" u="none" strike="noStrike" cap="none">
              <a:solidFill>
                <a:srgbClr val="000000"/>
              </a:solidFill>
              <a:uFillTx/>
              <a:latin typeface="Arial"/>
              <a:ea typeface="Arial"/>
              <a:cs typeface="Arial"/>
              <a:sym typeface="Arial"/>
            </a:endParaRPr>
          </a:p>
        </p:txBody>
      </p:sp>
      <p:sp>
        <p:nvSpPr>
          <p:cNvPr id="1651" name="Google Shape;1651;g627d42fa04_3_31"/>
          <p:cNvSpPr txBox="1">
            <a:spLocks/>
          </p:cNvSpPr>
          <p:nvPr/>
        </p:nvSpPr>
        <p:spPr>
          <a:xfrm>
            <a:off x="4648175" y="1230450"/>
            <a:ext cx="192705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Giải pháp cho người kinh doanh quán cà phê</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50"/>
                                        </p:tgtEl>
                                        <p:attrNameLst>
                                          <p:attrName>style.visibility</p:attrName>
                                        </p:attrNameLst>
                                      </p:cBhvr>
                                      <p:to>
                                        <p:strVal val="visible"/>
                                      </p:to>
                                    </p:set>
                                    <p:animEffect transition="in" filter="fade">
                                      <p:cBhvr>
                                        <p:cTn id="7" dur="500"/>
                                        <p:tgtEl>
                                          <p:spTgt spid="165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32"/>
                                        </p:tgtEl>
                                        <p:attrNameLst>
                                          <p:attrName>style.visibility</p:attrName>
                                        </p:attrNameLst>
                                      </p:cBhvr>
                                      <p:to>
                                        <p:strVal val="visible"/>
                                      </p:to>
                                    </p:set>
                                    <p:animEffect transition="in" filter="fade">
                                      <p:cBhvr>
                                        <p:cTn id="11" dur="500"/>
                                        <p:tgtEl>
                                          <p:spTgt spid="163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33"/>
                                        </p:tgtEl>
                                        <p:attrNameLst>
                                          <p:attrName>style.visibility</p:attrName>
                                        </p:attrNameLst>
                                      </p:cBhvr>
                                      <p:to>
                                        <p:strVal val="visible"/>
                                      </p:to>
                                    </p:set>
                                    <p:animEffect transition="in" filter="fade">
                                      <p:cBhvr>
                                        <p:cTn id="15" dur="500"/>
                                        <p:tgtEl>
                                          <p:spTgt spid="163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617"/>
                                        </p:tgtEl>
                                        <p:attrNameLst>
                                          <p:attrName>style.visibility</p:attrName>
                                        </p:attrNameLst>
                                      </p:cBhvr>
                                      <p:to>
                                        <p:strVal val="visible"/>
                                      </p:to>
                                    </p:set>
                                    <p:animEffect transition="in" filter="fade">
                                      <p:cBhvr>
                                        <p:cTn id="19" dur="500"/>
                                        <p:tgtEl>
                                          <p:spTgt spid="161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642"/>
                                        </p:tgtEl>
                                        <p:attrNameLst>
                                          <p:attrName>style.visibility</p:attrName>
                                        </p:attrNameLst>
                                      </p:cBhvr>
                                      <p:to>
                                        <p:strVal val="visible"/>
                                      </p:to>
                                    </p:set>
                                    <p:animEffect transition="in" filter="fade">
                                      <p:cBhvr>
                                        <p:cTn id="23" dur="500"/>
                                        <p:tgtEl>
                                          <p:spTgt spid="164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631"/>
                                        </p:tgtEl>
                                        <p:attrNameLst>
                                          <p:attrName>style.visibility</p:attrName>
                                        </p:attrNameLst>
                                      </p:cBhvr>
                                      <p:to>
                                        <p:strVal val="visible"/>
                                      </p:to>
                                    </p:set>
                                    <p:animEffect transition="in" filter="fade">
                                      <p:cBhvr>
                                        <p:cTn id="27" dur="500"/>
                                        <p:tgtEl>
                                          <p:spTgt spid="163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634"/>
                                        </p:tgtEl>
                                        <p:attrNameLst>
                                          <p:attrName>style.visibility</p:attrName>
                                        </p:attrNameLst>
                                      </p:cBhvr>
                                      <p:to>
                                        <p:strVal val="visible"/>
                                      </p:to>
                                    </p:set>
                                    <p:animEffect transition="in" filter="fade">
                                      <p:cBhvr>
                                        <p:cTn id="31" dur="500"/>
                                        <p:tgtEl>
                                          <p:spTgt spid="163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620"/>
                                        </p:tgtEl>
                                        <p:attrNameLst>
                                          <p:attrName>style.visibility</p:attrName>
                                        </p:attrNameLst>
                                      </p:cBhvr>
                                      <p:to>
                                        <p:strVal val="visible"/>
                                      </p:to>
                                    </p:set>
                                    <p:animEffect transition="in" filter="fade">
                                      <p:cBhvr>
                                        <p:cTn id="35" dur="500"/>
                                        <p:tgtEl>
                                          <p:spTgt spid="162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639"/>
                                        </p:tgtEl>
                                        <p:attrNameLst>
                                          <p:attrName>style.visibility</p:attrName>
                                        </p:attrNameLst>
                                      </p:cBhvr>
                                      <p:to>
                                        <p:strVal val="visible"/>
                                      </p:to>
                                    </p:set>
                                    <p:animEffect transition="in" filter="fade">
                                      <p:cBhvr>
                                        <p:cTn id="39" dur="500"/>
                                        <p:tgtEl>
                                          <p:spTgt spid="1639"/>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630"/>
                                        </p:tgtEl>
                                        <p:attrNameLst>
                                          <p:attrName>style.visibility</p:attrName>
                                        </p:attrNameLst>
                                      </p:cBhvr>
                                      <p:to>
                                        <p:strVal val="visible"/>
                                      </p:to>
                                    </p:set>
                                    <p:animEffect transition="in" filter="fade">
                                      <p:cBhvr>
                                        <p:cTn id="43" dur="500"/>
                                        <p:tgtEl>
                                          <p:spTgt spid="1630"/>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635"/>
                                        </p:tgtEl>
                                        <p:attrNameLst>
                                          <p:attrName>style.visibility</p:attrName>
                                        </p:attrNameLst>
                                      </p:cBhvr>
                                      <p:to>
                                        <p:strVal val="visible"/>
                                      </p:to>
                                    </p:set>
                                    <p:animEffect transition="in" filter="fade">
                                      <p:cBhvr>
                                        <p:cTn id="47" dur="500"/>
                                        <p:tgtEl>
                                          <p:spTgt spid="1635"/>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626"/>
                                        </p:tgtEl>
                                        <p:attrNameLst>
                                          <p:attrName>style.visibility</p:attrName>
                                        </p:attrNameLst>
                                      </p:cBhvr>
                                      <p:to>
                                        <p:strVal val="visible"/>
                                      </p:to>
                                    </p:set>
                                    <p:animEffect transition="in" filter="fade">
                                      <p:cBhvr>
                                        <p:cTn id="51" dur="500"/>
                                        <p:tgtEl>
                                          <p:spTgt spid="1626"/>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636"/>
                                        </p:tgtEl>
                                        <p:attrNameLst>
                                          <p:attrName>style.visibility</p:attrName>
                                        </p:attrNameLst>
                                      </p:cBhvr>
                                      <p:to>
                                        <p:strVal val="visible"/>
                                      </p:to>
                                    </p:set>
                                    <p:animEffect transition="in" filter="fade">
                                      <p:cBhvr>
                                        <p:cTn id="55" dur="500"/>
                                        <p:tgtEl>
                                          <p:spTgt spid="1636"/>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1629"/>
                                        </p:tgtEl>
                                        <p:attrNameLst>
                                          <p:attrName>style.visibility</p:attrName>
                                        </p:attrNameLst>
                                      </p:cBhvr>
                                      <p:to>
                                        <p:strVal val="visible"/>
                                      </p:to>
                                    </p:set>
                                    <p:animEffect transition="in" filter="fade">
                                      <p:cBhvr>
                                        <p:cTn id="59" dur="500"/>
                                        <p:tgtEl>
                                          <p:spTgt spid="1629"/>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49"/>
                                        </p:tgtEl>
                                        <p:attrNameLst>
                                          <p:attrName>style.visibility</p:attrName>
                                        </p:attrNameLst>
                                      </p:cBhvr>
                                      <p:to>
                                        <p:strVal val="visible"/>
                                      </p:to>
                                    </p:set>
                                    <p:animEffect transition="in" filter="fade">
                                      <p:cBhvr>
                                        <p:cTn id="63" dur="500"/>
                                        <p:tgtEl>
                                          <p:spTgt spid="1649"/>
                                        </p:tgtEl>
                                      </p:cBhvr>
                                    </p:animEffect>
                                  </p:childTnLst>
                                </p:cTn>
                              </p:par>
                            </p:childTnLst>
                          </p:cTn>
                        </p:par>
                        <p:par>
                          <p:cTn id="64" fill="hold">
                            <p:stCondLst>
                              <p:cond delay="7500"/>
                            </p:stCondLst>
                            <p:childTnLst>
                              <p:par>
                                <p:cTn id="65" presetID="10" presetClass="entr" presetSubtype="0" fill="hold" nodeType="afterEffect">
                                  <p:stCondLst>
                                    <p:cond delay="0"/>
                                  </p:stCondLst>
                                  <p:childTnLst>
                                    <p:set>
                                      <p:cBhvr>
                                        <p:cTn id="66" dur="1" fill="hold">
                                          <p:stCondLst>
                                            <p:cond delay="0"/>
                                          </p:stCondLst>
                                        </p:cTn>
                                        <p:tgtEl>
                                          <p:spTgt spid="1623"/>
                                        </p:tgtEl>
                                        <p:attrNameLst>
                                          <p:attrName>style.visibility</p:attrName>
                                        </p:attrNameLst>
                                      </p:cBhvr>
                                      <p:to>
                                        <p:strVal val="visible"/>
                                      </p:to>
                                    </p:set>
                                    <p:animEffect transition="in" filter="fade">
                                      <p:cBhvr>
                                        <p:cTn id="67" dur="500"/>
                                        <p:tgtEl>
                                          <p:spTgt spid="1623"/>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1645"/>
                                        </p:tgtEl>
                                        <p:attrNameLst>
                                          <p:attrName>style.visibility</p:attrName>
                                        </p:attrNameLst>
                                      </p:cBhvr>
                                      <p:to>
                                        <p:strVal val="visible"/>
                                      </p:to>
                                    </p:set>
                                    <p:animEffect transition="in" filter="fade">
                                      <p:cBhvr>
                                        <p:cTn id="71" dur="500"/>
                                        <p:tgtEl>
                                          <p:spTgt spid="16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656"/>
        <p:cNvGrpSpPr/>
        <p:nvPr/>
      </p:nvGrpSpPr>
      <p:grpSpPr>
        <a:xfrm>
          <a:off x="0" y="0"/>
          <a:ext cx="0" cy="0"/>
          <a:chOff x="0" y="0"/>
          <a:chExt cx="0" cy="0"/>
        </a:xfrm>
      </p:grpSpPr>
      <p:sp>
        <p:nvSpPr>
          <p:cNvPr id="1657" name="Google Shape;1657;g627d42fa04_3_71"/>
          <p:cNvSpPr>
            <a:spLocks/>
          </p:cNvSpPr>
          <p:nvPr/>
        </p:nvSpPr>
        <p:spPr>
          <a:xfrm>
            <a:off x="1722449" y="8189225"/>
            <a:ext cx="5735625" cy="3570300"/>
          </a:xfrm>
          <a:prstGeom prst="rect">
            <a:avLst/>
          </a:prstGeom>
          <a:noFill/>
          <a:ln>
            <a:noFill/>
          </a:ln>
        </p:spPr>
        <p:txBody>
          <a:bodyPr spcFirstLastPara="1" wrap="square" lIns="182875" tIns="91425" rIns="182875" bIns="91425" anchor="t" anchorCtr="0">
            <a:noAutofit/>
          </a:bodyPr>
          <a:lstStyle/>
          <a:p>
            <a:pPr marL="0" marR="0" lvl="0" indent="0" algn="l" rtl="0">
              <a:lnSpc>
                <a:spcPct val="100000"/>
              </a:lnSpc>
              <a:spcBef>
                <a:spcPts val="0"/>
              </a:spcBef>
              <a:spcAft>
                <a:spcPts val="0"/>
              </a:spcAft>
              <a:buClr>
                <a:srgbClr val="000000"/>
              </a:buClr>
              <a:buSzPts val="6400"/>
              <a:buFont typeface="Arial"/>
              <a:buNone/>
            </a:pPr>
            <a:r>
              <a:rPr lang="en-US" sz="6400" b="1" i="0" u="none" strike="noStrike" cap="none">
                <a:solidFill>
                  <a:schemeClr val="accent1"/>
                </a:solidFill>
                <a:uFillTx/>
                <a:latin typeface="Arial"/>
                <a:ea typeface="Arial"/>
                <a:cs typeface="Arial"/>
                <a:sym typeface="Arial"/>
              </a:rPr>
              <a:t>01.</a:t>
            </a:r>
            <a:endParaRPr sz="6400" b="1" i="0" u="none" strike="noStrike" cap="none">
              <a:solidFill>
                <a:schemeClr val="accent1"/>
              </a:solidFill>
              <a:uFillTx/>
              <a:latin typeface="Arial"/>
              <a:ea typeface="Arial"/>
              <a:cs typeface="Arial"/>
              <a:sym typeface="Arial"/>
            </a:endParaRPr>
          </a:p>
          <a:p>
            <a:pPr marL="0" marR="0" lvl="0" indent="0" algn="l" rtl="0">
              <a:lnSpc>
                <a:spcPct val="100000"/>
              </a:lnSpc>
              <a:spcBef>
                <a:spcPts val="0"/>
              </a:spcBef>
              <a:spcAft>
                <a:spcPts val="0"/>
              </a:spcAft>
              <a:buClr>
                <a:srgbClr val="000000"/>
              </a:buClr>
              <a:buSzPts val="3000"/>
              <a:buFont typeface="Arial"/>
              <a:buNone/>
            </a:pPr>
            <a:r>
              <a:rPr lang="en-US" sz="3000" b="1" i="0" u="none" strike="noStrike" cap="none">
                <a:solidFill>
                  <a:schemeClr val="accent1"/>
                </a:solidFill>
                <a:uFillTx/>
                <a:latin typeface="Georgia"/>
                <a:ea typeface="Georgia"/>
                <a:cs typeface="Georgia"/>
                <a:sym typeface="Georgia"/>
              </a:rPr>
              <a:t>CÁ BIỆT HOÁ SẢN PHẨM</a:t>
            </a:r>
            <a:endParaRPr sz="3000" b="1" i="0" u="none" strike="noStrike" cap="none">
              <a:solidFill>
                <a:schemeClr val="accent1"/>
              </a:solidFill>
              <a:uFillTx/>
              <a:latin typeface="Georgia"/>
              <a:ea typeface="Georgia"/>
              <a:cs typeface="Georgia"/>
              <a:sym typeface="Georgia"/>
            </a:endParaRPr>
          </a:p>
          <a:p>
            <a:pPr marL="0" marR="0" lvl="0" indent="0" algn="just" rtl="0">
              <a:lnSpc>
                <a:spcPct val="100000"/>
              </a:lnSpc>
              <a:spcBef>
                <a:spcPts val="0"/>
              </a:spcBef>
              <a:spcAft>
                <a:spcPts val="0"/>
              </a:spcAft>
              <a:buClr>
                <a:srgbClr val="000000"/>
              </a:buClr>
              <a:buSzPts val="2400"/>
              <a:buFont typeface="Arial"/>
              <a:buNone/>
            </a:pPr>
            <a:endParaRPr sz="2400" b="0" i="0" u="none" strike="noStrike" cap="none">
              <a:solidFill>
                <a:schemeClr val="dk1"/>
              </a:solidFill>
              <a:uFillTx/>
              <a:latin typeface="Arial"/>
              <a:ea typeface="Arial"/>
              <a:cs typeface="Arial"/>
              <a:sym typeface="Arial"/>
            </a:endParaRPr>
          </a:p>
          <a:p>
            <a:pPr marL="0" marR="0" lvl="0" indent="0" algn="just" rtl="0">
              <a:lnSpc>
                <a:spcPct val="130000"/>
              </a:lnSpc>
              <a:spcBef>
                <a:spcPts val="0"/>
              </a:spcBef>
              <a:spcAft>
                <a:spcPts val="0"/>
              </a:spcAft>
              <a:buClr>
                <a:srgbClr val="000000"/>
              </a:buClr>
              <a:buSzPts val="2000"/>
              <a:buFont typeface="Arial"/>
              <a:buNone/>
            </a:pP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hiểu rằng mỗi vùng nguyên liệu, mỗi cách xử lý,... đem lại những nét độc đáo riêng cho sản phẩm cà phê. Vì thế,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có ý thức sâu sắc về việc nghiên cứu phương pháp để nêu bật được tối đa tính ưu việt của mỗi sản phẩm.</a:t>
            </a:r>
            <a:endParaRPr sz="2000" b="0" i="0" u="none" strike="noStrike" cap="none">
              <a:solidFill>
                <a:srgbClr val="000000"/>
              </a:solidFill>
              <a:uFillTx/>
              <a:latin typeface="Arial"/>
              <a:ea typeface="Arial"/>
              <a:cs typeface="Arial"/>
              <a:sym typeface="Arial"/>
            </a:endParaRPr>
          </a:p>
        </p:txBody>
      </p:sp>
      <p:sp>
        <p:nvSpPr>
          <p:cNvPr id="1658" name="Google Shape;1658;g627d42fa04_3_71"/>
          <p:cNvSpPr>
            <a:spLocks/>
          </p:cNvSpPr>
          <p:nvPr/>
        </p:nvSpPr>
        <p:spPr>
          <a:xfrm>
            <a:off x="9744272" y="8138575"/>
            <a:ext cx="5400477" cy="3570300"/>
          </a:xfrm>
          <a:prstGeom prst="rect">
            <a:avLst/>
          </a:prstGeom>
          <a:noFill/>
          <a:ln>
            <a:noFill/>
          </a:ln>
        </p:spPr>
        <p:txBody>
          <a:bodyPr spcFirstLastPara="1" wrap="square" lIns="182875" tIns="91425" rIns="182875" bIns="91425" anchor="t" anchorCtr="0">
            <a:noAutofit/>
          </a:bodyPr>
          <a:lstStyle/>
          <a:p>
            <a:pPr marL="0" marR="0" lvl="0" indent="0" algn="l" rtl="0">
              <a:lnSpc>
                <a:spcPct val="100000"/>
              </a:lnSpc>
              <a:spcBef>
                <a:spcPts val="0"/>
              </a:spcBef>
              <a:spcAft>
                <a:spcPts val="0"/>
              </a:spcAft>
              <a:buClr>
                <a:srgbClr val="000000"/>
              </a:buClr>
              <a:buSzPts val="6400"/>
              <a:buFont typeface="Arial"/>
              <a:buNone/>
            </a:pPr>
            <a:r>
              <a:rPr lang="en-US" sz="6400" b="1" i="0" u="none" strike="noStrike" cap="none">
                <a:solidFill>
                  <a:schemeClr val="accent2"/>
                </a:solidFill>
                <a:uFillTx/>
                <a:latin typeface="Arial"/>
                <a:ea typeface="Arial"/>
                <a:cs typeface="Arial"/>
                <a:sym typeface="Arial"/>
              </a:rPr>
              <a:t>02.</a:t>
            </a:r>
            <a:endParaRPr sz="6400" b="1" i="0" u="none" strike="noStrike" cap="none">
              <a:solidFill>
                <a:schemeClr val="accent2"/>
              </a:solidFill>
              <a:uFillTx/>
              <a:latin typeface="Arial"/>
              <a:ea typeface="Arial"/>
              <a:cs typeface="Arial"/>
              <a:sym typeface="Arial"/>
            </a:endParaRPr>
          </a:p>
          <a:p>
            <a:pPr marL="0" marR="0" lvl="0" indent="0" algn="l" rtl="0">
              <a:lnSpc>
                <a:spcPct val="100000"/>
              </a:lnSpc>
              <a:spcBef>
                <a:spcPts val="0"/>
              </a:spcBef>
              <a:spcAft>
                <a:spcPts val="0"/>
              </a:spcAft>
              <a:buClr>
                <a:srgbClr val="000000"/>
              </a:buClr>
              <a:buSzPts val="3000"/>
              <a:buFont typeface="Arial"/>
              <a:buNone/>
            </a:pPr>
            <a:r>
              <a:rPr lang="en-US" sz="3000" b="1" i="0" u="none" strike="noStrike" cap="none">
                <a:solidFill>
                  <a:schemeClr val="accent2"/>
                </a:solidFill>
                <a:uFillTx/>
                <a:latin typeface="Georgia"/>
                <a:ea typeface="Georgia"/>
                <a:cs typeface="Georgia"/>
                <a:sym typeface="Georgia"/>
              </a:rPr>
              <a:t>NÂNG TẦM SẢN PHẨM</a:t>
            </a:r>
            <a:endParaRPr sz="3000" b="1" i="0" u="none" strike="noStrike" cap="none">
              <a:solidFill>
                <a:schemeClr val="accent2"/>
              </a:solidFill>
              <a:uFillTx/>
              <a:latin typeface="Georgia"/>
              <a:ea typeface="Georgia"/>
              <a:cs typeface="Georgia"/>
              <a:sym typeface="Georgia"/>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uFillTx/>
              <a:latin typeface="Arial"/>
              <a:ea typeface="Arial"/>
              <a:cs typeface="Arial"/>
              <a:sym typeface="Arial"/>
            </a:endParaRPr>
          </a:p>
          <a:p>
            <a:pPr marL="0" marR="0" lvl="0" indent="0" algn="just" rtl="0">
              <a:lnSpc>
                <a:spcPct val="130000"/>
              </a:lnSpc>
              <a:spcBef>
                <a:spcPts val="0"/>
              </a:spcBef>
              <a:spcAft>
                <a:spcPts val="0"/>
              </a:spcAft>
              <a:buClr>
                <a:srgbClr val="000000"/>
              </a:buClr>
              <a:buSzPts val="2000"/>
              <a:buFont typeface="Arial"/>
              <a:buNone/>
            </a:pP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đã tạo ra những công thức cà phê cho phép người dùng thưởng thức hương vị nguyên bản nhất của hạt cà phê. Hạt cà phê của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cũng tự hào được chứng nhận đặc sản của Hiệp hội Cà phê đặc sản.</a:t>
            </a:r>
            <a:endParaRPr sz="2000" b="0" i="0" u="none" strike="noStrike" cap="none">
              <a:solidFill>
                <a:schemeClr val="dk1"/>
              </a:solidFill>
              <a:uFillTx/>
              <a:latin typeface="Arial"/>
              <a:ea typeface="Arial"/>
              <a:cs typeface="Arial"/>
              <a:sym typeface="Arial"/>
            </a:endParaRPr>
          </a:p>
        </p:txBody>
      </p:sp>
      <p:sp>
        <p:nvSpPr>
          <p:cNvPr id="1659" name="Google Shape;1659;g627d42fa04_3_71"/>
          <p:cNvSpPr>
            <a:spLocks/>
          </p:cNvSpPr>
          <p:nvPr/>
        </p:nvSpPr>
        <p:spPr>
          <a:xfrm>
            <a:off x="17323925" y="8132525"/>
            <a:ext cx="5871000" cy="3493200"/>
          </a:xfrm>
          <a:prstGeom prst="rect">
            <a:avLst/>
          </a:prstGeom>
          <a:noFill/>
          <a:ln>
            <a:noFill/>
          </a:ln>
        </p:spPr>
        <p:txBody>
          <a:bodyPr spcFirstLastPara="1" wrap="square" lIns="182875" tIns="91425" rIns="182875" bIns="91425" anchor="t" anchorCtr="0">
            <a:noAutofit/>
          </a:bodyPr>
          <a:lstStyle/>
          <a:p>
            <a:pPr marL="0" marR="0" lvl="0" indent="0" algn="l" rtl="0">
              <a:lnSpc>
                <a:spcPct val="100000"/>
              </a:lnSpc>
              <a:spcBef>
                <a:spcPts val="0"/>
              </a:spcBef>
              <a:spcAft>
                <a:spcPts val="0"/>
              </a:spcAft>
              <a:buClr>
                <a:srgbClr val="000000"/>
              </a:buClr>
              <a:buSzPts val="6400"/>
              <a:buFont typeface="Arial"/>
              <a:buNone/>
            </a:pPr>
            <a:r>
              <a:rPr lang="en-US" sz="6400" b="1" i="0" u="none" strike="noStrike" cap="none">
                <a:solidFill>
                  <a:schemeClr val="accent3"/>
                </a:solidFill>
                <a:uFillTx/>
                <a:latin typeface="Arial"/>
                <a:ea typeface="Arial"/>
                <a:cs typeface="Arial"/>
                <a:sym typeface="Arial"/>
              </a:rPr>
              <a:t>03.</a:t>
            </a:r>
            <a:endParaRPr sz="6400" b="1" i="0" u="none" strike="noStrike" cap="none">
              <a:solidFill>
                <a:schemeClr val="accent3"/>
              </a:solidFill>
              <a:uFillTx/>
              <a:latin typeface="Arial"/>
              <a:ea typeface="Arial"/>
              <a:cs typeface="Arial"/>
              <a:sym typeface="Arial"/>
            </a:endParaRPr>
          </a:p>
          <a:p>
            <a:pPr marL="0" marR="0" lvl="0" indent="0" algn="l" rtl="0">
              <a:lnSpc>
                <a:spcPct val="100000"/>
              </a:lnSpc>
              <a:spcBef>
                <a:spcPts val="0"/>
              </a:spcBef>
              <a:spcAft>
                <a:spcPts val="0"/>
              </a:spcAft>
              <a:buClr>
                <a:srgbClr val="000000"/>
              </a:buClr>
              <a:buSzPts val="3000"/>
              <a:buFont typeface="Arial"/>
              <a:buNone/>
            </a:pPr>
            <a:r>
              <a:rPr lang="en-US" sz="3000" b="1" i="0" u="none" strike="noStrike" cap="none">
                <a:solidFill>
                  <a:schemeClr val="accent3"/>
                </a:solidFill>
                <a:uFillTx/>
                <a:latin typeface="Georgia"/>
                <a:ea typeface="Georgia"/>
                <a:cs typeface="Georgia"/>
                <a:sym typeface="Georgia"/>
              </a:rPr>
              <a:t>ĐỊNH VỊ SẢN PHẨM</a:t>
            </a:r>
            <a:endParaRPr sz="3000" b="1" i="0" u="none" strike="noStrike" cap="none">
              <a:solidFill>
                <a:schemeClr val="accent3"/>
              </a:solidFill>
              <a:uFillTx/>
              <a:latin typeface="Georgia"/>
              <a:ea typeface="Georgia"/>
              <a:cs typeface="Georgia"/>
              <a:sym typeface="Georgia"/>
            </a:endParaRPr>
          </a:p>
          <a:p>
            <a:pPr marL="0" marR="0" lvl="0" indent="0" algn="l" rtl="0">
              <a:lnSpc>
                <a:spcPct val="100000"/>
              </a:lnSpc>
              <a:spcBef>
                <a:spcPts val="0"/>
              </a:spcBef>
              <a:spcAft>
                <a:spcPts val="0"/>
              </a:spcAft>
              <a:buClr>
                <a:srgbClr val="000000"/>
              </a:buClr>
              <a:buSzPts val="1900"/>
              <a:buFont typeface="Arial"/>
              <a:buNone/>
            </a:pPr>
            <a:endParaRPr sz="1900" b="0" i="0" u="none" strike="noStrike" cap="none">
              <a:solidFill>
                <a:schemeClr val="dk1"/>
              </a:solidFill>
              <a:uFillTx/>
              <a:latin typeface="Arial"/>
              <a:ea typeface="Arial"/>
              <a:cs typeface="Arial"/>
              <a:sym typeface="Arial"/>
            </a:endParaRPr>
          </a:p>
          <a:p>
            <a:pPr marL="0" marR="0" lvl="0" indent="0" algn="just" rtl="0">
              <a:lnSpc>
                <a:spcPct val="130000"/>
              </a:lnSpc>
              <a:spcBef>
                <a:spcPts val="0"/>
              </a:spcBef>
              <a:spcAft>
                <a:spcPts val="0"/>
              </a:spcAft>
              <a:buClr>
                <a:srgbClr val="000000"/>
              </a:buClr>
              <a:buSzPts val="2000"/>
              <a:buFont typeface="Arial"/>
              <a:buNone/>
            </a:pP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là một trong những thương hiệu hiếm hoi tại Việt Nam có ý thức định vị sản phẩm của mình như một sản phẩm nghệ thuật đẳng cấp được tạo ra bởi bàn tay của các nghệ nhân, mang nhiều ý nghĩa tinh thần hơn một sản phẩm tiêu dùng nhanh thuần tuý.</a:t>
            </a:r>
            <a:endParaRPr sz="2000" b="0" i="0" u="none" strike="noStrike" cap="none">
              <a:solidFill>
                <a:schemeClr val="dk1"/>
              </a:solidFill>
              <a:uFillTx/>
              <a:latin typeface="Arial"/>
              <a:ea typeface="Arial"/>
              <a:cs typeface="Arial"/>
              <a:sym typeface="Arial"/>
            </a:endParaRPr>
          </a:p>
        </p:txBody>
      </p:sp>
      <p:sp>
        <p:nvSpPr>
          <p:cNvPr id="1660" name="Google Shape;1660;g627d42fa04_3_71"/>
          <p:cNvSpPr>
            <a:spLocks/>
          </p:cNvSpPr>
          <p:nvPr/>
        </p:nvSpPr>
        <p:spPr>
          <a:xfrm>
            <a:off x="2043799" y="7529350"/>
            <a:ext cx="4823700" cy="2790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661" name="Google Shape;1661;g627d42fa04_3_71"/>
          <p:cNvSpPr>
            <a:spLocks/>
          </p:cNvSpPr>
          <p:nvPr/>
        </p:nvSpPr>
        <p:spPr>
          <a:xfrm>
            <a:off x="9873359" y="7478700"/>
            <a:ext cx="4823700" cy="2790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662" name="Google Shape;1662;g627d42fa04_3_71"/>
          <p:cNvSpPr>
            <a:spLocks/>
          </p:cNvSpPr>
          <p:nvPr/>
        </p:nvSpPr>
        <p:spPr>
          <a:xfrm>
            <a:off x="17813702" y="7472650"/>
            <a:ext cx="4823700" cy="279000"/>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pic>
        <p:nvPicPr>
          <p:cNvPr id="1663" name="Google Shape;1663;g627d42fa04_3_71"/>
          <p:cNvPicPr preferRelativeResize="0"/>
          <p:nvPr/>
        </p:nvPicPr>
        <p:blipFill rotWithShape="1">
          <a:blip r:embed="rId3"/>
          <a:srcRect/>
          <a:stretch/>
        </p:blipFill>
        <p:spPr>
          <a:xfrm>
            <a:off x="2043800" y="3887137"/>
            <a:ext cx="4823700" cy="3218116"/>
          </a:xfrm>
          <a:prstGeom prst="rect">
            <a:avLst/>
          </a:prstGeom>
          <a:noFill/>
          <a:ln>
            <a:noFill/>
          </a:ln>
        </p:spPr>
      </p:pic>
      <p:pic>
        <p:nvPicPr>
          <p:cNvPr id="1664" name="Google Shape;1664;g627d42fa04_3_71"/>
          <p:cNvPicPr preferRelativeResize="0"/>
          <p:nvPr/>
        </p:nvPicPr>
        <p:blipFill rotWithShape="1">
          <a:blip r:embed="rId4"/>
          <a:srcRect/>
          <a:stretch/>
        </p:blipFill>
        <p:spPr>
          <a:xfrm>
            <a:off x="9873350" y="3887125"/>
            <a:ext cx="4823700" cy="3209952"/>
          </a:xfrm>
          <a:prstGeom prst="rect">
            <a:avLst/>
          </a:prstGeom>
          <a:noFill/>
          <a:ln>
            <a:noFill/>
          </a:ln>
        </p:spPr>
      </p:pic>
      <p:pic>
        <p:nvPicPr>
          <p:cNvPr id="1665" name="Google Shape;1665;g627d42fa04_3_71"/>
          <p:cNvPicPr preferRelativeResize="0"/>
          <p:nvPr/>
        </p:nvPicPr>
        <p:blipFill rotWithShape="1">
          <a:blip r:embed="rId5"/>
          <a:srcRect/>
          <a:stretch/>
        </p:blipFill>
        <p:spPr>
          <a:xfrm>
            <a:off x="17813700" y="3789975"/>
            <a:ext cx="4952700" cy="3301800"/>
          </a:xfrm>
          <a:prstGeom prst="rect">
            <a:avLst/>
          </a:prstGeom>
          <a:noFill/>
          <a:ln>
            <a:noFill/>
          </a:ln>
        </p:spPr>
      </p:pic>
      <p:sp>
        <p:nvSpPr>
          <p:cNvPr id="1666" name="Google Shape;1666;g627d42fa04_3_71"/>
          <p:cNvSpPr txBox="1">
            <a:spLocks/>
          </p:cNvSpPr>
          <p:nvPr/>
        </p:nvSpPr>
        <p:spPr>
          <a:xfrm>
            <a:off x="4648175" y="1230450"/>
            <a:ext cx="18293700"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Giải pháp với vai trò nhà sản xuất cà phê</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60"/>
                                        </p:tgtEl>
                                        <p:attrNameLst>
                                          <p:attrName>style.visibility</p:attrName>
                                        </p:attrNameLst>
                                      </p:cBhvr>
                                      <p:to>
                                        <p:strVal val="visible"/>
                                      </p:to>
                                    </p:set>
                                    <p:animEffect transition="in" filter="fade">
                                      <p:cBhvr>
                                        <p:cTn id="7" dur="500"/>
                                        <p:tgtEl>
                                          <p:spTgt spid="166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57"/>
                                        </p:tgtEl>
                                        <p:attrNameLst>
                                          <p:attrName>style.visibility</p:attrName>
                                        </p:attrNameLst>
                                      </p:cBhvr>
                                      <p:to>
                                        <p:strVal val="visible"/>
                                      </p:to>
                                    </p:set>
                                    <p:animEffect transition="in" filter="fade">
                                      <p:cBhvr>
                                        <p:cTn id="11" dur="500"/>
                                        <p:tgtEl>
                                          <p:spTgt spid="165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61"/>
                                        </p:tgtEl>
                                        <p:attrNameLst>
                                          <p:attrName>style.visibility</p:attrName>
                                        </p:attrNameLst>
                                      </p:cBhvr>
                                      <p:to>
                                        <p:strVal val="visible"/>
                                      </p:to>
                                    </p:set>
                                    <p:animEffect transition="in" filter="fade">
                                      <p:cBhvr>
                                        <p:cTn id="15" dur="500"/>
                                        <p:tgtEl>
                                          <p:spTgt spid="166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658"/>
                                        </p:tgtEl>
                                        <p:attrNameLst>
                                          <p:attrName>style.visibility</p:attrName>
                                        </p:attrNameLst>
                                      </p:cBhvr>
                                      <p:to>
                                        <p:strVal val="visible"/>
                                      </p:to>
                                    </p:set>
                                    <p:animEffect transition="in" filter="fade">
                                      <p:cBhvr>
                                        <p:cTn id="19" dur="500"/>
                                        <p:tgtEl>
                                          <p:spTgt spid="1658"/>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662"/>
                                        </p:tgtEl>
                                        <p:attrNameLst>
                                          <p:attrName>style.visibility</p:attrName>
                                        </p:attrNameLst>
                                      </p:cBhvr>
                                      <p:to>
                                        <p:strVal val="visible"/>
                                      </p:to>
                                    </p:set>
                                    <p:animEffect transition="in" filter="fade">
                                      <p:cBhvr>
                                        <p:cTn id="23" dur="500"/>
                                        <p:tgtEl>
                                          <p:spTgt spid="166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659"/>
                                        </p:tgtEl>
                                        <p:attrNameLst>
                                          <p:attrName>style.visibility</p:attrName>
                                        </p:attrNameLst>
                                      </p:cBhvr>
                                      <p:to>
                                        <p:strVal val="visible"/>
                                      </p:to>
                                    </p:set>
                                    <p:animEffect transition="in" filter="fade">
                                      <p:cBhvr>
                                        <p:cTn id="27" dur="500"/>
                                        <p:tgtEl>
                                          <p:spTgt spid="16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671"/>
        <p:cNvGrpSpPr/>
        <p:nvPr/>
      </p:nvGrpSpPr>
      <p:grpSpPr>
        <a:xfrm>
          <a:off x="0" y="0"/>
          <a:ext cx="0" cy="0"/>
          <a:chOff x="0" y="0"/>
          <a:chExt cx="0" cy="0"/>
        </a:xfrm>
      </p:grpSpPr>
      <p:pic>
        <p:nvPicPr>
          <p:cNvPr id="1672" name="Google Shape;1672;g627da72de4_0_13"/>
          <p:cNvPicPr preferRelativeResize="0">
            <a:picLocks noGrp="1"/>
          </p:cNvPicPr>
          <p:nvPr>
            <p:ph type="pic" idx="2"/>
          </p:nvPr>
        </p:nvPicPr>
        <p:blipFill rotWithShape="1">
          <a:blip r:embed="rId3"/>
          <a:srcRect/>
          <a:stretch/>
        </p:blipFill>
        <p:spPr>
          <a:xfrm>
            <a:off x="0" y="0"/>
            <a:ext cx="24387300" cy="13716000"/>
          </a:xfrm>
          <a:prstGeom prst="rect">
            <a:avLst/>
          </a:prstGeom>
          <a:noFill/>
          <a:ln>
            <a:noFill/>
          </a:ln>
        </p:spPr>
      </p:pic>
      <p:sp>
        <p:nvSpPr>
          <p:cNvPr id="1673" name="Google Shape;1673;g627da72de4_0_13"/>
          <p:cNvSpPr>
            <a:spLocks/>
          </p:cNvSpPr>
          <p:nvPr/>
        </p:nvSpPr>
        <p:spPr>
          <a:xfrm>
            <a:off x="0" y="0"/>
            <a:ext cx="24387300" cy="13716000"/>
          </a:xfrm>
          <a:prstGeom prst="rect">
            <a:avLst/>
          </a:prstGeom>
          <a:solidFill>
            <a:srgbClr val="202832">
              <a:alpha val="76078"/>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674" name="Google Shape;1674;g627da72de4_0_13"/>
          <p:cNvSpPr txBox="1">
            <a:spLocks/>
          </p:cNvSpPr>
          <p:nvPr/>
        </p:nvSpPr>
        <p:spPr>
          <a:xfrm>
            <a:off x="5004875" y="5895725"/>
            <a:ext cx="17406600" cy="755100"/>
          </a:xfrm>
          <a:prstGeom prst="rect">
            <a:avLst/>
          </a:prstGeom>
          <a:noFill/>
          <a:ln>
            <a:noFill/>
          </a:ln>
        </p:spPr>
        <p:txBody>
          <a:bodyPr spcFirstLastPara="1" wrap="square" lIns="91425" tIns="45700" rIns="91425" bIns="45700" anchor="t" anchorCtr="0">
            <a:noAutofit/>
          </a:bodyPr>
          <a:lstStyle/>
          <a:p>
            <a:pPr marL="0" marR="0" lvl="0" indent="0" algn="l" rtl="0">
              <a:lnSpc>
                <a:spcPct val="70000"/>
              </a:lnSpc>
              <a:spcBef>
                <a:spcPts val="0"/>
              </a:spcBef>
              <a:spcAft>
                <a:spcPts val="0"/>
              </a:spcAft>
              <a:buClr>
                <a:srgbClr val="000000"/>
              </a:buClr>
              <a:buSzPts val="6000"/>
              <a:buFont typeface="Arial"/>
              <a:buNone/>
            </a:pPr>
            <a:r>
              <a:rPr lang="en-US" sz="6000" b="1" i="0" u="none" strike="noStrike" cap="none">
                <a:solidFill>
                  <a:schemeClr val="lt1"/>
                </a:solidFill>
                <a:uFillTx/>
                <a:latin typeface="Georgia"/>
                <a:ea typeface="Georgia"/>
                <a:cs typeface="Georgia"/>
                <a:sym typeface="Georgia"/>
              </a:rPr>
              <a:t>LỘ TRÌNH CHINH PHỤC THỊ TRƯỜNG </a:t>
            </a:r>
            <a:endParaRPr sz="1400" b="0" i="0" u="none" strike="noStrike" cap="none">
              <a:solidFill>
                <a:srgbClr val="000000"/>
              </a:solidFill>
              <a:uFillTx/>
              <a:latin typeface="Arial"/>
              <a:ea typeface="Arial"/>
              <a:cs typeface="Arial"/>
              <a:sym typeface="Arial"/>
            </a:endParaRPr>
          </a:p>
        </p:txBody>
      </p:sp>
      <p:grpSp>
        <p:nvGrpSpPr>
          <p:cNvPr id="1675" name="Google Shape;1675;g627da72de4_0_13"/>
          <p:cNvGrpSpPr/>
          <p:nvPr/>
        </p:nvGrpSpPr>
        <p:grpSpPr>
          <a:xfrm>
            <a:off x="5138750" y="6813089"/>
            <a:ext cx="15644745" cy="157158"/>
            <a:chOff x="5261996" y="8363932"/>
            <a:chExt cx="27714341" cy="230100"/>
          </a:xfrm>
        </p:grpSpPr>
        <p:sp>
          <p:nvSpPr>
            <p:cNvPr id="1676" name="Google Shape;1676;g627da72de4_0_13"/>
            <p:cNvSpPr>
              <a:spLocks/>
            </p:cNvSpPr>
            <p:nvPr/>
          </p:nvSpPr>
          <p:spPr>
            <a:xfrm>
              <a:off x="5261996" y="8363932"/>
              <a:ext cx="7234200" cy="2301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677" name="Google Shape;1677;g627da72de4_0_13"/>
            <p:cNvSpPr>
              <a:spLocks/>
            </p:cNvSpPr>
            <p:nvPr/>
          </p:nvSpPr>
          <p:spPr>
            <a:xfrm>
              <a:off x="12914039" y="8363932"/>
              <a:ext cx="9681000" cy="2301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678" name="Google Shape;1678;g627da72de4_0_13"/>
            <p:cNvSpPr>
              <a:spLocks/>
            </p:cNvSpPr>
            <p:nvPr/>
          </p:nvSpPr>
          <p:spPr>
            <a:xfrm>
              <a:off x="23012750" y="8363932"/>
              <a:ext cx="2699700" cy="230100"/>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679" name="Google Shape;1679;g627da72de4_0_13"/>
            <p:cNvSpPr>
              <a:spLocks/>
            </p:cNvSpPr>
            <p:nvPr/>
          </p:nvSpPr>
          <p:spPr>
            <a:xfrm>
              <a:off x="26117438" y="8363932"/>
              <a:ext cx="6858900" cy="2301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grpSp>
      <p:sp>
        <p:nvSpPr>
          <p:cNvPr id="1680" name="Google Shape;1680;g627da72de4_0_13"/>
          <p:cNvSpPr txBox="1">
            <a:spLocks/>
          </p:cNvSpPr>
          <p:nvPr/>
        </p:nvSpPr>
        <p:spPr>
          <a:xfrm>
            <a:off x="5004875" y="7328450"/>
            <a:ext cx="13465347" cy="3055500"/>
          </a:xfrm>
          <a:prstGeom prst="rect">
            <a:avLst/>
          </a:prstGeom>
          <a:noFill/>
          <a:ln>
            <a:noFill/>
          </a:ln>
        </p:spPr>
        <p:txBody>
          <a:bodyPr spcFirstLastPara="1" wrap="square" lIns="91425" tIns="45700" rIns="91425" bIns="45700" anchor="t" anchorCtr="0">
            <a:noAutofit/>
          </a:bodyPr>
          <a:lstStyle/>
          <a:p>
            <a:pPr marL="571500" marR="0" lvl="0" indent="-571500" algn="l" rtl="0">
              <a:lnSpc>
                <a:spcPct val="150000"/>
              </a:lnSpc>
              <a:spcBef>
                <a:spcPts val="0"/>
              </a:spcBef>
              <a:spcAft>
                <a:spcPts val="0"/>
              </a:spcAft>
              <a:buClr>
                <a:schemeClr val="lt1"/>
              </a:buClr>
              <a:buSzPts val="4500"/>
              <a:buFont typeface="Noto Sans Symbols"/>
              <a:buChar char="❖"/>
            </a:pPr>
            <a:r>
              <a:rPr lang="en-US" sz="4500" b="0" i="0" u="none" strike="noStrike" cap="none">
                <a:solidFill>
                  <a:schemeClr val="lt1"/>
                </a:solidFill>
                <a:uFillTx/>
                <a:latin typeface="Arial"/>
                <a:ea typeface="Arial"/>
                <a:cs typeface="Arial"/>
                <a:sym typeface="Arial"/>
              </a:rPr>
              <a:t>Lộ trình ngắn hạn</a:t>
            </a:r>
            <a:endParaRPr sz="4500" b="0" i="0" u="none" strike="noStrike" cap="none">
              <a:solidFill>
                <a:schemeClr val="lt1"/>
              </a:solidFill>
              <a:uFillTx/>
              <a:latin typeface="Arial"/>
              <a:ea typeface="Arial"/>
              <a:cs typeface="Arial"/>
              <a:sym typeface="Arial"/>
            </a:endParaRPr>
          </a:p>
          <a:p>
            <a:pPr marL="571500" marR="0" lvl="0" indent="-571500" algn="l" rtl="0">
              <a:lnSpc>
                <a:spcPct val="150000"/>
              </a:lnSpc>
              <a:spcBef>
                <a:spcPts val="0"/>
              </a:spcBef>
              <a:spcAft>
                <a:spcPts val="0"/>
              </a:spcAft>
              <a:buClr>
                <a:schemeClr val="lt1"/>
              </a:buClr>
              <a:buSzPts val="4500"/>
              <a:buFont typeface="Arial"/>
              <a:buChar char="❖"/>
            </a:pPr>
            <a:r>
              <a:rPr lang="en-US" sz="4500" b="0" i="0" u="none" strike="noStrike" cap="none">
                <a:solidFill>
                  <a:schemeClr val="lt1"/>
                </a:solidFill>
                <a:uFillTx/>
                <a:latin typeface="Arial"/>
                <a:ea typeface="Arial"/>
                <a:cs typeface="Arial"/>
                <a:sym typeface="Arial"/>
              </a:rPr>
              <a:t>Lộ trình trung hạn</a:t>
            </a:r>
            <a:endParaRPr sz="4500" b="0" i="0" u="none" strike="noStrike" cap="none">
              <a:solidFill>
                <a:schemeClr val="lt1"/>
              </a:solidFill>
              <a:uFillTx/>
              <a:latin typeface="Arial"/>
              <a:ea typeface="Arial"/>
              <a:cs typeface="Arial"/>
              <a:sym typeface="Arial"/>
            </a:endParaRPr>
          </a:p>
          <a:p>
            <a:pPr marL="571500" marR="0" lvl="0" indent="-571500" algn="l" rtl="0">
              <a:lnSpc>
                <a:spcPct val="150000"/>
              </a:lnSpc>
              <a:spcBef>
                <a:spcPts val="0"/>
              </a:spcBef>
              <a:spcAft>
                <a:spcPts val="0"/>
              </a:spcAft>
              <a:buClr>
                <a:schemeClr val="lt1"/>
              </a:buClr>
              <a:buSzPts val="4500"/>
              <a:buFont typeface="Arial"/>
              <a:buChar char="❖"/>
            </a:pPr>
            <a:r>
              <a:rPr lang="en-US" sz="4500" b="0" i="0" u="none" strike="noStrike" cap="none">
                <a:solidFill>
                  <a:schemeClr val="lt1"/>
                </a:solidFill>
                <a:uFillTx/>
                <a:latin typeface="Arial"/>
                <a:ea typeface="Arial"/>
                <a:cs typeface="Arial"/>
                <a:sym typeface="Arial"/>
              </a:rPr>
              <a:t>Lộ trình dài hạn</a:t>
            </a:r>
            <a:endParaRPr sz="4500" b="0" i="0" u="none" strike="noStrike" cap="none">
              <a:solidFill>
                <a:schemeClr val="lt1"/>
              </a:solidFill>
              <a:uFillTx/>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74"/>
                                        </p:tgtEl>
                                        <p:attrNameLst>
                                          <p:attrName>style.visibility</p:attrName>
                                        </p:attrNameLst>
                                      </p:cBhvr>
                                      <p:to>
                                        <p:strVal val="visible"/>
                                      </p:to>
                                    </p:set>
                                    <p:animEffect transition="in" filter="fade">
                                      <p:cBhvr>
                                        <p:cTn id="7" dur="500"/>
                                        <p:tgtEl>
                                          <p:spTgt spid="167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75"/>
                                        </p:tgtEl>
                                        <p:attrNameLst>
                                          <p:attrName>style.visibility</p:attrName>
                                        </p:attrNameLst>
                                      </p:cBhvr>
                                      <p:to>
                                        <p:strVal val="visible"/>
                                      </p:to>
                                    </p:set>
                                    <p:animEffect transition="in" filter="fade">
                                      <p:cBhvr>
                                        <p:cTn id="11" dur="500"/>
                                        <p:tgtEl>
                                          <p:spTgt spid="1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684"/>
        <p:cNvGrpSpPr/>
        <p:nvPr/>
      </p:nvGrpSpPr>
      <p:grpSpPr>
        <a:xfrm>
          <a:off x="0" y="0"/>
          <a:ext cx="0" cy="0"/>
          <a:chOff x="0" y="0"/>
          <a:chExt cx="0" cy="0"/>
        </a:xfrm>
      </p:grpSpPr>
      <p:sp>
        <p:nvSpPr>
          <p:cNvPr id="1685" name="Google Shape;1685;p37"/>
          <p:cNvSpPr>
            <a:spLocks/>
          </p:cNvSpPr>
          <p:nvPr/>
        </p:nvSpPr>
        <p:spPr>
          <a:xfrm>
            <a:off x="2985992" y="4018708"/>
            <a:ext cx="3889425" cy="3108590"/>
          </a:xfrm>
          <a:custGeom>
            <a:avLst/>
            <a:gdLst/>
            <a:ahLst/>
            <a:cxnLst/>
            <a:rect l="l" t="t" r="r" b="b"/>
            <a:pathLst>
              <a:path w="21600" h="21600" extrusionOk="0">
                <a:moveTo>
                  <a:pt x="21600" y="10823"/>
                </a:moveTo>
                <a:lnTo>
                  <a:pt x="12199" y="0"/>
                </a:lnTo>
                <a:lnTo>
                  <a:pt x="12199" y="3144"/>
                </a:lnTo>
                <a:lnTo>
                  <a:pt x="0" y="3144"/>
                </a:lnTo>
                <a:lnTo>
                  <a:pt x="0" y="18456"/>
                </a:lnTo>
                <a:lnTo>
                  <a:pt x="12199" y="18456"/>
                </a:lnTo>
                <a:lnTo>
                  <a:pt x="12199" y="21600"/>
                </a:lnTo>
                <a:lnTo>
                  <a:pt x="21600" y="10823"/>
                </a:lnTo>
                <a:close/>
                <a:moveTo>
                  <a:pt x="21600" y="10823"/>
                </a:moveTo>
              </a:path>
            </a:pathLst>
          </a:custGeom>
          <a:solidFill>
            <a:srgbClr val="D6D6D6"/>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686" name="Google Shape;1686;p37"/>
          <p:cNvSpPr>
            <a:spLocks/>
          </p:cNvSpPr>
          <p:nvPr/>
        </p:nvSpPr>
        <p:spPr>
          <a:xfrm>
            <a:off x="2114698" y="4682408"/>
            <a:ext cx="1732905" cy="1774165"/>
          </a:xfrm>
          <a:custGeom>
            <a:avLst/>
            <a:gdLst/>
            <a:ahLst/>
            <a:cxnLst/>
            <a:rect l="l" t="t"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687" name="Google Shape;1687;p37"/>
          <p:cNvSpPr>
            <a:spLocks/>
          </p:cNvSpPr>
          <p:nvPr/>
        </p:nvSpPr>
        <p:spPr>
          <a:xfrm>
            <a:off x="8046640" y="4018708"/>
            <a:ext cx="3889425" cy="3108590"/>
          </a:xfrm>
          <a:custGeom>
            <a:avLst/>
            <a:gdLst/>
            <a:ahLst/>
            <a:cxnLst/>
            <a:rect l="l" t="t" r="r" b="b"/>
            <a:pathLst>
              <a:path w="21600" h="21600" extrusionOk="0">
                <a:moveTo>
                  <a:pt x="21600" y="10823"/>
                </a:moveTo>
                <a:lnTo>
                  <a:pt x="12199" y="0"/>
                </a:lnTo>
                <a:lnTo>
                  <a:pt x="12199" y="3144"/>
                </a:lnTo>
                <a:lnTo>
                  <a:pt x="0" y="3144"/>
                </a:lnTo>
                <a:lnTo>
                  <a:pt x="0" y="18456"/>
                </a:lnTo>
                <a:lnTo>
                  <a:pt x="12199" y="18456"/>
                </a:lnTo>
                <a:lnTo>
                  <a:pt x="12199" y="21600"/>
                </a:lnTo>
                <a:lnTo>
                  <a:pt x="21600" y="10823"/>
                </a:lnTo>
                <a:close/>
                <a:moveTo>
                  <a:pt x="21600" y="10823"/>
                </a:moveTo>
              </a:path>
            </a:pathLst>
          </a:custGeom>
          <a:solidFill>
            <a:srgbClr val="D6D6D6"/>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688" name="Google Shape;1688;p37"/>
          <p:cNvSpPr>
            <a:spLocks/>
          </p:cNvSpPr>
          <p:nvPr/>
        </p:nvSpPr>
        <p:spPr>
          <a:xfrm>
            <a:off x="7175346" y="4682408"/>
            <a:ext cx="1732905" cy="1774165"/>
          </a:xfrm>
          <a:custGeom>
            <a:avLst/>
            <a:gdLst/>
            <a:ahLst/>
            <a:cxnLst/>
            <a:rect l="l" t="t"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689" name="Google Shape;1689;p37"/>
          <p:cNvSpPr>
            <a:spLocks/>
          </p:cNvSpPr>
          <p:nvPr/>
        </p:nvSpPr>
        <p:spPr>
          <a:xfrm>
            <a:off x="13483898" y="4018708"/>
            <a:ext cx="3889425" cy="3108590"/>
          </a:xfrm>
          <a:custGeom>
            <a:avLst/>
            <a:gdLst/>
            <a:ahLst/>
            <a:cxnLst/>
            <a:rect l="l" t="t" r="r" b="b"/>
            <a:pathLst>
              <a:path w="21600" h="21600" extrusionOk="0">
                <a:moveTo>
                  <a:pt x="21600" y="10823"/>
                </a:moveTo>
                <a:lnTo>
                  <a:pt x="12199" y="0"/>
                </a:lnTo>
                <a:lnTo>
                  <a:pt x="12199" y="3144"/>
                </a:lnTo>
                <a:lnTo>
                  <a:pt x="0" y="3144"/>
                </a:lnTo>
                <a:lnTo>
                  <a:pt x="0" y="18456"/>
                </a:lnTo>
                <a:lnTo>
                  <a:pt x="12199" y="18456"/>
                </a:lnTo>
                <a:lnTo>
                  <a:pt x="12199" y="21600"/>
                </a:lnTo>
                <a:lnTo>
                  <a:pt x="21600" y="10823"/>
                </a:lnTo>
                <a:close/>
                <a:moveTo>
                  <a:pt x="21600" y="10823"/>
                </a:moveTo>
              </a:path>
            </a:pathLst>
          </a:custGeom>
          <a:solidFill>
            <a:srgbClr val="D6D6D6"/>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690" name="Google Shape;1690;p37"/>
          <p:cNvSpPr>
            <a:spLocks/>
          </p:cNvSpPr>
          <p:nvPr/>
        </p:nvSpPr>
        <p:spPr>
          <a:xfrm>
            <a:off x="12612604" y="4682408"/>
            <a:ext cx="1732905" cy="1774165"/>
          </a:xfrm>
          <a:custGeom>
            <a:avLst/>
            <a:gdLst/>
            <a:ahLst/>
            <a:cxnLst/>
            <a:rect l="l" t="t"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3"/>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691" name="Google Shape;1691;p37"/>
          <p:cNvSpPr>
            <a:spLocks/>
          </p:cNvSpPr>
          <p:nvPr/>
        </p:nvSpPr>
        <p:spPr>
          <a:xfrm>
            <a:off x="18473934" y="4018708"/>
            <a:ext cx="3889425" cy="3108590"/>
          </a:xfrm>
          <a:custGeom>
            <a:avLst/>
            <a:gdLst/>
            <a:ahLst/>
            <a:cxnLst/>
            <a:rect l="l" t="t" r="r" b="b"/>
            <a:pathLst>
              <a:path w="21600" h="21600" extrusionOk="0">
                <a:moveTo>
                  <a:pt x="21600" y="10823"/>
                </a:moveTo>
                <a:lnTo>
                  <a:pt x="12199" y="0"/>
                </a:lnTo>
                <a:lnTo>
                  <a:pt x="12199" y="3144"/>
                </a:lnTo>
                <a:lnTo>
                  <a:pt x="0" y="3144"/>
                </a:lnTo>
                <a:lnTo>
                  <a:pt x="0" y="18456"/>
                </a:lnTo>
                <a:lnTo>
                  <a:pt x="12199" y="18456"/>
                </a:lnTo>
                <a:lnTo>
                  <a:pt x="12199" y="21600"/>
                </a:lnTo>
                <a:lnTo>
                  <a:pt x="21600" y="10823"/>
                </a:lnTo>
                <a:close/>
                <a:moveTo>
                  <a:pt x="21600" y="10823"/>
                </a:moveTo>
              </a:path>
            </a:pathLst>
          </a:custGeom>
          <a:solidFill>
            <a:srgbClr val="D6D6D6"/>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692" name="Google Shape;1692;p37"/>
          <p:cNvSpPr>
            <a:spLocks/>
          </p:cNvSpPr>
          <p:nvPr/>
        </p:nvSpPr>
        <p:spPr>
          <a:xfrm>
            <a:off x="17602641" y="4682408"/>
            <a:ext cx="1732905" cy="1774165"/>
          </a:xfrm>
          <a:custGeom>
            <a:avLst/>
            <a:gdLst/>
            <a:ahLst/>
            <a:cxnLst/>
            <a:rect l="l" t="t"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693" name="Google Shape;1693;p37"/>
          <p:cNvSpPr txBox="1">
            <a:spLocks/>
          </p:cNvSpPr>
          <p:nvPr/>
        </p:nvSpPr>
        <p:spPr>
          <a:xfrm>
            <a:off x="2114698" y="7639431"/>
            <a:ext cx="469392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chemeClr val="accent1"/>
                </a:solidFill>
                <a:uFillTx/>
                <a:latin typeface="Georgia"/>
                <a:ea typeface="Georgia"/>
                <a:cs typeface="Georgia"/>
                <a:sym typeface="Georgia"/>
              </a:rPr>
              <a:t>2017</a:t>
            </a:r>
            <a:endParaRPr sz="1400" b="0" i="0" u="none" strike="noStrike" cap="none">
              <a:solidFill>
                <a:srgbClr val="000000"/>
              </a:solidFill>
              <a:uFillTx/>
              <a:latin typeface="Georgia"/>
              <a:ea typeface="Georgia"/>
              <a:cs typeface="Georgia"/>
              <a:sym typeface="Georgia"/>
            </a:endParaRPr>
          </a:p>
        </p:txBody>
      </p:sp>
      <p:sp>
        <p:nvSpPr>
          <p:cNvPr id="1694" name="Google Shape;1694;p37"/>
          <p:cNvSpPr txBox="1">
            <a:spLocks/>
          </p:cNvSpPr>
          <p:nvPr/>
        </p:nvSpPr>
        <p:spPr>
          <a:xfrm>
            <a:off x="2114700" y="8189975"/>
            <a:ext cx="3889500" cy="1521000"/>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700"/>
              <a:buFont typeface="Arial"/>
              <a:buNone/>
            </a:pPr>
            <a:r>
              <a:rPr lang="en-US" sz="2000" b="0" i="0" u="none" strike="noStrike" cap="none">
                <a:solidFill>
                  <a:srgbClr val="000000"/>
                </a:solidFill>
                <a:uFillTx/>
                <a:latin typeface="Arial"/>
                <a:ea typeface="Arial"/>
                <a:cs typeface="Arial"/>
                <a:sym typeface="Arial"/>
              </a:rPr>
              <a:t>Cơ sở đầu tiên của </a:t>
            </a:r>
            <a:r>
              <a:rPr lang="en-US" sz="2000" b="1" i="0" u="none" strike="noStrike" cap="none">
                <a:solidFill>
                  <a:srgbClr val="000000"/>
                </a:solidFill>
                <a:uFillTx/>
                <a:latin typeface="Arial"/>
                <a:ea typeface="Arial"/>
                <a:cs typeface="Arial"/>
                <a:sym typeface="Arial"/>
              </a:rPr>
              <a:t>HAN</a:t>
            </a:r>
            <a:r>
              <a:rPr lang="en-US" sz="2000" b="0" i="0" u="none" strike="noStrike" cap="none">
                <a:solidFill>
                  <a:srgbClr val="000000"/>
                </a:solidFill>
                <a:uFillTx/>
                <a:latin typeface="Arial"/>
                <a:ea typeface="Arial"/>
                <a:cs typeface="Arial"/>
                <a:sym typeface="Arial"/>
              </a:rPr>
              <a:t>COFFEE đi vào hoạt động.</a:t>
            </a:r>
            <a:endParaRPr sz="2000" b="0" i="0" u="none" strike="noStrike" cap="none">
              <a:solidFill>
                <a:srgbClr val="000000"/>
              </a:solidFill>
              <a:uFillTx/>
              <a:latin typeface="Arial"/>
              <a:ea typeface="Arial"/>
              <a:cs typeface="Arial"/>
              <a:sym typeface="Arial"/>
            </a:endParaRPr>
          </a:p>
          <a:p>
            <a:pPr marL="0" marR="0" lvl="0" indent="0" algn="l" rtl="0">
              <a:lnSpc>
                <a:spcPct val="120000"/>
              </a:lnSpc>
              <a:spcBef>
                <a:spcPts val="0"/>
              </a:spcBef>
              <a:spcAft>
                <a:spcPts val="0"/>
              </a:spcAft>
              <a:buClr>
                <a:srgbClr val="000000"/>
              </a:buClr>
              <a:buSzPts val="2000"/>
              <a:buFont typeface="Arial"/>
              <a:buNone/>
            </a:pPr>
            <a:endParaRPr sz="2000" b="0" i="0" u="none" strike="noStrike" cap="none">
              <a:solidFill>
                <a:schemeClr val="dk1"/>
              </a:solidFill>
              <a:uFillTx/>
              <a:latin typeface="Arial"/>
              <a:ea typeface="Arial"/>
              <a:cs typeface="Arial"/>
              <a:sym typeface="Arial"/>
            </a:endParaRPr>
          </a:p>
        </p:txBody>
      </p:sp>
      <p:sp>
        <p:nvSpPr>
          <p:cNvPr id="1695" name="Google Shape;1695;p37"/>
          <p:cNvSpPr txBox="1">
            <a:spLocks/>
          </p:cNvSpPr>
          <p:nvPr/>
        </p:nvSpPr>
        <p:spPr>
          <a:xfrm>
            <a:off x="7175346" y="7639431"/>
            <a:ext cx="469392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chemeClr val="accent2"/>
                </a:solidFill>
                <a:uFillTx/>
                <a:latin typeface="Georgia"/>
                <a:ea typeface="Georgia"/>
                <a:cs typeface="Georgia"/>
                <a:sym typeface="Georgia"/>
              </a:rPr>
              <a:t>2018</a:t>
            </a:r>
            <a:endParaRPr sz="1400" b="0" i="0" u="none" strike="noStrike" cap="none">
              <a:solidFill>
                <a:srgbClr val="000000"/>
              </a:solidFill>
              <a:uFillTx/>
              <a:latin typeface="Georgia"/>
              <a:ea typeface="Georgia"/>
              <a:cs typeface="Georgia"/>
              <a:sym typeface="Georgia"/>
            </a:endParaRPr>
          </a:p>
        </p:txBody>
      </p:sp>
      <p:sp>
        <p:nvSpPr>
          <p:cNvPr id="1696" name="Google Shape;1696;p37"/>
          <p:cNvSpPr txBox="1">
            <a:spLocks/>
          </p:cNvSpPr>
          <p:nvPr/>
        </p:nvSpPr>
        <p:spPr>
          <a:xfrm>
            <a:off x="7175346" y="8189972"/>
            <a:ext cx="4693920" cy="1520984"/>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Thành lập công ty con tại Thẩm Quyến Trung Quốc</a:t>
            </a:r>
            <a:endParaRPr sz="2000" b="0" i="0" u="none" strike="noStrike" cap="none">
              <a:solidFill>
                <a:schemeClr val="dk1"/>
              </a:solidFill>
              <a:uFillTx/>
              <a:latin typeface="Arial"/>
              <a:ea typeface="Arial"/>
              <a:cs typeface="Arial"/>
              <a:sym typeface="Arial"/>
            </a:endParaRPr>
          </a:p>
        </p:txBody>
      </p:sp>
      <p:sp>
        <p:nvSpPr>
          <p:cNvPr id="1697" name="Google Shape;1697;p37"/>
          <p:cNvSpPr txBox="1">
            <a:spLocks/>
          </p:cNvSpPr>
          <p:nvPr/>
        </p:nvSpPr>
        <p:spPr>
          <a:xfrm>
            <a:off x="12612604" y="7639431"/>
            <a:ext cx="469392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chemeClr val="accent3"/>
                </a:solidFill>
                <a:uFillTx/>
                <a:latin typeface="Georgia"/>
                <a:ea typeface="Georgia"/>
                <a:cs typeface="Georgia"/>
                <a:sym typeface="Georgia"/>
              </a:rPr>
              <a:t>2019</a:t>
            </a:r>
            <a:endParaRPr sz="1400" b="0" i="0" u="none" strike="noStrike" cap="none">
              <a:solidFill>
                <a:srgbClr val="000000"/>
              </a:solidFill>
              <a:uFillTx/>
              <a:latin typeface="Georgia"/>
              <a:ea typeface="Georgia"/>
              <a:cs typeface="Georgia"/>
              <a:sym typeface="Georgia"/>
            </a:endParaRPr>
          </a:p>
        </p:txBody>
      </p:sp>
      <p:sp>
        <p:nvSpPr>
          <p:cNvPr id="1698" name="Google Shape;1698;p37"/>
          <p:cNvSpPr txBox="1">
            <a:spLocks/>
          </p:cNvSpPr>
          <p:nvPr/>
        </p:nvSpPr>
        <p:spPr>
          <a:xfrm>
            <a:off x="12612604" y="8189972"/>
            <a:ext cx="4693920" cy="1520984"/>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Ra mắt hơn 20 sản phẩm cà phê</a:t>
            </a:r>
            <a:endParaRPr sz="2000" b="0" i="0" u="none" strike="noStrike" cap="none">
              <a:solidFill>
                <a:schemeClr val="dk1"/>
              </a:solidFill>
              <a:uFillTx/>
              <a:latin typeface="Arial"/>
              <a:ea typeface="Arial"/>
              <a:cs typeface="Arial"/>
              <a:sym typeface="Arial"/>
            </a:endParaRPr>
          </a:p>
          <a:p>
            <a:pPr marL="0" marR="0" lvl="0" indent="0" algn="l" rtl="0">
              <a:lnSpc>
                <a:spcPct val="12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5 điểm chuỗi quán cà phề toàn quốc</a:t>
            </a:r>
            <a:endParaRPr sz="2000" b="0" i="0" u="none" strike="noStrike" cap="none">
              <a:solidFill>
                <a:schemeClr val="dk1"/>
              </a:solidFill>
              <a:uFillTx/>
              <a:latin typeface="Arial"/>
              <a:ea typeface="Arial"/>
              <a:cs typeface="Arial"/>
              <a:sym typeface="Arial"/>
            </a:endParaRPr>
          </a:p>
          <a:p>
            <a:pPr marL="0" marR="0" lvl="0" indent="0" algn="l" rtl="0">
              <a:lnSpc>
                <a:spcPct val="12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Hệ thống kênh phân phối và xuất khẩu đa dạng, tăng trưởng mạnh</a:t>
            </a:r>
            <a:endParaRPr sz="2000" b="0" i="0" u="none" strike="noStrike" cap="none">
              <a:solidFill>
                <a:schemeClr val="dk1"/>
              </a:solidFill>
              <a:uFillTx/>
              <a:latin typeface="Arial"/>
              <a:ea typeface="Arial"/>
              <a:cs typeface="Arial"/>
              <a:sym typeface="Arial"/>
            </a:endParaRPr>
          </a:p>
        </p:txBody>
      </p:sp>
      <p:sp>
        <p:nvSpPr>
          <p:cNvPr id="1699" name="Google Shape;1699;p37"/>
          <p:cNvSpPr txBox="1">
            <a:spLocks/>
          </p:cNvSpPr>
          <p:nvPr/>
        </p:nvSpPr>
        <p:spPr>
          <a:xfrm>
            <a:off x="17673252" y="7639431"/>
            <a:ext cx="469392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chemeClr val="accent4"/>
                </a:solidFill>
                <a:uFillTx/>
                <a:latin typeface="Georgia"/>
                <a:ea typeface="Georgia"/>
                <a:cs typeface="Georgia"/>
                <a:sym typeface="Georgia"/>
              </a:rPr>
              <a:t>2020</a:t>
            </a:r>
            <a:endParaRPr sz="1400" b="0" i="0" u="none" strike="noStrike" cap="none">
              <a:solidFill>
                <a:srgbClr val="000000"/>
              </a:solidFill>
              <a:uFillTx/>
              <a:latin typeface="Georgia"/>
              <a:ea typeface="Georgia"/>
              <a:cs typeface="Georgia"/>
              <a:sym typeface="Georgia"/>
            </a:endParaRPr>
          </a:p>
        </p:txBody>
      </p:sp>
      <p:sp>
        <p:nvSpPr>
          <p:cNvPr id="1700" name="Google Shape;1700;p37"/>
          <p:cNvSpPr txBox="1">
            <a:spLocks/>
          </p:cNvSpPr>
          <p:nvPr/>
        </p:nvSpPr>
        <p:spPr>
          <a:xfrm>
            <a:off x="17673250" y="8189975"/>
            <a:ext cx="5196600" cy="1521000"/>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Đầu tư mở rộng cơ sở sản xuất</a:t>
            </a:r>
            <a:endParaRPr sz="2000" b="0" i="0" u="none" strike="noStrike" cap="none">
              <a:solidFill>
                <a:schemeClr val="dk1"/>
              </a:solidFill>
              <a:uFillTx/>
              <a:latin typeface="Arial"/>
              <a:ea typeface="Arial"/>
              <a:cs typeface="Arial"/>
              <a:sym typeface="Arial"/>
            </a:endParaRPr>
          </a:p>
          <a:p>
            <a:pPr marL="0" marR="0" lvl="0" indent="0" algn="l" rtl="0">
              <a:lnSpc>
                <a:spcPct val="12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Hoàn thiện và tăng trưởng hệ thống kênh phân phối online quốc tế</a:t>
            </a:r>
            <a:endParaRPr sz="2000" b="0" i="0" u="none" strike="noStrike" cap="none">
              <a:solidFill>
                <a:schemeClr val="dk1"/>
              </a:solidFill>
              <a:uFillTx/>
              <a:latin typeface="Arial"/>
              <a:ea typeface="Arial"/>
              <a:cs typeface="Arial"/>
              <a:sym typeface="Arial"/>
            </a:endParaRPr>
          </a:p>
          <a:p>
            <a:pPr marL="0" marR="0" lvl="0" indent="0" algn="l" rtl="0">
              <a:lnSpc>
                <a:spcPct val="120000"/>
              </a:lnSpc>
              <a:spcBef>
                <a:spcPts val="0"/>
              </a:spcBef>
              <a:spcAft>
                <a:spcPts val="0"/>
              </a:spcAft>
              <a:buClr>
                <a:srgbClr val="000000"/>
              </a:buClr>
              <a:buSzPts val="2000"/>
              <a:buFont typeface="Arial"/>
              <a:buNone/>
            </a:pPr>
            <a:r>
              <a:rPr lang="en-US" sz="2000" b="0" i="0" u="none" strike="noStrike" cap="none">
                <a:solidFill>
                  <a:schemeClr val="dk1"/>
                </a:solidFill>
                <a:uFillTx/>
                <a:latin typeface="Arial"/>
                <a:ea typeface="Arial"/>
                <a:cs typeface="Arial"/>
                <a:sym typeface="Arial"/>
              </a:rPr>
              <a:t>Chiếm lĩnh thị phần cà phê Việt Nam</a:t>
            </a:r>
            <a:endParaRPr sz="2000" b="0" i="0" u="none" strike="noStrike" cap="none">
              <a:solidFill>
                <a:schemeClr val="dk1"/>
              </a:solidFill>
              <a:uFillTx/>
              <a:latin typeface="Arial"/>
              <a:ea typeface="Arial"/>
              <a:cs typeface="Arial"/>
              <a:sym typeface="Arial"/>
            </a:endParaRPr>
          </a:p>
        </p:txBody>
      </p:sp>
      <p:sp>
        <p:nvSpPr>
          <p:cNvPr id="1701" name="Google Shape;1701;p37"/>
          <p:cNvSpPr txBox="1">
            <a:spLocks/>
          </p:cNvSpPr>
          <p:nvPr/>
        </p:nvSpPr>
        <p:spPr>
          <a:xfrm>
            <a:off x="1717125" y="10318503"/>
            <a:ext cx="20888100" cy="2916600"/>
          </a:xfrm>
          <a:prstGeom prst="rect">
            <a:avLst/>
          </a:prstGeom>
          <a:noFill/>
          <a:ln>
            <a:noFill/>
          </a:ln>
        </p:spPr>
        <p:txBody>
          <a:bodyPr spcFirstLastPara="1" wrap="square" lIns="243850" tIns="121925" rIns="243850" bIns="121925" anchor="ctr" anchorCtr="0">
            <a:noAutofit/>
          </a:bodyPr>
          <a:lstStyle/>
          <a:p>
            <a:pPr marL="0" marR="0" lvl="0" indent="0" algn="just" rtl="0">
              <a:lnSpc>
                <a:spcPct val="130000"/>
              </a:lnSpc>
              <a:spcBef>
                <a:spcPts val="0"/>
              </a:spcBef>
              <a:spcAft>
                <a:spcPts val="0"/>
              </a:spcAft>
              <a:buClr>
                <a:schemeClr val="dk1"/>
              </a:buClr>
              <a:buSzPts val="2000"/>
              <a:buFont typeface="Open Sans Light"/>
              <a:buNone/>
            </a:pPr>
            <a:r>
              <a:rPr lang="en-US" sz="2000" b="0" i="0" u="none" strike="noStrike" cap="none">
                <a:solidFill>
                  <a:schemeClr val="dk1"/>
                </a:solidFill>
                <a:uFillTx/>
                <a:latin typeface="Arial"/>
                <a:ea typeface="Arial"/>
                <a:cs typeface="Arial"/>
                <a:sym typeface="Arial"/>
              </a:rPr>
              <a:t>Với định hướng lấy sản phẩm làm gốc,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đã và đang tăng trưởng mạnh trong việc chiếm lĩnh thị phần cũng như chinh phục thị hiếu khách hàng trên toàn thế giới. Hệ thống sản phẩm đa dạng, phong phú, kiểm soát nghiêm ngặt từ vùng trồng tới từng công đoạn sản xuất đã và đang cho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sự chủ động và tiên phong trong làn sóng cà phê thứ ba.</a:t>
            </a:r>
            <a:endParaRPr sz="2000" b="0" i="0" u="none" strike="noStrike" cap="none">
              <a:solidFill>
                <a:schemeClr val="dk1"/>
              </a:solidFill>
              <a:uFillTx/>
              <a:latin typeface="Arial"/>
              <a:ea typeface="Arial"/>
              <a:cs typeface="Arial"/>
              <a:sym typeface="Arial"/>
            </a:endParaRPr>
          </a:p>
          <a:p>
            <a:pPr marL="0" marR="0" lvl="0" indent="0" algn="just" rtl="0">
              <a:lnSpc>
                <a:spcPct val="130000"/>
              </a:lnSpc>
              <a:spcBef>
                <a:spcPts val="0"/>
              </a:spcBef>
              <a:spcAft>
                <a:spcPts val="0"/>
              </a:spcAft>
              <a:buClr>
                <a:schemeClr val="dk1"/>
              </a:buClr>
              <a:buSzPts val="2000"/>
              <a:buFont typeface="Open Sans Light"/>
              <a:buNone/>
            </a:pPr>
            <a:r>
              <a:rPr lang="en-US" sz="2000" b="0" i="0" u="none" strike="noStrike" cap="none">
                <a:solidFill>
                  <a:schemeClr val="dk1"/>
                </a:solidFill>
                <a:uFillTx/>
                <a:latin typeface="Arial"/>
                <a:ea typeface="Arial"/>
                <a:cs typeface="Arial"/>
                <a:sym typeface="Arial"/>
              </a:rPr>
              <a:t>Nhận thức và nắm bắt các xu thế mới nhất của thị trường cà phê, đầu tư nghiêm túc vào nghiên cứu phát triển sản phẩm ,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đã và đang tạo thành một thương hiệu cà phê Việt phát triển bền vững.</a:t>
            </a:r>
            <a:endParaRPr sz="2000" b="0" i="0" u="none" strike="noStrike" cap="none">
              <a:solidFill>
                <a:schemeClr val="dk1"/>
              </a:solidFill>
              <a:uFillTx/>
              <a:latin typeface="Arial"/>
              <a:ea typeface="Arial"/>
              <a:cs typeface="Arial"/>
              <a:sym typeface="Arial"/>
            </a:endParaRPr>
          </a:p>
          <a:p>
            <a:pPr marL="0" marR="0" lvl="0" indent="0" algn="just" rtl="0">
              <a:lnSpc>
                <a:spcPct val="130000"/>
              </a:lnSpc>
              <a:spcBef>
                <a:spcPts val="0"/>
              </a:spcBef>
              <a:spcAft>
                <a:spcPts val="0"/>
              </a:spcAft>
              <a:buClr>
                <a:schemeClr val="dk1"/>
              </a:buClr>
              <a:buSzPts val="2000"/>
              <a:buFont typeface="Open Sans Light"/>
              <a:buNone/>
            </a:pP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với định hướng quốc tế đã và đang đặt những nền móng vững vàng trên trường quốc tế. Với vai trò một công ty trẻ, </a:t>
            </a:r>
            <a:r>
              <a:rPr lang="en-US" sz="2000" b="1" i="0" u="none" strike="noStrike" cap="none">
                <a:solidFill>
                  <a:schemeClr val="dk1"/>
                </a:solidFill>
                <a:uFillTx/>
                <a:latin typeface="Arial"/>
                <a:ea typeface="Arial"/>
                <a:cs typeface="Arial"/>
                <a:sym typeface="Arial"/>
              </a:rPr>
              <a:t>HAN</a:t>
            </a:r>
            <a:r>
              <a:rPr lang="en-US" sz="2000" b="0" i="0" u="none" strike="noStrike" cap="none">
                <a:solidFill>
                  <a:schemeClr val="dk1"/>
                </a:solidFill>
                <a:uFillTx/>
                <a:latin typeface="Arial"/>
                <a:ea typeface="Arial"/>
                <a:cs typeface="Arial"/>
                <a:sym typeface="Arial"/>
              </a:rPr>
              <a:t>COFFEE đã và đang tận dụng lợi thế cách mạng công nghệ 4.0 để đưa sản phẩm Việt định vị trên bản đồ cà phê thế giới.</a:t>
            </a:r>
            <a:endParaRPr sz="2000" b="0" i="0" u="none" strike="noStrike" cap="none">
              <a:solidFill>
                <a:schemeClr val="dk1"/>
              </a:solidFill>
              <a:uFillTx/>
              <a:latin typeface="Arial"/>
              <a:ea typeface="Arial"/>
              <a:cs typeface="Arial"/>
              <a:sym typeface="Arial"/>
            </a:endParaRPr>
          </a:p>
        </p:txBody>
      </p:sp>
      <p:sp>
        <p:nvSpPr>
          <p:cNvPr id="1702" name="Google Shape;1702;p37"/>
          <p:cNvSpPr>
            <a:spLocks/>
          </p:cNvSpPr>
          <p:nvPr/>
        </p:nvSpPr>
        <p:spPr>
          <a:xfrm>
            <a:off x="2606435" y="5088902"/>
            <a:ext cx="705069" cy="959914"/>
          </a:xfrm>
          <a:custGeom>
            <a:avLst/>
            <a:gdLst/>
            <a:ahLst/>
            <a:cxnLst/>
            <a:rect l="l" t="t" r="r" b="b"/>
            <a:pathLst>
              <a:path w="364" h="498" extrusionOk="0">
                <a:moveTo>
                  <a:pt x="106" y="479"/>
                </a:moveTo>
                <a:lnTo>
                  <a:pt x="106" y="479"/>
                </a:lnTo>
                <a:cubicBezTo>
                  <a:pt x="123" y="488"/>
                  <a:pt x="150" y="497"/>
                  <a:pt x="176" y="497"/>
                </a:cubicBezTo>
                <a:cubicBezTo>
                  <a:pt x="203" y="497"/>
                  <a:pt x="229" y="488"/>
                  <a:pt x="248" y="479"/>
                </a:cubicBezTo>
                <a:cubicBezTo>
                  <a:pt x="248" y="426"/>
                  <a:pt x="248" y="426"/>
                  <a:pt x="248" y="426"/>
                </a:cubicBezTo>
                <a:cubicBezTo>
                  <a:pt x="106" y="426"/>
                  <a:pt x="106" y="426"/>
                  <a:pt x="106" y="426"/>
                </a:cubicBezTo>
                <a:lnTo>
                  <a:pt x="106" y="479"/>
                </a:lnTo>
                <a:close/>
                <a:moveTo>
                  <a:pt x="248" y="400"/>
                </a:moveTo>
                <a:lnTo>
                  <a:pt x="248" y="400"/>
                </a:lnTo>
                <a:cubicBezTo>
                  <a:pt x="248" y="293"/>
                  <a:pt x="363" y="258"/>
                  <a:pt x="354" y="151"/>
                </a:cubicBezTo>
                <a:cubicBezTo>
                  <a:pt x="345" y="80"/>
                  <a:pt x="301" y="0"/>
                  <a:pt x="176" y="0"/>
                </a:cubicBezTo>
                <a:cubicBezTo>
                  <a:pt x="53" y="0"/>
                  <a:pt x="9" y="80"/>
                  <a:pt x="0" y="151"/>
                </a:cubicBezTo>
                <a:cubicBezTo>
                  <a:pt x="0" y="258"/>
                  <a:pt x="106" y="293"/>
                  <a:pt x="106" y="400"/>
                </a:cubicBezTo>
                <a:lnTo>
                  <a:pt x="248" y="400"/>
                </a:lnTo>
                <a:close/>
                <a:moveTo>
                  <a:pt x="53" y="151"/>
                </a:moveTo>
                <a:lnTo>
                  <a:pt x="53" y="151"/>
                </a:lnTo>
                <a:cubicBezTo>
                  <a:pt x="62" y="89"/>
                  <a:pt x="106" y="53"/>
                  <a:pt x="176" y="53"/>
                </a:cubicBezTo>
                <a:cubicBezTo>
                  <a:pt x="248" y="53"/>
                  <a:pt x="292" y="89"/>
                  <a:pt x="301" y="151"/>
                </a:cubicBezTo>
                <a:cubicBezTo>
                  <a:pt x="301" y="187"/>
                  <a:pt x="283" y="213"/>
                  <a:pt x="257" y="249"/>
                </a:cubicBezTo>
                <a:cubicBezTo>
                  <a:pt x="229" y="275"/>
                  <a:pt x="213" y="311"/>
                  <a:pt x="194" y="355"/>
                </a:cubicBezTo>
                <a:cubicBezTo>
                  <a:pt x="159" y="355"/>
                  <a:pt x="159" y="355"/>
                  <a:pt x="159" y="355"/>
                </a:cubicBezTo>
                <a:cubicBezTo>
                  <a:pt x="141" y="311"/>
                  <a:pt x="123" y="275"/>
                  <a:pt x="97" y="249"/>
                </a:cubicBezTo>
                <a:cubicBezTo>
                  <a:pt x="70" y="213"/>
                  <a:pt x="53" y="187"/>
                  <a:pt x="53" y="151"/>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703" name="Google Shape;1703;p37"/>
          <p:cNvSpPr>
            <a:spLocks/>
          </p:cNvSpPr>
          <p:nvPr/>
        </p:nvSpPr>
        <p:spPr>
          <a:xfrm>
            <a:off x="7723839" y="5086778"/>
            <a:ext cx="537513" cy="949048"/>
          </a:xfrm>
          <a:custGeom>
            <a:avLst/>
            <a:gdLst/>
            <a:ahLst/>
            <a:cxnLst/>
            <a:rect l="l" t="t" r="r" b="b"/>
            <a:pathLst>
              <a:path w="284" h="497" extrusionOk="0">
                <a:moveTo>
                  <a:pt x="283" y="115"/>
                </a:moveTo>
                <a:lnTo>
                  <a:pt x="283" y="115"/>
                </a:lnTo>
                <a:cubicBezTo>
                  <a:pt x="283" y="62"/>
                  <a:pt x="283" y="62"/>
                  <a:pt x="283" y="62"/>
                </a:cubicBezTo>
                <a:cubicBezTo>
                  <a:pt x="283" y="35"/>
                  <a:pt x="221" y="0"/>
                  <a:pt x="142" y="0"/>
                </a:cubicBezTo>
                <a:cubicBezTo>
                  <a:pt x="61" y="0"/>
                  <a:pt x="0" y="35"/>
                  <a:pt x="0" y="62"/>
                </a:cubicBezTo>
                <a:cubicBezTo>
                  <a:pt x="0" y="62"/>
                  <a:pt x="0" y="62"/>
                  <a:pt x="0" y="115"/>
                </a:cubicBezTo>
                <a:cubicBezTo>
                  <a:pt x="0" y="168"/>
                  <a:pt x="97" y="213"/>
                  <a:pt x="97" y="248"/>
                </a:cubicBezTo>
                <a:cubicBezTo>
                  <a:pt x="97" y="292"/>
                  <a:pt x="0" y="328"/>
                  <a:pt x="0" y="381"/>
                </a:cubicBezTo>
                <a:cubicBezTo>
                  <a:pt x="0" y="434"/>
                  <a:pt x="0" y="443"/>
                  <a:pt x="0" y="443"/>
                </a:cubicBezTo>
                <a:cubicBezTo>
                  <a:pt x="0" y="460"/>
                  <a:pt x="61" y="496"/>
                  <a:pt x="142" y="496"/>
                </a:cubicBezTo>
                <a:cubicBezTo>
                  <a:pt x="221" y="496"/>
                  <a:pt x="283" y="460"/>
                  <a:pt x="283" y="443"/>
                </a:cubicBezTo>
                <a:cubicBezTo>
                  <a:pt x="283" y="443"/>
                  <a:pt x="283" y="434"/>
                  <a:pt x="283" y="381"/>
                </a:cubicBezTo>
                <a:cubicBezTo>
                  <a:pt x="283" y="328"/>
                  <a:pt x="186" y="292"/>
                  <a:pt x="186" y="248"/>
                </a:cubicBezTo>
                <a:cubicBezTo>
                  <a:pt x="186" y="213"/>
                  <a:pt x="283" y="168"/>
                  <a:pt x="283" y="115"/>
                </a:cubicBezTo>
                <a:close/>
                <a:moveTo>
                  <a:pt x="44" y="62"/>
                </a:moveTo>
                <a:lnTo>
                  <a:pt x="44" y="62"/>
                </a:lnTo>
                <a:cubicBezTo>
                  <a:pt x="61" y="53"/>
                  <a:pt x="88" y="35"/>
                  <a:pt x="142" y="35"/>
                </a:cubicBezTo>
                <a:cubicBezTo>
                  <a:pt x="195" y="35"/>
                  <a:pt x="239" y="62"/>
                  <a:pt x="239" y="62"/>
                </a:cubicBezTo>
                <a:cubicBezTo>
                  <a:pt x="248" y="62"/>
                  <a:pt x="257" y="71"/>
                  <a:pt x="248" y="71"/>
                </a:cubicBezTo>
                <a:cubicBezTo>
                  <a:pt x="230" y="88"/>
                  <a:pt x="186" y="97"/>
                  <a:pt x="142" y="97"/>
                </a:cubicBezTo>
                <a:cubicBezTo>
                  <a:pt x="97" y="97"/>
                  <a:pt x="53" y="88"/>
                  <a:pt x="35" y="71"/>
                </a:cubicBezTo>
                <a:cubicBezTo>
                  <a:pt x="26" y="71"/>
                  <a:pt x="44" y="62"/>
                  <a:pt x="44" y="62"/>
                </a:cubicBezTo>
                <a:close/>
                <a:moveTo>
                  <a:pt x="151" y="248"/>
                </a:moveTo>
                <a:lnTo>
                  <a:pt x="151" y="248"/>
                </a:lnTo>
                <a:cubicBezTo>
                  <a:pt x="151" y="283"/>
                  <a:pt x="177" y="301"/>
                  <a:pt x="204" y="328"/>
                </a:cubicBezTo>
                <a:cubicBezTo>
                  <a:pt x="221" y="345"/>
                  <a:pt x="248" y="372"/>
                  <a:pt x="248" y="381"/>
                </a:cubicBezTo>
                <a:cubicBezTo>
                  <a:pt x="248" y="416"/>
                  <a:pt x="248" y="416"/>
                  <a:pt x="248" y="416"/>
                </a:cubicBezTo>
                <a:cubicBezTo>
                  <a:pt x="230" y="407"/>
                  <a:pt x="151" y="390"/>
                  <a:pt x="151" y="354"/>
                </a:cubicBezTo>
                <a:cubicBezTo>
                  <a:pt x="151" y="337"/>
                  <a:pt x="133" y="337"/>
                  <a:pt x="133" y="354"/>
                </a:cubicBezTo>
                <a:cubicBezTo>
                  <a:pt x="133" y="390"/>
                  <a:pt x="61" y="407"/>
                  <a:pt x="35" y="416"/>
                </a:cubicBezTo>
                <a:cubicBezTo>
                  <a:pt x="35" y="381"/>
                  <a:pt x="35" y="381"/>
                  <a:pt x="35" y="381"/>
                </a:cubicBezTo>
                <a:cubicBezTo>
                  <a:pt x="35" y="372"/>
                  <a:pt x="61" y="345"/>
                  <a:pt x="80" y="328"/>
                </a:cubicBezTo>
                <a:cubicBezTo>
                  <a:pt x="106" y="301"/>
                  <a:pt x="133" y="283"/>
                  <a:pt x="133" y="248"/>
                </a:cubicBezTo>
                <a:cubicBezTo>
                  <a:pt x="133" y="222"/>
                  <a:pt x="106" y="203"/>
                  <a:pt x="80" y="177"/>
                </a:cubicBezTo>
                <a:cubicBezTo>
                  <a:pt x="61" y="159"/>
                  <a:pt x="35" y="132"/>
                  <a:pt x="35" y="115"/>
                </a:cubicBezTo>
                <a:cubicBezTo>
                  <a:pt x="35" y="88"/>
                  <a:pt x="35" y="88"/>
                  <a:pt x="35" y="88"/>
                </a:cubicBezTo>
                <a:cubicBezTo>
                  <a:pt x="61" y="106"/>
                  <a:pt x="97" y="115"/>
                  <a:pt x="142" y="115"/>
                </a:cubicBezTo>
                <a:cubicBezTo>
                  <a:pt x="186" y="115"/>
                  <a:pt x="230" y="106"/>
                  <a:pt x="248" y="88"/>
                </a:cubicBezTo>
                <a:cubicBezTo>
                  <a:pt x="248" y="115"/>
                  <a:pt x="248" y="115"/>
                  <a:pt x="248" y="115"/>
                </a:cubicBezTo>
                <a:cubicBezTo>
                  <a:pt x="248" y="132"/>
                  <a:pt x="221" y="159"/>
                  <a:pt x="204" y="177"/>
                </a:cubicBezTo>
                <a:cubicBezTo>
                  <a:pt x="177" y="203"/>
                  <a:pt x="151" y="222"/>
                  <a:pt x="151" y="24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704" name="Google Shape;1704;p37"/>
          <p:cNvSpPr>
            <a:spLocks/>
          </p:cNvSpPr>
          <p:nvPr/>
        </p:nvSpPr>
        <p:spPr>
          <a:xfrm>
            <a:off x="18037609" y="5088902"/>
            <a:ext cx="872649" cy="764534"/>
          </a:xfrm>
          <a:custGeom>
            <a:avLst/>
            <a:gdLst/>
            <a:ahLst/>
            <a:cxnLst/>
            <a:rect l="l" t="t" r="r" b="b"/>
            <a:pathLst>
              <a:path w="498" h="435" extrusionOk="0">
                <a:moveTo>
                  <a:pt x="497" y="434"/>
                </a:moveTo>
                <a:lnTo>
                  <a:pt x="497" y="434"/>
                </a:lnTo>
                <a:cubicBezTo>
                  <a:pt x="497" y="434"/>
                  <a:pt x="497" y="337"/>
                  <a:pt x="487" y="328"/>
                </a:cubicBezTo>
                <a:cubicBezTo>
                  <a:pt x="479" y="319"/>
                  <a:pt x="462" y="302"/>
                  <a:pt x="425" y="293"/>
                </a:cubicBezTo>
                <a:cubicBezTo>
                  <a:pt x="390" y="275"/>
                  <a:pt x="372" y="257"/>
                  <a:pt x="372" y="231"/>
                </a:cubicBezTo>
                <a:cubicBezTo>
                  <a:pt x="372" y="213"/>
                  <a:pt x="390" y="222"/>
                  <a:pt x="390" y="196"/>
                </a:cubicBezTo>
                <a:cubicBezTo>
                  <a:pt x="390" y="178"/>
                  <a:pt x="408" y="196"/>
                  <a:pt x="408" y="159"/>
                </a:cubicBezTo>
                <a:cubicBezTo>
                  <a:pt x="408" y="151"/>
                  <a:pt x="399" y="151"/>
                  <a:pt x="399" y="151"/>
                </a:cubicBezTo>
                <a:cubicBezTo>
                  <a:pt x="399" y="151"/>
                  <a:pt x="408" y="133"/>
                  <a:pt x="408" y="115"/>
                </a:cubicBezTo>
                <a:cubicBezTo>
                  <a:pt x="408" y="98"/>
                  <a:pt x="399" y="62"/>
                  <a:pt x="346" y="62"/>
                </a:cubicBezTo>
                <a:cubicBezTo>
                  <a:pt x="293" y="62"/>
                  <a:pt x="284" y="98"/>
                  <a:pt x="284" y="115"/>
                </a:cubicBezTo>
                <a:cubicBezTo>
                  <a:pt x="284" y="133"/>
                  <a:pt x="293" y="151"/>
                  <a:pt x="293" y="151"/>
                </a:cubicBezTo>
                <a:cubicBezTo>
                  <a:pt x="293" y="151"/>
                  <a:pt x="284" y="151"/>
                  <a:pt x="284" y="159"/>
                </a:cubicBezTo>
                <a:cubicBezTo>
                  <a:pt x="284" y="196"/>
                  <a:pt x="293" y="178"/>
                  <a:pt x="302" y="196"/>
                </a:cubicBezTo>
                <a:cubicBezTo>
                  <a:pt x="302" y="222"/>
                  <a:pt x="311" y="213"/>
                  <a:pt x="311" y="231"/>
                </a:cubicBezTo>
                <a:cubicBezTo>
                  <a:pt x="311" y="249"/>
                  <a:pt x="311" y="266"/>
                  <a:pt x="293" y="275"/>
                </a:cubicBezTo>
                <a:cubicBezTo>
                  <a:pt x="372" y="319"/>
                  <a:pt x="381" y="319"/>
                  <a:pt x="381" y="364"/>
                </a:cubicBezTo>
                <a:cubicBezTo>
                  <a:pt x="381" y="434"/>
                  <a:pt x="381" y="434"/>
                  <a:pt x="381" y="434"/>
                </a:cubicBezTo>
                <a:lnTo>
                  <a:pt x="497" y="434"/>
                </a:lnTo>
                <a:close/>
                <a:moveTo>
                  <a:pt x="258" y="302"/>
                </a:moveTo>
                <a:lnTo>
                  <a:pt x="258" y="302"/>
                </a:lnTo>
                <a:cubicBezTo>
                  <a:pt x="204" y="284"/>
                  <a:pt x="187" y="266"/>
                  <a:pt x="187" y="231"/>
                </a:cubicBezTo>
                <a:cubicBezTo>
                  <a:pt x="187" y="204"/>
                  <a:pt x="204" y="213"/>
                  <a:pt x="213" y="168"/>
                </a:cubicBezTo>
                <a:cubicBezTo>
                  <a:pt x="213" y="159"/>
                  <a:pt x="231" y="168"/>
                  <a:pt x="231" y="133"/>
                </a:cubicBezTo>
                <a:cubicBezTo>
                  <a:pt x="231" y="115"/>
                  <a:pt x="222" y="115"/>
                  <a:pt x="222" y="115"/>
                </a:cubicBezTo>
                <a:cubicBezTo>
                  <a:pt x="222" y="115"/>
                  <a:pt x="222" y="89"/>
                  <a:pt x="231" y="71"/>
                </a:cubicBezTo>
                <a:cubicBezTo>
                  <a:pt x="231" y="53"/>
                  <a:pt x="213" y="0"/>
                  <a:pt x="151" y="0"/>
                </a:cubicBezTo>
                <a:cubicBezTo>
                  <a:pt x="80" y="0"/>
                  <a:pt x="71" y="53"/>
                  <a:pt x="71" y="71"/>
                </a:cubicBezTo>
                <a:cubicBezTo>
                  <a:pt x="71" y="89"/>
                  <a:pt x="71" y="115"/>
                  <a:pt x="71" y="115"/>
                </a:cubicBezTo>
                <a:cubicBezTo>
                  <a:pt x="71" y="115"/>
                  <a:pt x="71" y="115"/>
                  <a:pt x="71" y="133"/>
                </a:cubicBezTo>
                <a:cubicBezTo>
                  <a:pt x="71" y="168"/>
                  <a:pt x="80" y="159"/>
                  <a:pt x="89" y="168"/>
                </a:cubicBezTo>
                <a:cubicBezTo>
                  <a:pt x="89" y="213"/>
                  <a:pt x="107" y="204"/>
                  <a:pt x="107" y="231"/>
                </a:cubicBezTo>
                <a:cubicBezTo>
                  <a:pt x="107" y="266"/>
                  <a:pt x="89" y="284"/>
                  <a:pt x="45" y="302"/>
                </a:cubicBezTo>
                <a:cubicBezTo>
                  <a:pt x="27" y="310"/>
                  <a:pt x="0" y="319"/>
                  <a:pt x="0" y="346"/>
                </a:cubicBezTo>
                <a:cubicBezTo>
                  <a:pt x="0" y="434"/>
                  <a:pt x="0" y="434"/>
                  <a:pt x="0" y="434"/>
                </a:cubicBezTo>
                <a:cubicBezTo>
                  <a:pt x="346" y="434"/>
                  <a:pt x="346" y="434"/>
                  <a:pt x="346" y="434"/>
                </a:cubicBezTo>
                <a:cubicBezTo>
                  <a:pt x="346" y="434"/>
                  <a:pt x="346" y="381"/>
                  <a:pt x="346" y="364"/>
                </a:cubicBezTo>
                <a:cubicBezTo>
                  <a:pt x="346" y="346"/>
                  <a:pt x="302" y="328"/>
                  <a:pt x="258" y="30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nvGrpSpPr>
          <p:cNvPr id="1705" name="Google Shape;1705;p37"/>
          <p:cNvGrpSpPr/>
          <p:nvPr/>
        </p:nvGrpSpPr>
        <p:grpSpPr>
          <a:xfrm>
            <a:off x="13047573" y="5164659"/>
            <a:ext cx="938447" cy="658950"/>
            <a:chOff x="19242831" y="2501835"/>
            <a:chExt cx="705069" cy="495078"/>
          </a:xfrm>
        </p:grpSpPr>
        <p:sp>
          <p:nvSpPr>
            <p:cNvPr id="1706" name="Google Shape;1706;p37"/>
            <p:cNvSpPr>
              <a:spLocks/>
            </p:cNvSpPr>
            <p:nvPr/>
          </p:nvSpPr>
          <p:spPr>
            <a:xfrm>
              <a:off x="19443613" y="2749373"/>
              <a:ext cx="504288" cy="247540"/>
            </a:xfrm>
            <a:custGeom>
              <a:avLst/>
              <a:gdLst/>
              <a:ahLst/>
              <a:cxnLst/>
              <a:rect l="l" t="t" r="r" b="b"/>
              <a:pathLst>
                <a:path w="477" h="233" extrusionOk="0">
                  <a:moveTo>
                    <a:pt x="462" y="68"/>
                  </a:moveTo>
                  <a:lnTo>
                    <a:pt x="462" y="68"/>
                  </a:lnTo>
                  <a:cubicBezTo>
                    <a:pt x="450" y="54"/>
                    <a:pt x="436" y="54"/>
                    <a:pt x="436" y="54"/>
                  </a:cubicBezTo>
                  <a:cubicBezTo>
                    <a:pt x="422" y="54"/>
                    <a:pt x="422" y="54"/>
                    <a:pt x="408" y="54"/>
                  </a:cubicBezTo>
                  <a:cubicBezTo>
                    <a:pt x="231" y="164"/>
                    <a:pt x="231" y="164"/>
                    <a:pt x="231" y="164"/>
                  </a:cubicBezTo>
                  <a:cubicBezTo>
                    <a:pt x="150" y="122"/>
                    <a:pt x="150" y="122"/>
                    <a:pt x="150" y="122"/>
                  </a:cubicBezTo>
                  <a:lnTo>
                    <a:pt x="150" y="122"/>
                  </a:lnTo>
                  <a:cubicBezTo>
                    <a:pt x="150" y="122"/>
                    <a:pt x="150" y="122"/>
                    <a:pt x="150" y="108"/>
                  </a:cubicBezTo>
                  <a:cubicBezTo>
                    <a:pt x="164" y="108"/>
                    <a:pt x="164" y="96"/>
                    <a:pt x="164" y="96"/>
                  </a:cubicBezTo>
                  <a:lnTo>
                    <a:pt x="164" y="96"/>
                  </a:lnTo>
                  <a:cubicBezTo>
                    <a:pt x="218" y="122"/>
                    <a:pt x="218" y="122"/>
                    <a:pt x="218" y="122"/>
                  </a:cubicBezTo>
                  <a:cubicBezTo>
                    <a:pt x="231" y="122"/>
                    <a:pt x="231" y="122"/>
                    <a:pt x="231" y="122"/>
                  </a:cubicBezTo>
                  <a:cubicBezTo>
                    <a:pt x="245" y="122"/>
                    <a:pt x="259" y="108"/>
                    <a:pt x="273" y="96"/>
                  </a:cubicBezTo>
                  <a:cubicBezTo>
                    <a:pt x="273" y="96"/>
                    <a:pt x="273" y="82"/>
                    <a:pt x="273" y="68"/>
                  </a:cubicBezTo>
                  <a:cubicBezTo>
                    <a:pt x="273" y="68"/>
                    <a:pt x="259" y="54"/>
                    <a:pt x="245" y="54"/>
                  </a:cubicBezTo>
                  <a:cubicBezTo>
                    <a:pt x="96" y="0"/>
                    <a:pt x="96" y="0"/>
                    <a:pt x="96" y="0"/>
                  </a:cubicBezTo>
                  <a:cubicBezTo>
                    <a:pt x="96" y="0"/>
                    <a:pt x="96" y="0"/>
                    <a:pt x="82" y="0"/>
                  </a:cubicBezTo>
                  <a:cubicBezTo>
                    <a:pt x="41" y="0"/>
                    <a:pt x="0" y="27"/>
                    <a:pt x="0" y="27"/>
                  </a:cubicBezTo>
                  <a:lnTo>
                    <a:pt x="0" y="27"/>
                  </a:lnTo>
                  <a:cubicBezTo>
                    <a:pt x="0" y="177"/>
                    <a:pt x="0" y="177"/>
                    <a:pt x="0" y="177"/>
                  </a:cubicBezTo>
                  <a:lnTo>
                    <a:pt x="0" y="177"/>
                  </a:lnTo>
                  <a:cubicBezTo>
                    <a:pt x="0" y="177"/>
                    <a:pt x="41" y="177"/>
                    <a:pt x="54" y="177"/>
                  </a:cubicBezTo>
                  <a:cubicBezTo>
                    <a:pt x="82" y="177"/>
                    <a:pt x="110" y="191"/>
                    <a:pt x="110" y="191"/>
                  </a:cubicBezTo>
                  <a:cubicBezTo>
                    <a:pt x="231" y="232"/>
                    <a:pt x="231" y="232"/>
                    <a:pt x="231" y="232"/>
                  </a:cubicBezTo>
                  <a:cubicBezTo>
                    <a:pt x="231" y="232"/>
                    <a:pt x="231" y="232"/>
                    <a:pt x="245" y="232"/>
                  </a:cubicBezTo>
                  <a:cubicBezTo>
                    <a:pt x="245" y="232"/>
                    <a:pt x="245" y="232"/>
                    <a:pt x="259" y="232"/>
                  </a:cubicBezTo>
                  <a:cubicBezTo>
                    <a:pt x="450" y="122"/>
                    <a:pt x="450" y="122"/>
                    <a:pt x="450" y="122"/>
                  </a:cubicBezTo>
                  <a:cubicBezTo>
                    <a:pt x="462" y="108"/>
                    <a:pt x="476" y="82"/>
                    <a:pt x="462" y="68"/>
                  </a:cubicBezTo>
                </a:path>
              </a:pathLst>
            </a:custGeom>
            <a:solidFill>
              <a:schemeClr val="lt1"/>
            </a:solidFill>
            <a:ln>
              <a:noFill/>
            </a:ln>
          </p:spPr>
          <p:txBody>
            <a:bodyPr spcFirstLastPara="1" wrap="square" lIns="152350" tIns="76175" rIns="152350" bIns="76175"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707" name="Google Shape;1707;p37"/>
            <p:cNvSpPr>
              <a:spLocks/>
            </p:cNvSpPr>
            <p:nvPr/>
          </p:nvSpPr>
          <p:spPr>
            <a:xfrm>
              <a:off x="19242831" y="2763387"/>
              <a:ext cx="172767" cy="214844"/>
            </a:xfrm>
            <a:custGeom>
              <a:avLst/>
              <a:gdLst/>
              <a:ahLst/>
              <a:cxnLst/>
              <a:rect l="l" t="t" r="r" b="b"/>
              <a:pathLst>
                <a:path w="165" h="205" extrusionOk="0">
                  <a:moveTo>
                    <a:pt x="0" y="204"/>
                  </a:moveTo>
                  <a:lnTo>
                    <a:pt x="0" y="204"/>
                  </a:lnTo>
                  <a:cubicBezTo>
                    <a:pt x="164" y="204"/>
                    <a:pt x="164" y="204"/>
                    <a:pt x="164" y="204"/>
                  </a:cubicBezTo>
                  <a:cubicBezTo>
                    <a:pt x="164" y="0"/>
                    <a:pt x="164" y="0"/>
                    <a:pt x="164" y="0"/>
                  </a:cubicBezTo>
                  <a:cubicBezTo>
                    <a:pt x="0" y="0"/>
                    <a:pt x="0" y="0"/>
                    <a:pt x="0" y="0"/>
                  </a:cubicBezTo>
                  <a:lnTo>
                    <a:pt x="0" y="204"/>
                  </a:lnTo>
                  <a:close/>
                  <a:moveTo>
                    <a:pt x="110" y="40"/>
                  </a:moveTo>
                  <a:lnTo>
                    <a:pt x="110" y="40"/>
                  </a:lnTo>
                  <a:cubicBezTo>
                    <a:pt x="122" y="40"/>
                    <a:pt x="137" y="54"/>
                    <a:pt x="137" y="68"/>
                  </a:cubicBezTo>
                  <a:cubicBezTo>
                    <a:pt x="137" y="82"/>
                    <a:pt x="122" y="82"/>
                    <a:pt x="110" y="82"/>
                  </a:cubicBezTo>
                  <a:cubicBezTo>
                    <a:pt x="96" y="82"/>
                    <a:pt x="82" y="82"/>
                    <a:pt x="82" y="68"/>
                  </a:cubicBezTo>
                  <a:cubicBezTo>
                    <a:pt x="82" y="54"/>
                    <a:pt x="96" y="40"/>
                    <a:pt x="110" y="40"/>
                  </a:cubicBezTo>
                  <a:close/>
                </a:path>
              </a:pathLst>
            </a:custGeom>
            <a:solidFill>
              <a:schemeClr val="lt1"/>
            </a:solidFill>
            <a:ln>
              <a:noFill/>
            </a:ln>
          </p:spPr>
          <p:txBody>
            <a:bodyPr spcFirstLastPara="1" wrap="square" lIns="152350" tIns="76175" rIns="152350" bIns="76175"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708" name="Google Shape;1708;p37"/>
            <p:cNvSpPr>
              <a:spLocks/>
            </p:cNvSpPr>
            <p:nvPr/>
          </p:nvSpPr>
          <p:spPr>
            <a:xfrm>
              <a:off x="19490308" y="2501835"/>
              <a:ext cx="378213" cy="350289"/>
            </a:xfrm>
            <a:custGeom>
              <a:avLst/>
              <a:gdLst/>
              <a:ahLst/>
              <a:cxnLst/>
              <a:rect l="l" t="t" r="r" b="b"/>
              <a:pathLst>
                <a:path w="355" h="329" extrusionOk="0">
                  <a:moveTo>
                    <a:pt x="41" y="205"/>
                  </a:moveTo>
                  <a:lnTo>
                    <a:pt x="41" y="205"/>
                  </a:lnTo>
                  <a:cubicBezTo>
                    <a:pt x="41" y="205"/>
                    <a:pt x="41" y="205"/>
                    <a:pt x="55" y="205"/>
                  </a:cubicBezTo>
                  <a:lnTo>
                    <a:pt x="69" y="205"/>
                  </a:lnTo>
                  <a:cubicBezTo>
                    <a:pt x="177" y="246"/>
                    <a:pt x="177" y="246"/>
                    <a:pt x="177" y="246"/>
                  </a:cubicBezTo>
                  <a:cubicBezTo>
                    <a:pt x="177" y="232"/>
                    <a:pt x="177" y="232"/>
                    <a:pt x="177" y="232"/>
                  </a:cubicBezTo>
                  <a:cubicBezTo>
                    <a:pt x="163" y="232"/>
                    <a:pt x="136" y="232"/>
                    <a:pt x="136" y="219"/>
                  </a:cubicBezTo>
                  <a:cubicBezTo>
                    <a:pt x="136" y="205"/>
                    <a:pt x="136" y="205"/>
                    <a:pt x="136" y="205"/>
                  </a:cubicBezTo>
                  <a:cubicBezTo>
                    <a:pt x="149" y="219"/>
                    <a:pt x="163" y="219"/>
                    <a:pt x="177" y="219"/>
                  </a:cubicBezTo>
                  <a:cubicBezTo>
                    <a:pt x="190" y="219"/>
                    <a:pt x="204" y="205"/>
                    <a:pt x="204" y="191"/>
                  </a:cubicBezTo>
                  <a:cubicBezTo>
                    <a:pt x="204" y="177"/>
                    <a:pt x="190" y="163"/>
                    <a:pt x="177" y="163"/>
                  </a:cubicBezTo>
                  <a:cubicBezTo>
                    <a:pt x="149" y="151"/>
                    <a:pt x="136" y="137"/>
                    <a:pt x="136" y="123"/>
                  </a:cubicBezTo>
                  <a:cubicBezTo>
                    <a:pt x="136" y="96"/>
                    <a:pt x="149" y="83"/>
                    <a:pt x="177" y="83"/>
                  </a:cubicBezTo>
                  <a:cubicBezTo>
                    <a:pt x="177" y="55"/>
                    <a:pt x="177" y="55"/>
                    <a:pt x="177" y="55"/>
                  </a:cubicBezTo>
                  <a:cubicBezTo>
                    <a:pt x="190" y="55"/>
                    <a:pt x="190" y="55"/>
                    <a:pt x="190" y="55"/>
                  </a:cubicBezTo>
                  <a:cubicBezTo>
                    <a:pt x="190" y="69"/>
                    <a:pt x="190" y="69"/>
                    <a:pt x="190" y="69"/>
                  </a:cubicBezTo>
                  <a:cubicBezTo>
                    <a:pt x="204" y="83"/>
                    <a:pt x="218" y="83"/>
                    <a:pt x="218" y="83"/>
                  </a:cubicBezTo>
                  <a:cubicBezTo>
                    <a:pt x="218" y="96"/>
                    <a:pt x="218" y="96"/>
                    <a:pt x="218" y="96"/>
                  </a:cubicBezTo>
                  <a:cubicBezTo>
                    <a:pt x="218" y="96"/>
                    <a:pt x="204" y="96"/>
                    <a:pt x="190" y="96"/>
                  </a:cubicBezTo>
                  <a:cubicBezTo>
                    <a:pt x="163" y="96"/>
                    <a:pt x="163" y="109"/>
                    <a:pt x="163" y="109"/>
                  </a:cubicBezTo>
                  <a:cubicBezTo>
                    <a:pt x="163" y="123"/>
                    <a:pt x="163" y="137"/>
                    <a:pt x="190" y="137"/>
                  </a:cubicBezTo>
                  <a:cubicBezTo>
                    <a:pt x="218" y="151"/>
                    <a:pt x="232" y="163"/>
                    <a:pt x="232" y="191"/>
                  </a:cubicBezTo>
                  <a:cubicBezTo>
                    <a:pt x="232" y="205"/>
                    <a:pt x="218" y="232"/>
                    <a:pt x="190" y="232"/>
                  </a:cubicBezTo>
                  <a:cubicBezTo>
                    <a:pt x="190" y="246"/>
                    <a:pt x="190" y="246"/>
                    <a:pt x="190" y="246"/>
                  </a:cubicBezTo>
                  <a:cubicBezTo>
                    <a:pt x="218" y="259"/>
                    <a:pt x="218" y="259"/>
                    <a:pt x="218" y="259"/>
                  </a:cubicBezTo>
                  <a:cubicBezTo>
                    <a:pt x="232" y="273"/>
                    <a:pt x="244" y="273"/>
                    <a:pt x="258" y="300"/>
                  </a:cubicBezTo>
                  <a:cubicBezTo>
                    <a:pt x="258" y="300"/>
                    <a:pt x="258" y="314"/>
                    <a:pt x="258" y="328"/>
                  </a:cubicBezTo>
                  <a:cubicBezTo>
                    <a:pt x="286" y="300"/>
                    <a:pt x="286" y="300"/>
                    <a:pt x="286" y="300"/>
                  </a:cubicBezTo>
                  <a:cubicBezTo>
                    <a:pt x="326" y="273"/>
                    <a:pt x="354" y="232"/>
                    <a:pt x="354" y="177"/>
                  </a:cubicBezTo>
                  <a:cubicBezTo>
                    <a:pt x="354" y="83"/>
                    <a:pt x="272" y="0"/>
                    <a:pt x="177" y="0"/>
                  </a:cubicBezTo>
                  <a:cubicBezTo>
                    <a:pt x="81" y="0"/>
                    <a:pt x="0" y="83"/>
                    <a:pt x="0" y="177"/>
                  </a:cubicBezTo>
                  <a:cubicBezTo>
                    <a:pt x="0" y="191"/>
                    <a:pt x="0" y="205"/>
                    <a:pt x="0" y="205"/>
                  </a:cubicBezTo>
                  <a:cubicBezTo>
                    <a:pt x="13" y="205"/>
                    <a:pt x="27" y="205"/>
                    <a:pt x="41" y="205"/>
                  </a:cubicBezTo>
                </a:path>
              </a:pathLst>
            </a:custGeom>
            <a:solidFill>
              <a:schemeClr val="lt1"/>
            </a:solidFill>
            <a:ln>
              <a:noFill/>
            </a:ln>
          </p:spPr>
          <p:txBody>
            <a:bodyPr spcFirstLastPara="1" wrap="square" lIns="152350" tIns="76175" rIns="152350" bIns="76175"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sp>
        <p:nvSpPr>
          <p:cNvPr id="1709" name="Google Shape;1709;p37"/>
          <p:cNvSpPr txBox="1">
            <a:spLocks/>
          </p:cNvSpPr>
          <p:nvPr/>
        </p:nvSpPr>
        <p:spPr>
          <a:xfrm>
            <a:off x="5780675" y="1230450"/>
            <a:ext cx="143432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Lộ trình ngắn hạn </a:t>
            </a:r>
            <a:endParaRPr sz="6000" b="0" i="0" u="none" strike="noStrike" cap="none">
              <a:solidFill>
                <a:srgbClr val="000000"/>
              </a:solidFill>
              <a:uFillTx/>
              <a:latin typeface="Georgia"/>
              <a:ea typeface="Georgia"/>
              <a:cs typeface="Georgia"/>
              <a:sym typeface="Georgia"/>
            </a:endParaRPr>
          </a:p>
          <a:p>
            <a:pPr marL="0" marR="0" lvl="0" indent="0" algn="ctr" rtl="0">
              <a:lnSpc>
                <a:spcPct val="100000"/>
              </a:lnSpc>
              <a:spcBef>
                <a:spcPts val="0"/>
              </a:spcBef>
              <a:spcAft>
                <a:spcPts val="0"/>
              </a:spcAft>
              <a:buClr>
                <a:srgbClr val="000000"/>
              </a:buClr>
              <a:buSzPts val="6000"/>
              <a:buFont typeface="Arial"/>
              <a:buNone/>
            </a:pP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85"/>
                                        </p:tgtEl>
                                        <p:attrNameLst>
                                          <p:attrName>style.visibility</p:attrName>
                                        </p:attrNameLst>
                                      </p:cBhvr>
                                      <p:to>
                                        <p:strVal val="visible"/>
                                      </p:to>
                                    </p:set>
                                    <p:animEffect transition="in" filter="fade">
                                      <p:cBhvr>
                                        <p:cTn id="7" dur="500"/>
                                        <p:tgtEl>
                                          <p:spTgt spid="168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86"/>
                                        </p:tgtEl>
                                        <p:attrNameLst>
                                          <p:attrName>style.visibility</p:attrName>
                                        </p:attrNameLst>
                                      </p:cBhvr>
                                      <p:to>
                                        <p:strVal val="visible"/>
                                      </p:to>
                                    </p:set>
                                    <p:animEffect transition="in" filter="fade">
                                      <p:cBhvr>
                                        <p:cTn id="11" dur="500"/>
                                        <p:tgtEl>
                                          <p:spTgt spid="168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702"/>
                                        </p:tgtEl>
                                        <p:attrNameLst>
                                          <p:attrName>style.visibility</p:attrName>
                                        </p:attrNameLst>
                                      </p:cBhvr>
                                      <p:to>
                                        <p:strVal val="visible"/>
                                      </p:to>
                                    </p:set>
                                    <p:animEffect transition="in" filter="fade">
                                      <p:cBhvr>
                                        <p:cTn id="15" dur="500"/>
                                        <p:tgtEl>
                                          <p:spTgt spid="170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693"/>
                                        </p:tgtEl>
                                        <p:attrNameLst>
                                          <p:attrName>style.visibility</p:attrName>
                                        </p:attrNameLst>
                                      </p:cBhvr>
                                      <p:to>
                                        <p:strVal val="visible"/>
                                      </p:to>
                                    </p:set>
                                    <p:animEffect transition="in" filter="fade">
                                      <p:cBhvr>
                                        <p:cTn id="19" dur="500"/>
                                        <p:tgtEl>
                                          <p:spTgt spid="169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694"/>
                                        </p:tgtEl>
                                        <p:attrNameLst>
                                          <p:attrName>style.visibility</p:attrName>
                                        </p:attrNameLst>
                                      </p:cBhvr>
                                      <p:to>
                                        <p:strVal val="visible"/>
                                      </p:to>
                                    </p:set>
                                    <p:animEffect transition="in" filter="fade">
                                      <p:cBhvr>
                                        <p:cTn id="23" dur="500"/>
                                        <p:tgtEl>
                                          <p:spTgt spid="169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687"/>
                                        </p:tgtEl>
                                        <p:attrNameLst>
                                          <p:attrName>style.visibility</p:attrName>
                                        </p:attrNameLst>
                                      </p:cBhvr>
                                      <p:to>
                                        <p:strVal val="visible"/>
                                      </p:to>
                                    </p:set>
                                    <p:animEffect transition="in" filter="fade">
                                      <p:cBhvr>
                                        <p:cTn id="27" dur="500"/>
                                        <p:tgtEl>
                                          <p:spTgt spid="1687"/>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688"/>
                                        </p:tgtEl>
                                        <p:attrNameLst>
                                          <p:attrName>style.visibility</p:attrName>
                                        </p:attrNameLst>
                                      </p:cBhvr>
                                      <p:to>
                                        <p:strVal val="visible"/>
                                      </p:to>
                                    </p:set>
                                    <p:animEffect transition="in" filter="fade">
                                      <p:cBhvr>
                                        <p:cTn id="31" dur="500"/>
                                        <p:tgtEl>
                                          <p:spTgt spid="1688"/>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703"/>
                                        </p:tgtEl>
                                        <p:attrNameLst>
                                          <p:attrName>style.visibility</p:attrName>
                                        </p:attrNameLst>
                                      </p:cBhvr>
                                      <p:to>
                                        <p:strVal val="visible"/>
                                      </p:to>
                                    </p:set>
                                    <p:animEffect transition="in" filter="fade">
                                      <p:cBhvr>
                                        <p:cTn id="35" dur="500"/>
                                        <p:tgtEl>
                                          <p:spTgt spid="1703"/>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695"/>
                                        </p:tgtEl>
                                        <p:attrNameLst>
                                          <p:attrName>style.visibility</p:attrName>
                                        </p:attrNameLst>
                                      </p:cBhvr>
                                      <p:to>
                                        <p:strVal val="visible"/>
                                      </p:to>
                                    </p:set>
                                    <p:animEffect transition="in" filter="fade">
                                      <p:cBhvr>
                                        <p:cTn id="39" dur="500"/>
                                        <p:tgtEl>
                                          <p:spTgt spid="1695"/>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696"/>
                                        </p:tgtEl>
                                        <p:attrNameLst>
                                          <p:attrName>style.visibility</p:attrName>
                                        </p:attrNameLst>
                                      </p:cBhvr>
                                      <p:to>
                                        <p:strVal val="visible"/>
                                      </p:to>
                                    </p:set>
                                    <p:animEffect transition="in" filter="fade">
                                      <p:cBhvr>
                                        <p:cTn id="43" dur="500"/>
                                        <p:tgtEl>
                                          <p:spTgt spid="1696"/>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689"/>
                                        </p:tgtEl>
                                        <p:attrNameLst>
                                          <p:attrName>style.visibility</p:attrName>
                                        </p:attrNameLst>
                                      </p:cBhvr>
                                      <p:to>
                                        <p:strVal val="visible"/>
                                      </p:to>
                                    </p:set>
                                    <p:animEffect transition="in" filter="fade">
                                      <p:cBhvr>
                                        <p:cTn id="47" dur="500"/>
                                        <p:tgtEl>
                                          <p:spTgt spid="168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690"/>
                                        </p:tgtEl>
                                        <p:attrNameLst>
                                          <p:attrName>style.visibility</p:attrName>
                                        </p:attrNameLst>
                                      </p:cBhvr>
                                      <p:to>
                                        <p:strVal val="visible"/>
                                      </p:to>
                                    </p:set>
                                    <p:animEffect transition="in" filter="fade">
                                      <p:cBhvr>
                                        <p:cTn id="51" dur="500"/>
                                        <p:tgtEl>
                                          <p:spTgt spid="169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705"/>
                                        </p:tgtEl>
                                        <p:attrNameLst>
                                          <p:attrName>style.visibility</p:attrName>
                                        </p:attrNameLst>
                                      </p:cBhvr>
                                      <p:to>
                                        <p:strVal val="visible"/>
                                      </p:to>
                                    </p:set>
                                    <p:animEffect transition="in" filter="fade">
                                      <p:cBhvr>
                                        <p:cTn id="55" dur="500"/>
                                        <p:tgtEl>
                                          <p:spTgt spid="1705"/>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1697"/>
                                        </p:tgtEl>
                                        <p:attrNameLst>
                                          <p:attrName>style.visibility</p:attrName>
                                        </p:attrNameLst>
                                      </p:cBhvr>
                                      <p:to>
                                        <p:strVal val="visible"/>
                                      </p:to>
                                    </p:set>
                                    <p:animEffect transition="in" filter="fade">
                                      <p:cBhvr>
                                        <p:cTn id="59" dur="500"/>
                                        <p:tgtEl>
                                          <p:spTgt spid="169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98"/>
                                        </p:tgtEl>
                                        <p:attrNameLst>
                                          <p:attrName>style.visibility</p:attrName>
                                        </p:attrNameLst>
                                      </p:cBhvr>
                                      <p:to>
                                        <p:strVal val="visible"/>
                                      </p:to>
                                    </p:set>
                                    <p:animEffect transition="in" filter="fade">
                                      <p:cBhvr>
                                        <p:cTn id="63" dur="500"/>
                                        <p:tgtEl>
                                          <p:spTgt spid="1698"/>
                                        </p:tgtEl>
                                      </p:cBhvr>
                                    </p:animEffect>
                                  </p:childTnLst>
                                </p:cTn>
                              </p:par>
                            </p:childTnLst>
                          </p:cTn>
                        </p:par>
                        <p:par>
                          <p:cTn id="64" fill="hold">
                            <p:stCondLst>
                              <p:cond delay="7500"/>
                            </p:stCondLst>
                            <p:childTnLst>
                              <p:par>
                                <p:cTn id="65" presetID="10" presetClass="entr" presetSubtype="0" fill="hold" nodeType="afterEffect">
                                  <p:stCondLst>
                                    <p:cond delay="0"/>
                                  </p:stCondLst>
                                  <p:childTnLst>
                                    <p:set>
                                      <p:cBhvr>
                                        <p:cTn id="66" dur="1" fill="hold">
                                          <p:stCondLst>
                                            <p:cond delay="0"/>
                                          </p:stCondLst>
                                        </p:cTn>
                                        <p:tgtEl>
                                          <p:spTgt spid="1691"/>
                                        </p:tgtEl>
                                        <p:attrNameLst>
                                          <p:attrName>style.visibility</p:attrName>
                                        </p:attrNameLst>
                                      </p:cBhvr>
                                      <p:to>
                                        <p:strVal val="visible"/>
                                      </p:to>
                                    </p:set>
                                    <p:animEffect transition="in" filter="fade">
                                      <p:cBhvr>
                                        <p:cTn id="67" dur="500"/>
                                        <p:tgtEl>
                                          <p:spTgt spid="1691"/>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1692"/>
                                        </p:tgtEl>
                                        <p:attrNameLst>
                                          <p:attrName>style.visibility</p:attrName>
                                        </p:attrNameLst>
                                      </p:cBhvr>
                                      <p:to>
                                        <p:strVal val="visible"/>
                                      </p:to>
                                    </p:set>
                                    <p:animEffect transition="in" filter="fade">
                                      <p:cBhvr>
                                        <p:cTn id="71" dur="500"/>
                                        <p:tgtEl>
                                          <p:spTgt spid="1692"/>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1704"/>
                                        </p:tgtEl>
                                        <p:attrNameLst>
                                          <p:attrName>style.visibility</p:attrName>
                                        </p:attrNameLst>
                                      </p:cBhvr>
                                      <p:to>
                                        <p:strVal val="visible"/>
                                      </p:to>
                                    </p:set>
                                    <p:animEffect transition="in" filter="fade">
                                      <p:cBhvr>
                                        <p:cTn id="75" dur="500"/>
                                        <p:tgtEl>
                                          <p:spTgt spid="1704"/>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1699"/>
                                        </p:tgtEl>
                                        <p:attrNameLst>
                                          <p:attrName>style.visibility</p:attrName>
                                        </p:attrNameLst>
                                      </p:cBhvr>
                                      <p:to>
                                        <p:strVal val="visible"/>
                                      </p:to>
                                    </p:set>
                                    <p:animEffect transition="in" filter="fade">
                                      <p:cBhvr>
                                        <p:cTn id="79" dur="500"/>
                                        <p:tgtEl>
                                          <p:spTgt spid="1699"/>
                                        </p:tgtEl>
                                      </p:cBhvr>
                                    </p:animEffect>
                                  </p:childTnLst>
                                </p:cTn>
                              </p:par>
                            </p:childTnLst>
                          </p:cTn>
                        </p:par>
                        <p:par>
                          <p:cTn id="80" fill="hold">
                            <p:stCondLst>
                              <p:cond delay="9500"/>
                            </p:stCondLst>
                            <p:childTnLst>
                              <p:par>
                                <p:cTn id="81" presetID="10" presetClass="entr" presetSubtype="0" fill="hold" nodeType="afterEffect">
                                  <p:stCondLst>
                                    <p:cond delay="0"/>
                                  </p:stCondLst>
                                  <p:childTnLst>
                                    <p:set>
                                      <p:cBhvr>
                                        <p:cTn id="82" dur="1" fill="hold">
                                          <p:stCondLst>
                                            <p:cond delay="0"/>
                                          </p:stCondLst>
                                        </p:cTn>
                                        <p:tgtEl>
                                          <p:spTgt spid="1700"/>
                                        </p:tgtEl>
                                        <p:attrNameLst>
                                          <p:attrName>style.visibility</p:attrName>
                                        </p:attrNameLst>
                                      </p:cBhvr>
                                      <p:to>
                                        <p:strVal val="visible"/>
                                      </p:to>
                                    </p:set>
                                    <p:animEffect transition="in" filter="fade">
                                      <p:cBhvr>
                                        <p:cTn id="83" dur="500"/>
                                        <p:tgtEl>
                                          <p:spTgt spid="1700"/>
                                        </p:tgtEl>
                                      </p:cBhvr>
                                    </p:animEffect>
                                  </p:childTnLst>
                                </p:cTn>
                              </p:par>
                            </p:childTnLst>
                          </p:cTn>
                        </p:par>
                        <p:par>
                          <p:cTn id="84" fill="hold">
                            <p:stCondLst>
                              <p:cond delay="10000"/>
                            </p:stCondLst>
                            <p:childTnLst>
                              <p:par>
                                <p:cTn id="85" presetID="10" presetClass="entr" presetSubtype="0" fill="hold" nodeType="afterEffect">
                                  <p:stCondLst>
                                    <p:cond delay="0"/>
                                  </p:stCondLst>
                                  <p:childTnLst>
                                    <p:set>
                                      <p:cBhvr>
                                        <p:cTn id="86" dur="1" fill="hold">
                                          <p:stCondLst>
                                            <p:cond delay="0"/>
                                          </p:stCondLst>
                                        </p:cTn>
                                        <p:tgtEl>
                                          <p:spTgt spid="1701"/>
                                        </p:tgtEl>
                                        <p:attrNameLst>
                                          <p:attrName>style.visibility</p:attrName>
                                        </p:attrNameLst>
                                      </p:cBhvr>
                                      <p:to>
                                        <p:strVal val="visible"/>
                                      </p:to>
                                    </p:set>
                                    <p:animEffect transition="in" filter="fade">
                                      <p:cBhvr>
                                        <p:cTn id="87" dur="500"/>
                                        <p:tgtEl>
                                          <p:spTgt spid="1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713"/>
        <p:cNvGrpSpPr/>
        <p:nvPr/>
      </p:nvGrpSpPr>
      <p:grpSpPr>
        <a:xfrm>
          <a:off x="0" y="0"/>
          <a:ext cx="0" cy="0"/>
          <a:chOff x="0" y="0"/>
          <a:chExt cx="0" cy="0"/>
        </a:xfrm>
      </p:grpSpPr>
      <p:pic>
        <p:nvPicPr>
          <p:cNvPr id="1714" name="Google Shape;1714;p58" descr="photo-1421091242698-34f6ad7fc088.jpg"/>
          <p:cNvPicPr preferRelativeResize="0">
            <a:picLocks noGrp="1"/>
          </p:cNvPicPr>
          <p:nvPr>
            <p:ph type="pic" idx="2"/>
          </p:nvPr>
        </p:nvPicPr>
        <p:blipFill rotWithShape="1">
          <a:blip r:embed="rId3"/>
          <a:srcRect/>
          <a:stretch/>
        </p:blipFill>
        <p:spPr>
          <a:xfrm>
            <a:off x="0" y="2709675"/>
            <a:ext cx="24387300" cy="11006100"/>
          </a:xfrm>
          <a:prstGeom prst="rect">
            <a:avLst/>
          </a:prstGeom>
          <a:noFill/>
          <a:ln>
            <a:noFill/>
          </a:ln>
        </p:spPr>
      </p:pic>
      <p:sp>
        <p:nvSpPr>
          <p:cNvPr id="1715" name="Google Shape;1715;p58"/>
          <p:cNvSpPr>
            <a:spLocks/>
          </p:cNvSpPr>
          <p:nvPr/>
        </p:nvSpPr>
        <p:spPr>
          <a:xfrm>
            <a:off x="0" y="2709800"/>
            <a:ext cx="16191899" cy="11006100"/>
          </a:xfrm>
          <a:prstGeom prst="rect">
            <a:avLst/>
          </a:prstGeom>
          <a:gradFill>
            <a:gsLst>
              <a:gs pos="0">
                <a:srgbClr val="202832">
                  <a:alpha val="69019"/>
                </a:srgbClr>
              </a:gs>
              <a:gs pos="50000">
                <a:srgbClr val="202832">
                  <a:alpha val="69019"/>
                </a:srgbClr>
              </a:gs>
              <a:gs pos="100000">
                <a:srgbClr val="FFFFFF">
                  <a:alpha val="0"/>
                </a:srgbClr>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Arial"/>
              <a:ea typeface="Arial"/>
              <a:cs typeface="Arial"/>
              <a:sym typeface="Arial"/>
            </a:endParaRPr>
          </a:p>
        </p:txBody>
      </p:sp>
      <p:sp>
        <p:nvSpPr>
          <p:cNvPr id="1716" name="Google Shape;1716;p58"/>
          <p:cNvSpPr txBox="1">
            <a:spLocks/>
          </p:cNvSpPr>
          <p:nvPr/>
        </p:nvSpPr>
        <p:spPr>
          <a:xfrm>
            <a:off x="3136625" y="4298724"/>
            <a:ext cx="7220700" cy="1015800"/>
          </a:xfrm>
          <a:prstGeom prst="rect">
            <a:avLst/>
          </a:prstGeom>
          <a:noFill/>
          <a:ln>
            <a:noFill/>
          </a:ln>
        </p:spPr>
        <p:txBody>
          <a:bodyPr spcFirstLastPara="1" wrap="square" lIns="219400" tIns="109700" rIns="219400" bIns="109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FFFFFF"/>
                </a:solidFill>
                <a:uFillTx/>
                <a:latin typeface="Arial"/>
                <a:ea typeface="Arial"/>
                <a:cs typeface="Arial"/>
                <a:sym typeface="Arial"/>
              </a:rPr>
              <a:t>Dẫn đầu thị trường cà phê  Việt Nam</a:t>
            </a:r>
            <a:endParaRPr sz="1400" b="0" i="0" u="none" strike="noStrike" cap="none">
              <a:solidFill>
                <a:srgbClr val="000000"/>
              </a:solidFill>
              <a:uFillTx/>
              <a:latin typeface="Arial"/>
              <a:ea typeface="Arial"/>
              <a:cs typeface="Arial"/>
              <a:sym typeface="Arial"/>
            </a:endParaRPr>
          </a:p>
        </p:txBody>
      </p:sp>
      <p:sp>
        <p:nvSpPr>
          <p:cNvPr id="1717" name="Google Shape;1717;p58"/>
          <p:cNvSpPr>
            <a:spLocks/>
          </p:cNvSpPr>
          <p:nvPr/>
        </p:nvSpPr>
        <p:spPr>
          <a:xfrm rot="10800000" flipH="1">
            <a:off x="2934647" y="3977188"/>
            <a:ext cx="109800" cy="1325100"/>
          </a:xfrm>
          <a:prstGeom prst="round2SameRect">
            <a:avLst>
              <a:gd name="adj1" fmla="val 50000"/>
              <a:gd name="adj2" fmla="val 50000"/>
            </a:avLst>
          </a:prstGeom>
          <a:solidFill>
            <a:schemeClr val="accent1"/>
          </a:solidFill>
          <a:ln>
            <a:noFill/>
          </a:ln>
        </p:spPr>
        <p:txBody>
          <a:bodyPr spcFirstLastPara="1" wrap="square" lIns="219400" tIns="109700" rIns="219400" bIns="109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rgbClr val="FFFFFF"/>
              </a:solidFill>
              <a:uFillTx/>
              <a:latin typeface="Arial"/>
              <a:ea typeface="Arial"/>
              <a:cs typeface="Arial"/>
              <a:sym typeface="Arial"/>
            </a:endParaRPr>
          </a:p>
        </p:txBody>
      </p:sp>
      <p:sp>
        <p:nvSpPr>
          <p:cNvPr id="1718" name="Google Shape;1718;p58"/>
          <p:cNvSpPr txBox="1">
            <a:spLocks/>
          </p:cNvSpPr>
          <p:nvPr/>
        </p:nvSpPr>
        <p:spPr>
          <a:xfrm>
            <a:off x="3133675" y="6028602"/>
            <a:ext cx="7220700" cy="1015800"/>
          </a:xfrm>
          <a:prstGeom prst="rect">
            <a:avLst/>
          </a:prstGeom>
          <a:noFill/>
          <a:ln>
            <a:noFill/>
          </a:ln>
        </p:spPr>
        <p:txBody>
          <a:bodyPr spcFirstLastPara="1" wrap="square" lIns="219400" tIns="109700" rIns="219400" bIns="109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FFFFFF"/>
                </a:solidFill>
                <a:uFillTx/>
                <a:latin typeface="Arial"/>
                <a:ea typeface="Arial"/>
                <a:cs typeface="Arial"/>
                <a:sym typeface="Arial"/>
              </a:rPr>
              <a:t>Tiên phong trong làn sóng cà phê thứ ba quy mô lớn trên thế giới</a:t>
            </a:r>
            <a:endParaRPr sz="1400" b="0" i="0" u="none" strike="noStrike" cap="none">
              <a:solidFill>
                <a:srgbClr val="000000"/>
              </a:solidFill>
              <a:uFillTx/>
              <a:latin typeface="Arial"/>
              <a:ea typeface="Arial"/>
              <a:cs typeface="Arial"/>
              <a:sym typeface="Arial"/>
            </a:endParaRPr>
          </a:p>
        </p:txBody>
      </p:sp>
      <p:sp>
        <p:nvSpPr>
          <p:cNvPr id="1719" name="Google Shape;1719;p58"/>
          <p:cNvSpPr>
            <a:spLocks/>
          </p:cNvSpPr>
          <p:nvPr/>
        </p:nvSpPr>
        <p:spPr>
          <a:xfrm rot="10800000" flipH="1">
            <a:off x="2931682" y="5707078"/>
            <a:ext cx="109800" cy="1325100"/>
          </a:xfrm>
          <a:prstGeom prst="round2SameRect">
            <a:avLst>
              <a:gd name="adj1" fmla="val 50000"/>
              <a:gd name="adj2" fmla="val 50000"/>
            </a:avLst>
          </a:prstGeom>
          <a:solidFill>
            <a:schemeClr val="lt1"/>
          </a:solidFill>
          <a:ln>
            <a:noFill/>
          </a:ln>
        </p:spPr>
        <p:txBody>
          <a:bodyPr spcFirstLastPara="1" wrap="square" lIns="219400" tIns="109700" rIns="219400" bIns="109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rgbClr val="FFFFFF"/>
              </a:solidFill>
              <a:uFillTx/>
              <a:latin typeface="Arial"/>
              <a:ea typeface="Arial"/>
              <a:cs typeface="Arial"/>
              <a:sym typeface="Arial"/>
            </a:endParaRPr>
          </a:p>
        </p:txBody>
      </p:sp>
      <p:sp>
        <p:nvSpPr>
          <p:cNvPr id="1720" name="Google Shape;1720;p58"/>
          <p:cNvSpPr txBox="1">
            <a:spLocks/>
          </p:cNvSpPr>
          <p:nvPr/>
        </p:nvSpPr>
        <p:spPr>
          <a:xfrm>
            <a:off x="3133675" y="7782525"/>
            <a:ext cx="7220700" cy="1015800"/>
          </a:xfrm>
          <a:prstGeom prst="rect">
            <a:avLst/>
          </a:prstGeom>
          <a:noFill/>
          <a:ln>
            <a:noFill/>
          </a:ln>
        </p:spPr>
        <p:txBody>
          <a:bodyPr spcFirstLastPara="1" wrap="square" lIns="219400" tIns="109700" rIns="219400" bIns="109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FFFFFF"/>
                </a:solidFill>
                <a:uFillTx/>
                <a:latin typeface="Arial"/>
                <a:ea typeface="Arial"/>
                <a:cs typeface="Arial"/>
                <a:sym typeface="Arial"/>
              </a:rPr>
              <a:t>Tiên phong trong sản xuất và phân phối sản phẩm cà phê cold brew trên thị trường Châu Á</a:t>
            </a:r>
            <a:endParaRPr sz="1400" b="0" i="0" u="none" strike="noStrike" cap="none">
              <a:solidFill>
                <a:srgbClr val="000000"/>
              </a:solidFill>
              <a:uFillTx/>
              <a:latin typeface="Arial"/>
              <a:ea typeface="Arial"/>
              <a:cs typeface="Arial"/>
              <a:sym typeface="Arial"/>
            </a:endParaRPr>
          </a:p>
        </p:txBody>
      </p:sp>
      <p:sp>
        <p:nvSpPr>
          <p:cNvPr id="1721" name="Google Shape;1721;p58"/>
          <p:cNvSpPr>
            <a:spLocks/>
          </p:cNvSpPr>
          <p:nvPr/>
        </p:nvSpPr>
        <p:spPr>
          <a:xfrm rot="10800000" flipH="1">
            <a:off x="2931682" y="7460993"/>
            <a:ext cx="109800" cy="1325100"/>
          </a:xfrm>
          <a:prstGeom prst="round2SameRect">
            <a:avLst>
              <a:gd name="adj1" fmla="val 50000"/>
              <a:gd name="adj2" fmla="val 50000"/>
            </a:avLst>
          </a:prstGeom>
          <a:solidFill>
            <a:schemeClr val="accent2"/>
          </a:solidFill>
          <a:ln>
            <a:noFill/>
          </a:ln>
        </p:spPr>
        <p:txBody>
          <a:bodyPr spcFirstLastPara="1" wrap="square" lIns="219400" tIns="109700" rIns="219400" bIns="109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rgbClr val="FFFFFF"/>
              </a:solidFill>
              <a:uFillTx/>
              <a:latin typeface="Arial"/>
              <a:ea typeface="Arial"/>
              <a:cs typeface="Arial"/>
              <a:sym typeface="Arial"/>
            </a:endParaRPr>
          </a:p>
        </p:txBody>
      </p:sp>
      <p:sp>
        <p:nvSpPr>
          <p:cNvPr id="1722" name="Google Shape;1722;p58"/>
          <p:cNvSpPr txBox="1">
            <a:spLocks/>
          </p:cNvSpPr>
          <p:nvPr/>
        </p:nvSpPr>
        <p:spPr>
          <a:xfrm>
            <a:off x="3138772" y="9321919"/>
            <a:ext cx="7220700" cy="1329600"/>
          </a:xfrm>
          <a:prstGeom prst="rect">
            <a:avLst/>
          </a:prstGeom>
          <a:noFill/>
          <a:ln>
            <a:noFill/>
          </a:ln>
        </p:spPr>
        <p:txBody>
          <a:bodyPr spcFirstLastPara="1" wrap="square" lIns="219400" tIns="109700" rIns="219400" bIns="109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FFFFFF"/>
                </a:solidFill>
                <a:uFillTx/>
                <a:latin typeface="Arial"/>
                <a:ea typeface="Arial"/>
                <a:cs typeface="Arial"/>
                <a:sym typeface="Arial"/>
              </a:rPr>
              <a:t>Tiên phong trong liên kết và mở rộng mạng lưới chuỗi quán cà phê lẻ đồng truyền thông khắp Việt Nam và Đông Nam Á</a:t>
            </a:r>
            <a:endParaRPr sz="1400" b="0" i="0" u="none" strike="noStrike" cap="none">
              <a:solidFill>
                <a:srgbClr val="000000"/>
              </a:solidFill>
              <a:uFillTx/>
              <a:latin typeface="Arial"/>
              <a:ea typeface="Arial"/>
              <a:cs typeface="Arial"/>
              <a:sym typeface="Arial"/>
            </a:endParaRPr>
          </a:p>
        </p:txBody>
      </p:sp>
      <p:sp>
        <p:nvSpPr>
          <p:cNvPr id="1723" name="Google Shape;1723;p58"/>
          <p:cNvSpPr>
            <a:spLocks/>
          </p:cNvSpPr>
          <p:nvPr/>
        </p:nvSpPr>
        <p:spPr>
          <a:xfrm rot="10800000" flipH="1">
            <a:off x="2936788" y="9314187"/>
            <a:ext cx="109800" cy="1325100"/>
          </a:xfrm>
          <a:prstGeom prst="round2SameRect">
            <a:avLst>
              <a:gd name="adj1" fmla="val 50000"/>
              <a:gd name="adj2" fmla="val 50000"/>
            </a:avLst>
          </a:prstGeom>
          <a:solidFill>
            <a:schemeClr val="lt1"/>
          </a:solidFill>
          <a:ln>
            <a:noFill/>
          </a:ln>
        </p:spPr>
        <p:txBody>
          <a:bodyPr spcFirstLastPara="1" wrap="square" lIns="219400" tIns="109700" rIns="219400" bIns="109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rgbClr val="FFFFFF"/>
              </a:solidFill>
              <a:uFillTx/>
              <a:latin typeface="Arial"/>
              <a:ea typeface="Arial"/>
              <a:cs typeface="Arial"/>
              <a:sym typeface="Arial"/>
            </a:endParaRPr>
          </a:p>
        </p:txBody>
      </p:sp>
      <p:sp>
        <p:nvSpPr>
          <p:cNvPr id="1724" name="Google Shape;1724;p58"/>
          <p:cNvSpPr txBox="1">
            <a:spLocks/>
          </p:cNvSpPr>
          <p:nvPr/>
        </p:nvSpPr>
        <p:spPr>
          <a:xfrm>
            <a:off x="3135800" y="11432450"/>
            <a:ext cx="7220700" cy="1015800"/>
          </a:xfrm>
          <a:prstGeom prst="rect">
            <a:avLst/>
          </a:prstGeom>
          <a:noFill/>
          <a:ln>
            <a:noFill/>
          </a:ln>
        </p:spPr>
        <p:txBody>
          <a:bodyPr spcFirstLastPara="1" wrap="square" lIns="219400" tIns="109700" rIns="219400" bIns="109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FFFFFF"/>
                </a:solidFill>
                <a:uFillTx/>
                <a:latin typeface="Arial"/>
                <a:ea typeface="Arial"/>
                <a:cs typeface="Arial"/>
                <a:sym typeface="Arial"/>
              </a:rPr>
              <a:t>Tiên phong trong xu hướng nhà sản xuất 4.0 của kỷ nguyên công nghệ cao</a:t>
            </a:r>
            <a:endParaRPr sz="1400" b="0" i="0" u="none" strike="noStrike" cap="none">
              <a:solidFill>
                <a:srgbClr val="000000"/>
              </a:solidFill>
              <a:uFillTx/>
              <a:latin typeface="Arial"/>
              <a:ea typeface="Arial"/>
              <a:cs typeface="Arial"/>
              <a:sym typeface="Arial"/>
            </a:endParaRPr>
          </a:p>
        </p:txBody>
      </p:sp>
      <p:sp>
        <p:nvSpPr>
          <p:cNvPr id="1725" name="Google Shape;1725;p58"/>
          <p:cNvSpPr>
            <a:spLocks/>
          </p:cNvSpPr>
          <p:nvPr/>
        </p:nvSpPr>
        <p:spPr>
          <a:xfrm rot="10800000" flipH="1">
            <a:off x="2933823" y="11110917"/>
            <a:ext cx="109800" cy="1325100"/>
          </a:xfrm>
          <a:prstGeom prst="round2SameRect">
            <a:avLst>
              <a:gd name="adj1" fmla="val 50000"/>
              <a:gd name="adj2" fmla="val 50000"/>
            </a:avLst>
          </a:prstGeom>
          <a:solidFill>
            <a:schemeClr val="accent4"/>
          </a:solidFill>
          <a:ln>
            <a:noFill/>
          </a:ln>
        </p:spPr>
        <p:txBody>
          <a:bodyPr spcFirstLastPara="1" wrap="square" lIns="219400" tIns="109700" rIns="219400" bIns="109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rgbClr val="FFFFFF"/>
              </a:solidFill>
              <a:uFillTx/>
              <a:latin typeface="Arial"/>
              <a:ea typeface="Arial"/>
              <a:cs typeface="Arial"/>
              <a:sym typeface="Arial"/>
            </a:endParaRPr>
          </a:p>
        </p:txBody>
      </p:sp>
      <p:sp>
        <p:nvSpPr>
          <p:cNvPr id="1726" name="Google Shape;1726;p58"/>
          <p:cNvSpPr txBox="1">
            <a:spLocks/>
          </p:cNvSpPr>
          <p:nvPr/>
        </p:nvSpPr>
        <p:spPr>
          <a:xfrm>
            <a:off x="5780675" y="1230450"/>
            <a:ext cx="143432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Arial"/>
                <a:ea typeface="Arial"/>
                <a:cs typeface="Arial"/>
                <a:sym typeface="Arial"/>
              </a:rPr>
              <a:t>Lộ trình trung hạn</a:t>
            </a:r>
            <a:endParaRPr sz="6000" b="1" i="0" u="none" strike="noStrike" cap="none">
              <a:solidFill>
                <a:schemeClr val="dk2"/>
              </a:solidFill>
              <a:uFillTx/>
              <a:latin typeface="Arial"/>
              <a:ea typeface="Arial"/>
              <a:cs typeface="Arial"/>
              <a:sym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731"/>
        <p:cNvGrpSpPr/>
        <p:nvPr/>
      </p:nvGrpSpPr>
      <p:grpSpPr>
        <a:xfrm>
          <a:off x="0" y="0"/>
          <a:ext cx="0" cy="0"/>
          <a:chOff x="0" y="0"/>
          <a:chExt cx="0" cy="0"/>
        </a:xfrm>
      </p:grpSpPr>
      <p:sp>
        <p:nvSpPr>
          <p:cNvPr id="1732" name="Google Shape;1732;p165"/>
          <p:cNvSpPr>
            <a:spLocks/>
          </p:cNvSpPr>
          <p:nvPr/>
        </p:nvSpPr>
        <p:spPr>
          <a:xfrm>
            <a:off x="1732277" y="4303533"/>
            <a:ext cx="4110600" cy="4110300"/>
          </a:xfrm>
          <a:prstGeom prst="ellipse">
            <a:avLst/>
          </a:prstGeom>
          <a:solidFill>
            <a:schemeClr val="accent1">
              <a:alpha val="89019"/>
            </a:schemeClr>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733" name="Google Shape;1733;p165"/>
          <p:cNvSpPr>
            <a:spLocks/>
          </p:cNvSpPr>
          <p:nvPr/>
        </p:nvSpPr>
        <p:spPr>
          <a:xfrm>
            <a:off x="7389608" y="4318199"/>
            <a:ext cx="4110600" cy="4110300"/>
          </a:xfrm>
          <a:prstGeom prst="ellipse">
            <a:avLst/>
          </a:prstGeom>
          <a:solidFill>
            <a:schemeClr val="accent2">
              <a:alpha val="89019"/>
            </a:schemeClr>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734" name="Google Shape;1734;p165"/>
          <p:cNvSpPr>
            <a:spLocks/>
          </p:cNvSpPr>
          <p:nvPr/>
        </p:nvSpPr>
        <p:spPr>
          <a:xfrm>
            <a:off x="13054879" y="4318199"/>
            <a:ext cx="4110600" cy="4110300"/>
          </a:xfrm>
          <a:prstGeom prst="ellipse">
            <a:avLst/>
          </a:prstGeom>
          <a:solidFill>
            <a:schemeClr val="accent3">
              <a:alpha val="89019"/>
            </a:schemeClr>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735" name="Google Shape;1735;p165"/>
          <p:cNvSpPr>
            <a:spLocks/>
          </p:cNvSpPr>
          <p:nvPr/>
        </p:nvSpPr>
        <p:spPr>
          <a:xfrm>
            <a:off x="18712773" y="4318199"/>
            <a:ext cx="4110600" cy="4110300"/>
          </a:xfrm>
          <a:prstGeom prst="ellipse">
            <a:avLst/>
          </a:prstGeom>
          <a:solidFill>
            <a:schemeClr val="accent4">
              <a:alpha val="89019"/>
            </a:schemeClr>
          </a:solidFill>
          <a:ln>
            <a:noFill/>
          </a:ln>
        </p:spPr>
        <p:txBody>
          <a:bodyPr spcFirstLastPara="1" wrap="square" lIns="243850" tIns="121925" rIns="243850" bIns="121925"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736" name="Google Shape;1736;p165"/>
          <p:cNvSpPr txBox="1">
            <a:spLocks/>
          </p:cNvSpPr>
          <p:nvPr/>
        </p:nvSpPr>
        <p:spPr>
          <a:xfrm>
            <a:off x="5511670" y="4981353"/>
            <a:ext cx="2219100" cy="2471400"/>
          </a:xfrm>
          <a:prstGeom prst="rect">
            <a:avLst/>
          </a:prstGeom>
          <a:noFill/>
          <a:ln>
            <a:noFill/>
          </a:ln>
        </p:spPr>
        <p:txBody>
          <a:bodyPr spcFirstLastPara="1" wrap="square" lIns="243775" tIns="121875" rIns="243775" bIns="121875" anchor="t" anchorCtr="0">
            <a:spAutoFit/>
          </a:bodyPr>
          <a:lstStyle/>
          <a:p>
            <a:pPr marL="0" marR="0" lvl="0" indent="0" algn="ctr" rtl="0">
              <a:lnSpc>
                <a:spcPct val="100000"/>
              </a:lnSpc>
              <a:spcBef>
                <a:spcPts val="0"/>
              </a:spcBef>
              <a:spcAft>
                <a:spcPts val="0"/>
              </a:spcAft>
              <a:buClr>
                <a:srgbClr val="000000"/>
              </a:buClr>
              <a:buSzPts val="14400"/>
              <a:buFont typeface="Arial"/>
              <a:buNone/>
            </a:pPr>
            <a:r>
              <a:rPr lang="en-US" sz="14400" b="1" i="0" u="none" strike="noStrike" cap="none">
                <a:solidFill>
                  <a:schemeClr val="dk1"/>
                </a:solidFill>
                <a:uFillTx/>
                <a:latin typeface="Arial"/>
                <a:ea typeface="Arial"/>
                <a:cs typeface="Arial"/>
                <a:sym typeface="Arial"/>
              </a:rPr>
              <a:t>+</a:t>
            </a:r>
            <a:endParaRPr sz="14400" b="1" i="0" u="none" strike="noStrike" cap="none">
              <a:solidFill>
                <a:schemeClr val="dk1"/>
              </a:solidFill>
              <a:uFillTx/>
              <a:latin typeface="Arial"/>
              <a:ea typeface="Arial"/>
              <a:cs typeface="Arial"/>
              <a:sym typeface="Arial"/>
            </a:endParaRPr>
          </a:p>
        </p:txBody>
      </p:sp>
      <p:sp>
        <p:nvSpPr>
          <p:cNvPr id="1737" name="Google Shape;1737;p165"/>
          <p:cNvSpPr txBox="1">
            <a:spLocks/>
          </p:cNvSpPr>
          <p:nvPr/>
        </p:nvSpPr>
        <p:spPr>
          <a:xfrm>
            <a:off x="11173252" y="4981353"/>
            <a:ext cx="2219100" cy="2471400"/>
          </a:xfrm>
          <a:prstGeom prst="rect">
            <a:avLst/>
          </a:prstGeom>
          <a:noFill/>
          <a:ln>
            <a:noFill/>
          </a:ln>
        </p:spPr>
        <p:txBody>
          <a:bodyPr spcFirstLastPara="1" wrap="square" lIns="243775" tIns="121875" rIns="243775" bIns="121875" anchor="t" anchorCtr="0">
            <a:spAutoFit/>
          </a:bodyPr>
          <a:lstStyle/>
          <a:p>
            <a:pPr marL="0" marR="0" lvl="0" indent="0" algn="ctr" rtl="0">
              <a:lnSpc>
                <a:spcPct val="100000"/>
              </a:lnSpc>
              <a:spcBef>
                <a:spcPts val="0"/>
              </a:spcBef>
              <a:spcAft>
                <a:spcPts val="0"/>
              </a:spcAft>
              <a:buClr>
                <a:srgbClr val="000000"/>
              </a:buClr>
              <a:buSzPts val="14400"/>
              <a:buFont typeface="Arial"/>
              <a:buNone/>
            </a:pPr>
            <a:r>
              <a:rPr lang="en-US" sz="14400" b="1" i="0" u="none" strike="noStrike" cap="none">
                <a:solidFill>
                  <a:schemeClr val="dk1"/>
                </a:solidFill>
                <a:uFillTx/>
                <a:latin typeface="Arial"/>
                <a:ea typeface="Arial"/>
                <a:cs typeface="Arial"/>
                <a:sym typeface="Arial"/>
              </a:rPr>
              <a:t>+</a:t>
            </a:r>
            <a:endParaRPr sz="14400" b="1" i="0" u="none" strike="noStrike" cap="none">
              <a:solidFill>
                <a:schemeClr val="dk1"/>
              </a:solidFill>
              <a:uFillTx/>
              <a:latin typeface="Arial"/>
              <a:ea typeface="Arial"/>
              <a:cs typeface="Arial"/>
              <a:sym typeface="Arial"/>
            </a:endParaRPr>
          </a:p>
        </p:txBody>
      </p:sp>
      <p:sp>
        <p:nvSpPr>
          <p:cNvPr id="1738" name="Google Shape;1738;p165"/>
          <p:cNvSpPr txBox="1">
            <a:spLocks/>
          </p:cNvSpPr>
          <p:nvPr/>
        </p:nvSpPr>
        <p:spPr>
          <a:xfrm>
            <a:off x="16803384" y="5008550"/>
            <a:ext cx="2219100" cy="2471400"/>
          </a:xfrm>
          <a:prstGeom prst="rect">
            <a:avLst/>
          </a:prstGeom>
          <a:noFill/>
          <a:ln>
            <a:noFill/>
          </a:ln>
        </p:spPr>
        <p:txBody>
          <a:bodyPr spcFirstLastPara="1" wrap="square" lIns="243775" tIns="121875" rIns="243775" bIns="121875" anchor="t" anchorCtr="0">
            <a:spAutoFit/>
          </a:bodyPr>
          <a:lstStyle/>
          <a:p>
            <a:pPr marL="0" marR="0" lvl="0" indent="0" algn="ctr" rtl="0">
              <a:lnSpc>
                <a:spcPct val="100000"/>
              </a:lnSpc>
              <a:spcBef>
                <a:spcPts val="0"/>
              </a:spcBef>
              <a:spcAft>
                <a:spcPts val="0"/>
              </a:spcAft>
              <a:buClr>
                <a:srgbClr val="000000"/>
              </a:buClr>
              <a:buSzPts val="14400"/>
              <a:buFont typeface="Arial"/>
              <a:buNone/>
            </a:pPr>
            <a:r>
              <a:rPr lang="en-US" sz="14400" b="1" i="0" u="none" strike="noStrike" cap="none">
                <a:solidFill>
                  <a:schemeClr val="dk1"/>
                </a:solidFill>
                <a:uFillTx/>
                <a:latin typeface="Arial"/>
                <a:ea typeface="Arial"/>
                <a:cs typeface="Arial"/>
                <a:sym typeface="Arial"/>
              </a:rPr>
              <a:t>=</a:t>
            </a:r>
            <a:endParaRPr sz="14400" b="1" i="0" u="none" strike="noStrike" cap="none">
              <a:solidFill>
                <a:schemeClr val="dk1"/>
              </a:solidFill>
              <a:uFillTx/>
              <a:latin typeface="Arial"/>
              <a:ea typeface="Arial"/>
              <a:cs typeface="Arial"/>
              <a:sym typeface="Arial"/>
            </a:endParaRPr>
          </a:p>
        </p:txBody>
      </p:sp>
      <p:sp>
        <p:nvSpPr>
          <p:cNvPr id="1739" name="Google Shape;1739;p165"/>
          <p:cNvSpPr txBox="1">
            <a:spLocks/>
          </p:cNvSpPr>
          <p:nvPr/>
        </p:nvSpPr>
        <p:spPr>
          <a:xfrm>
            <a:off x="1265085" y="8681552"/>
            <a:ext cx="4821900" cy="615600"/>
          </a:xfrm>
          <a:prstGeom prst="rect">
            <a:avLst/>
          </a:prstGeom>
          <a:noFill/>
          <a:ln>
            <a:noFill/>
          </a:ln>
        </p:spPr>
        <p:txBody>
          <a:bodyPr spcFirstLastPara="1" wrap="square" lIns="0" tIns="121925" rIns="0" bIns="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3200" b="0" i="0" u="none" strike="noStrike" cap="none">
                <a:solidFill>
                  <a:schemeClr val="dk1"/>
                </a:solidFill>
                <a:uFillTx/>
                <a:latin typeface="Georgia"/>
                <a:ea typeface="Georgia"/>
                <a:cs typeface="Georgia"/>
                <a:sym typeface="Georgia"/>
              </a:rPr>
              <a:t>Art</a:t>
            </a:r>
            <a:endParaRPr sz="1400" b="0" i="0" u="none" strike="noStrike" cap="none">
              <a:solidFill>
                <a:srgbClr val="000000"/>
              </a:solidFill>
              <a:uFillTx/>
              <a:latin typeface="Georgia"/>
              <a:ea typeface="Georgia"/>
              <a:cs typeface="Georgia"/>
              <a:sym typeface="Georgia"/>
            </a:endParaRPr>
          </a:p>
        </p:txBody>
      </p:sp>
      <p:sp>
        <p:nvSpPr>
          <p:cNvPr id="1740" name="Google Shape;1740;p165"/>
          <p:cNvSpPr txBox="1">
            <a:spLocks/>
          </p:cNvSpPr>
          <p:nvPr/>
        </p:nvSpPr>
        <p:spPr>
          <a:xfrm>
            <a:off x="1602741" y="9406809"/>
            <a:ext cx="4128300" cy="1785000"/>
          </a:xfrm>
          <a:prstGeom prst="rect">
            <a:avLst/>
          </a:prstGeom>
          <a:noFill/>
          <a:ln>
            <a:noFill/>
          </a:ln>
        </p:spPr>
        <p:txBody>
          <a:bodyPr spcFirstLastPara="1" wrap="square" lIns="0" tIns="121925" rIns="0" bIns="0" anchor="t" anchorCtr="0">
            <a:spAutoFit/>
          </a:bodyPr>
          <a:lstStyle/>
          <a:p>
            <a:pPr marL="0" marR="0" lvl="0" indent="0" algn="ctr" rtl="0">
              <a:lnSpc>
                <a:spcPct val="100000"/>
              </a:lnSpc>
              <a:spcBef>
                <a:spcPts val="0"/>
              </a:spcBef>
              <a:spcAft>
                <a:spcPts val="0"/>
              </a:spcAft>
              <a:buClr>
                <a:srgbClr val="000000"/>
              </a:buClr>
              <a:buSzPts val="2700"/>
              <a:buFont typeface="Arial"/>
              <a:buNone/>
            </a:pPr>
            <a:r>
              <a:rPr lang="en-US" sz="2700" b="0" i="0" u="none" strike="noStrike" cap="none">
                <a:solidFill>
                  <a:schemeClr val="dk1"/>
                </a:solidFill>
                <a:uFillTx/>
                <a:latin typeface="Arial"/>
                <a:ea typeface="Arial"/>
                <a:cs typeface="Arial"/>
                <a:sym typeface="Arial"/>
              </a:rPr>
              <a:t>Nâng tầm cà phê thành nghệ thuật và trở thành đặc sản, thành quà tặng trên toàn thế giới</a:t>
            </a:r>
            <a:endParaRPr sz="1400" b="0" i="0" u="none" strike="noStrike" cap="none">
              <a:solidFill>
                <a:srgbClr val="000000"/>
              </a:solidFill>
              <a:uFillTx/>
              <a:latin typeface="Arial"/>
              <a:ea typeface="Arial"/>
              <a:cs typeface="Arial"/>
              <a:sym typeface="Arial"/>
            </a:endParaRPr>
          </a:p>
        </p:txBody>
      </p:sp>
      <p:sp>
        <p:nvSpPr>
          <p:cNvPr id="1741" name="Google Shape;1741;p165"/>
          <p:cNvSpPr txBox="1">
            <a:spLocks/>
          </p:cNvSpPr>
          <p:nvPr/>
        </p:nvSpPr>
        <p:spPr>
          <a:xfrm>
            <a:off x="7004013" y="8674766"/>
            <a:ext cx="4821900" cy="618000"/>
          </a:xfrm>
          <a:prstGeom prst="rect">
            <a:avLst/>
          </a:prstGeom>
          <a:noFill/>
          <a:ln>
            <a:noFill/>
          </a:ln>
        </p:spPr>
        <p:txBody>
          <a:bodyPr spcFirstLastPara="1" wrap="square" lIns="0" tIns="121925" rIns="0" bIns="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3200" b="0" i="0" u="none" strike="noStrike" cap="none">
                <a:solidFill>
                  <a:schemeClr val="dk1"/>
                </a:solidFill>
                <a:uFillTx/>
                <a:latin typeface="Georgia"/>
                <a:ea typeface="Georgia"/>
                <a:cs typeface="Georgia"/>
                <a:sym typeface="Georgia"/>
              </a:rPr>
              <a:t>Ecologic</a:t>
            </a:r>
            <a:endParaRPr sz="1400" b="0" i="0" u="none" strike="noStrike" cap="none">
              <a:solidFill>
                <a:srgbClr val="000000"/>
              </a:solidFill>
              <a:uFillTx/>
              <a:latin typeface="Georgia"/>
              <a:ea typeface="Georgia"/>
              <a:cs typeface="Georgia"/>
              <a:sym typeface="Georgia"/>
            </a:endParaRPr>
          </a:p>
        </p:txBody>
      </p:sp>
      <p:sp>
        <p:nvSpPr>
          <p:cNvPr id="1742" name="Google Shape;1742;p165"/>
          <p:cNvSpPr txBox="1">
            <a:spLocks/>
          </p:cNvSpPr>
          <p:nvPr/>
        </p:nvSpPr>
        <p:spPr>
          <a:xfrm>
            <a:off x="7341669" y="9400023"/>
            <a:ext cx="4128300" cy="2200607"/>
          </a:xfrm>
          <a:prstGeom prst="rect">
            <a:avLst/>
          </a:prstGeom>
          <a:noFill/>
          <a:ln>
            <a:noFill/>
          </a:ln>
        </p:spPr>
        <p:txBody>
          <a:bodyPr spcFirstLastPara="1" wrap="square" lIns="0" tIns="121925" rIns="0" bIns="0" anchor="t" anchorCtr="0">
            <a:spAutoFit/>
          </a:bodyPr>
          <a:lstStyle/>
          <a:p>
            <a:pPr marL="0" marR="0" lvl="0" indent="0" algn="ctr" rtl="0">
              <a:lnSpc>
                <a:spcPct val="100000"/>
              </a:lnSpc>
              <a:spcBef>
                <a:spcPts val="0"/>
              </a:spcBef>
              <a:spcAft>
                <a:spcPts val="0"/>
              </a:spcAft>
              <a:buClr>
                <a:srgbClr val="000000"/>
              </a:buClr>
              <a:buSzPts val="2700"/>
              <a:buFont typeface="Arial"/>
              <a:buNone/>
            </a:pPr>
            <a:r>
              <a:rPr lang="en-US" sz="2700" b="0" i="0" u="none" strike="noStrike" cap="none">
                <a:solidFill>
                  <a:schemeClr val="dk1"/>
                </a:solidFill>
                <a:uFillTx/>
                <a:latin typeface="Arial"/>
                <a:ea typeface="Arial"/>
                <a:cs typeface="Arial"/>
                <a:sym typeface="Arial"/>
              </a:rPr>
              <a:t>Xây dựng nền tảng nông nghiệp sạch và vùng nguyên liệu bền vững tại Việt Nam và khu vực Đông Nam Á</a:t>
            </a:r>
            <a:endParaRPr sz="1400" b="0" i="0" u="none" strike="noStrike" cap="none">
              <a:solidFill>
                <a:srgbClr val="000000"/>
              </a:solidFill>
              <a:uFillTx/>
              <a:latin typeface="Arial"/>
              <a:ea typeface="Arial"/>
              <a:cs typeface="Arial"/>
              <a:sym typeface="Arial"/>
            </a:endParaRPr>
          </a:p>
        </p:txBody>
      </p:sp>
      <p:sp>
        <p:nvSpPr>
          <p:cNvPr id="1743" name="Google Shape;1743;p165"/>
          <p:cNvSpPr txBox="1">
            <a:spLocks/>
          </p:cNvSpPr>
          <p:nvPr/>
        </p:nvSpPr>
        <p:spPr>
          <a:xfrm>
            <a:off x="12688542" y="8667982"/>
            <a:ext cx="4821900" cy="618000"/>
          </a:xfrm>
          <a:prstGeom prst="rect">
            <a:avLst/>
          </a:prstGeom>
          <a:noFill/>
          <a:ln>
            <a:noFill/>
          </a:ln>
        </p:spPr>
        <p:txBody>
          <a:bodyPr spcFirstLastPara="1" wrap="square" lIns="0" tIns="121925" rIns="0" bIns="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3200" b="0" i="0" u="none" strike="noStrike" cap="none">
                <a:solidFill>
                  <a:schemeClr val="dk1"/>
                </a:solidFill>
                <a:uFillTx/>
                <a:latin typeface="Georgia"/>
                <a:ea typeface="Georgia"/>
                <a:cs typeface="Georgia"/>
                <a:sym typeface="Georgia"/>
              </a:rPr>
              <a:t>Technology</a:t>
            </a:r>
            <a:endParaRPr sz="1400" b="0" i="0" u="none" strike="noStrike" cap="none">
              <a:solidFill>
                <a:srgbClr val="000000"/>
              </a:solidFill>
              <a:uFillTx/>
              <a:latin typeface="Georgia"/>
              <a:ea typeface="Georgia"/>
              <a:cs typeface="Georgia"/>
              <a:sym typeface="Georgia"/>
            </a:endParaRPr>
          </a:p>
        </p:txBody>
      </p:sp>
      <p:sp>
        <p:nvSpPr>
          <p:cNvPr id="1744" name="Google Shape;1744;p165"/>
          <p:cNvSpPr txBox="1">
            <a:spLocks/>
          </p:cNvSpPr>
          <p:nvPr/>
        </p:nvSpPr>
        <p:spPr>
          <a:xfrm>
            <a:off x="13026198" y="9393239"/>
            <a:ext cx="4128300" cy="1369611"/>
          </a:xfrm>
          <a:prstGeom prst="rect">
            <a:avLst/>
          </a:prstGeom>
          <a:noFill/>
          <a:ln>
            <a:noFill/>
          </a:ln>
        </p:spPr>
        <p:txBody>
          <a:bodyPr spcFirstLastPara="1" wrap="square" lIns="0" tIns="121925" rIns="0" bIns="0" anchor="t" anchorCtr="0">
            <a:spAutoFit/>
          </a:bodyPr>
          <a:lstStyle/>
          <a:p>
            <a:pPr marL="0" marR="0" lvl="0" indent="0" algn="ctr" rtl="0">
              <a:lnSpc>
                <a:spcPct val="100000"/>
              </a:lnSpc>
              <a:spcBef>
                <a:spcPts val="0"/>
              </a:spcBef>
              <a:spcAft>
                <a:spcPts val="0"/>
              </a:spcAft>
              <a:buClr>
                <a:srgbClr val="000000"/>
              </a:buClr>
              <a:buSzPts val="2700"/>
              <a:buFont typeface="Arial"/>
              <a:buNone/>
            </a:pPr>
            <a:r>
              <a:rPr lang="en-US" sz="2700" b="0" i="0" u="none" strike="noStrike" cap="none">
                <a:solidFill>
                  <a:schemeClr val="dk1"/>
                </a:solidFill>
                <a:uFillTx/>
                <a:latin typeface="Arial"/>
                <a:ea typeface="Arial"/>
                <a:cs typeface="Arial"/>
                <a:sym typeface="Arial"/>
              </a:rPr>
              <a:t>Tiến tới phát triển các chuỗi cung ứng nông sản công nghệ cao 4.0</a:t>
            </a:r>
            <a:endParaRPr sz="1400" b="0" i="0" u="none" strike="noStrike" cap="none">
              <a:solidFill>
                <a:srgbClr val="000000"/>
              </a:solidFill>
              <a:uFillTx/>
              <a:latin typeface="Arial"/>
              <a:ea typeface="Arial"/>
              <a:cs typeface="Arial"/>
              <a:sym typeface="Arial"/>
            </a:endParaRPr>
          </a:p>
        </p:txBody>
      </p:sp>
      <p:sp>
        <p:nvSpPr>
          <p:cNvPr id="1745" name="Google Shape;1745;p165"/>
          <p:cNvSpPr txBox="1">
            <a:spLocks/>
          </p:cNvSpPr>
          <p:nvPr/>
        </p:nvSpPr>
        <p:spPr>
          <a:xfrm>
            <a:off x="18354328" y="8681553"/>
            <a:ext cx="4821900" cy="618000"/>
          </a:xfrm>
          <a:prstGeom prst="rect">
            <a:avLst/>
          </a:prstGeom>
          <a:noFill/>
          <a:ln>
            <a:noFill/>
          </a:ln>
        </p:spPr>
        <p:txBody>
          <a:bodyPr spcFirstLastPara="1" wrap="square" lIns="0" tIns="121925" rIns="0" bIns="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3200" b="0" i="0" u="none" strike="noStrike" cap="none">
                <a:solidFill>
                  <a:schemeClr val="dk1"/>
                </a:solidFill>
                <a:uFillTx/>
                <a:latin typeface="Georgia"/>
                <a:ea typeface="Georgia"/>
                <a:cs typeface="Georgia"/>
                <a:sym typeface="Georgia"/>
              </a:rPr>
              <a:t>Global market</a:t>
            </a:r>
            <a:endParaRPr sz="1400" b="0" i="0" u="none" strike="noStrike" cap="none">
              <a:solidFill>
                <a:srgbClr val="000000"/>
              </a:solidFill>
              <a:uFillTx/>
              <a:latin typeface="Georgia"/>
              <a:ea typeface="Georgia"/>
              <a:cs typeface="Georgia"/>
              <a:sym typeface="Georgia"/>
            </a:endParaRPr>
          </a:p>
        </p:txBody>
      </p:sp>
      <p:sp>
        <p:nvSpPr>
          <p:cNvPr id="1746" name="Google Shape;1746;p165"/>
          <p:cNvSpPr txBox="1">
            <a:spLocks/>
          </p:cNvSpPr>
          <p:nvPr/>
        </p:nvSpPr>
        <p:spPr>
          <a:xfrm>
            <a:off x="18691973" y="9406800"/>
            <a:ext cx="4484400" cy="2200607"/>
          </a:xfrm>
          <a:prstGeom prst="rect">
            <a:avLst/>
          </a:prstGeom>
          <a:noFill/>
          <a:ln>
            <a:noFill/>
          </a:ln>
        </p:spPr>
        <p:txBody>
          <a:bodyPr spcFirstLastPara="1" wrap="square" lIns="0" tIns="121925" rIns="0" bIns="0" anchor="t" anchorCtr="0">
            <a:spAutoFit/>
          </a:bodyPr>
          <a:lstStyle/>
          <a:p>
            <a:pPr marL="0" marR="0" lvl="0" indent="0" algn="ctr" rtl="0">
              <a:lnSpc>
                <a:spcPct val="100000"/>
              </a:lnSpc>
              <a:spcBef>
                <a:spcPts val="0"/>
              </a:spcBef>
              <a:spcAft>
                <a:spcPts val="0"/>
              </a:spcAft>
              <a:buClr>
                <a:srgbClr val="000000"/>
              </a:buClr>
              <a:buSzPts val="2700"/>
              <a:buFont typeface="Arial"/>
              <a:buNone/>
            </a:pPr>
            <a:r>
              <a:rPr lang="en-US" sz="2700" b="0" i="0" u="none" strike="noStrike" cap="none">
                <a:solidFill>
                  <a:schemeClr val="dk1"/>
                </a:solidFill>
                <a:uFillTx/>
                <a:latin typeface="Arial"/>
                <a:ea typeface="Arial"/>
                <a:cs typeface="Arial"/>
                <a:sym typeface="Arial"/>
              </a:rPr>
              <a:t>Chinh phục thị trường nông sản toàn cầu bền vững và hiện đại từ sản xuất tới phân phối và cung ứng</a:t>
            </a:r>
            <a:endParaRPr sz="1400" b="0" i="0" u="none" strike="noStrike" cap="none">
              <a:solidFill>
                <a:srgbClr val="000000"/>
              </a:solidFill>
              <a:uFillTx/>
              <a:latin typeface="Arial"/>
              <a:ea typeface="Arial"/>
              <a:cs typeface="Arial"/>
              <a:sym typeface="Arial"/>
            </a:endParaRPr>
          </a:p>
        </p:txBody>
      </p:sp>
      <p:sp>
        <p:nvSpPr>
          <p:cNvPr id="1747" name="Google Shape;1747;p165"/>
          <p:cNvSpPr>
            <a:spLocks/>
          </p:cNvSpPr>
          <p:nvPr/>
        </p:nvSpPr>
        <p:spPr>
          <a:xfrm>
            <a:off x="2640761" y="5149518"/>
            <a:ext cx="2343545" cy="2263412"/>
          </a:xfrm>
          <a:custGeom>
            <a:avLst/>
            <a:gdLst/>
            <a:ahLst/>
            <a:cxnLst/>
            <a:rect l="l" t="t" r="r" b="b"/>
            <a:pathLst>
              <a:path w="515" h="498" extrusionOk="0">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748" name="Google Shape;1748;p165"/>
          <p:cNvSpPr>
            <a:spLocks/>
          </p:cNvSpPr>
          <p:nvPr/>
        </p:nvSpPr>
        <p:spPr>
          <a:xfrm>
            <a:off x="14397923" y="5425384"/>
            <a:ext cx="1622457" cy="1902880"/>
          </a:xfrm>
          <a:custGeom>
            <a:avLst/>
            <a:gdLst/>
            <a:ahLst/>
            <a:cxnLst/>
            <a:rect l="l" t="t" r="r" b="b"/>
            <a:pathLst>
              <a:path w="355" h="417" extrusionOk="0">
                <a:moveTo>
                  <a:pt x="319" y="141"/>
                </a:moveTo>
                <a:lnTo>
                  <a:pt x="319" y="141"/>
                </a:lnTo>
                <a:cubicBezTo>
                  <a:pt x="274" y="141"/>
                  <a:pt x="274" y="141"/>
                  <a:pt x="274" y="141"/>
                </a:cubicBezTo>
                <a:cubicBezTo>
                  <a:pt x="274" y="106"/>
                  <a:pt x="274" y="106"/>
                  <a:pt x="274" y="106"/>
                </a:cubicBezTo>
                <a:cubicBezTo>
                  <a:pt x="274" y="35"/>
                  <a:pt x="238" y="0"/>
                  <a:pt x="176" y="0"/>
                </a:cubicBezTo>
                <a:cubicBezTo>
                  <a:pt x="106" y="0"/>
                  <a:pt x="79" y="35"/>
                  <a:pt x="79" y="106"/>
                </a:cubicBezTo>
                <a:cubicBezTo>
                  <a:pt x="79" y="141"/>
                  <a:pt x="79" y="141"/>
                  <a:pt x="79" y="141"/>
                </a:cubicBezTo>
                <a:cubicBezTo>
                  <a:pt x="25" y="141"/>
                  <a:pt x="25" y="141"/>
                  <a:pt x="25" y="141"/>
                </a:cubicBezTo>
                <a:cubicBezTo>
                  <a:pt x="17" y="141"/>
                  <a:pt x="0" y="159"/>
                  <a:pt x="0" y="177"/>
                </a:cubicBezTo>
                <a:cubicBezTo>
                  <a:pt x="0" y="372"/>
                  <a:pt x="0" y="372"/>
                  <a:pt x="0" y="372"/>
                </a:cubicBezTo>
                <a:cubicBezTo>
                  <a:pt x="0" y="381"/>
                  <a:pt x="17" y="398"/>
                  <a:pt x="25" y="398"/>
                </a:cubicBezTo>
                <a:cubicBezTo>
                  <a:pt x="53" y="407"/>
                  <a:pt x="53" y="407"/>
                  <a:pt x="53" y="407"/>
                </a:cubicBezTo>
                <a:cubicBezTo>
                  <a:pt x="70" y="416"/>
                  <a:pt x="88" y="416"/>
                  <a:pt x="106" y="416"/>
                </a:cubicBezTo>
                <a:cubicBezTo>
                  <a:pt x="247" y="416"/>
                  <a:pt x="247" y="416"/>
                  <a:pt x="247" y="416"/>
                </a:cubicBezTo>
                <a:cubicBezTo>
                  <a:pt x="265" y="416"/>
                  <a:pt x="283" y="416"/>
                  <a:pt x="300" y="407"/>
                </a:cubicBezTo>
                <a:cubicBezTo>
                  <a:pt x="327" y="398"/>
                  <a:pt x="327" y="398"/>
                  <a:pt x="327" y="398"/>
                </a:cubicBezTo>
                <a:cubicBezTo>
                  <a:pt x="336" y="398"/>
                  <a:pt x="354" y="381"/>
                  <a:pt x="354" y="372"/>
                </a:cubicBezTo>
                <a:cubicBezTo>
                  <a:pt x="354" y="177"/>
                  <a:pt x="354" y="177"/>
                  <a:pt x="354" y="177"/>
                </a:cubicBezTo>
                <a:cubicBezTo>
                  <a:pt x="354" y="159"/>
                  <a:pt x="336" y="141"/>
                  <a:pt x="319" y="141"/>
                </a:cubicBezTo>
                <a:close/>
                <a:moveTo>
                  <a:pt x="123" y="97"/>
                </a:moveTo>
                <a:lnTo>
                  <a:pt x="123" y="97"/>
                </a:lnTo>
                <a:cubicBezTo>
                  <a:pt x="123" y="62"/>
                  <a:pt x="150" y="44"/>
                  <a:pt x="176" y="44"/>
                </a:cubicBezTo>
                <a:cubicBezTo>
                  <a:pt x="203" y="44"/>
                  <a:pt x="229" y="62"/>
                  <a:pt x="229" y="97"/>
                </a:cubicBezTo>
                <a:cubicBezTo>
                  <a:pt x="229" y="141"/>
                  <a:pt x="229" y="141"/>
                  <a:pt x="229" y="141"/>
                </a:cubicBezTo>
                <a:cubicBezTo>
                  <a:pt x="123" y="141"/>
                  <a:pt x="123" y="141"/>
                  <a:pt x="123" y="141"/>
                </a:cubicBezTo>
                <a:lnTo>
                  <a:pt x="123" y="97"/>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749" name="Google Shape;1749;p165"/>
          <p:cNvSpPr>
            <a:spLocks/>
          </p:cNvSpPr>
          <p:nvPr/>
        </p:nvSpPr>
        <p:spPr>
          <a:xfrm>
            <a:off x="8503604" y="5389581"/>
            <a:ext cx="2263412" cy="1902865"/>
          </a:xfrm>
          <a:custGeom>
            <a:avLst/>
            <a:gdLst/>
            <a:ahLst/>
            <a:cxnLst/>
            <a:rect l="l" t="t" r="r" b="b"/>
            <a:pathLst>
              <a:path w="498" h="418" extrusionOk="0">
                <a:moveTo>
                  <a:pt x="124" y="81"/>
                </a:moveTo>
                <a:lnTo>
                  <a:pt x="124" y="81"/>
                </a:lnTo>
                <a:cubicBezTo>
                  <a:pt x="27" y="134"/>
                  <a:pt x="36" y="222"/>
                  <a:pt x="36" y="258"/>
                </a:cubicBezTo>
                <a:cubicBezTo>
                  <a:pt x="159" y="107"/>
                  <a:pt x="346" y="116"/>
                  <a:pt x="346" y="116"/>
                </a:cubicBezTo>
                <a:cubicBezTo>
                  <a:pt x="346" y="116"/>
                  <a:pt x="80" y="204"/>
                  <a:pt x="9" y="382"/>
                </a:cubicBezTo>
                <a:cubicBezTo>
                  <a:pt x="0" y="400"/>
                  <a:pt x="36" y="417"/>
                  <a:pt x="44" y="400"/>
                </a:cubicBezTo>
                <a:cubicBezTo>
                  <a:pt x="62" y="355"/>
                  <a:pt x="97" y="311"/>
                  <a:pt x="97" y="311"/>
                </a:cubicBezTo>
                <a:cubicBezTo>
                  <a:pt x="151" y="329"/>
                  <a:pt x="230" y="355"/>
                  <a:pt x="293" y="311"/>
                </a:cubicBezTo>
                <a:cubicBezTo>
                  <a:pt x="363" y="258"/>
                  <a:pt x="363" y="134"/>
                  <a:pt x="469" y="72"/>
                </a:cubicBezTo>
                <a:cubicBezTo>
                  <a:pt x="497" y="63"/>
                  <a:pt x="249" y="0"/>
                  <a:pt x="124" y="81"/>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750" name="Google Shape;1750;p165"/>
          <p:cNvSpPr>
            <a:spLocks/>
          </p:cNvSpPr>
          <p:nvPr/>
        </p:nvSpPr>
        <p:spPr>
          <a:xfrm>
            <a:off x="20024220" y="5209608"/>
            <a:ext cx="1875568" cy="2203323"/>
          </a:xfrm>
          <a:custGeom>
            <a:avLst/>
            <a:gdLst/>
            <a:ahLst/>
            <a:cxnLst/>
            <a:rect l="l" t="t" r="r" b="b"/>
            <a:pathLst>
              <a:path w="453" h="533" extrusionOk="0">
                <a:moveTo>
                  <a:pt x="434" y="186"/>
                </a:moveTo>
                <a:lnTo>
                  <a:pt x="434" y="186"/>
                </a:lnTo>
                <a:cubicBezTo>
                  <a:pt x="151" y="301"/>
                  <a:pt x="266" y="0"/>
                  <a:pt x="44" y="160"/>
                </a:cubicBezTo>
                <a:cubicBezTo>
                  <a:pt x="0" y="178"/>
                  <a:pt x="0" y="178"/>
                  <a:pt x="0" y="178"/>
                </a:cubicBezTo>
                <a:cubicBezTo>
                  <a:pt x="88" y="532"/>
                  <a:pt x="88" y="532"/>
                  <a:pt x="88" y="532"/>
                </a:cubicBezTo>
                <a:cubicBezTo>
                  <a:pt x="141" y="532"/>
                  <a:pt x="141" y="532"/>
                  <a:pt x="141" y="532"/>
                </a:cubicBezTo>
                <a:cubicBezTo>
                  <a:pt x="97" y="355"/>
                  <a:pt x="97" y="355"/>
                  <a:pt x="97" y="355"/>
                </a:cubicBezTo>
                <a:cubicBezTo>
                  <a:pt x="293" y="195"/>
                  <a:pt x="213" y="532"/>
                  <a:pt x="443" y="195"/>
                </a:cubicBezTo>
                <a:cubicBezTo>
                  <a:pt x="452" y="195"/>
                  <a:pt x="443" y="186"/>
                  <a:pt x="434" y="186"/>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sp>
        <p:nvSpPr>
          <p:cNvPr id="1751" name="Google Shape;1751;p165"/>
          <p:cNvSpPr txBox="1">
            <a:spLocks/>
          </p:cNvSpPr>
          <p:nvPr/>
        </p:nvSpPr>
        <p:spPr>
          <a:xfrm>
            <a:off x="5780675" y="1230450"/>
            <a:ext cx="14343299" cy="1015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chemeClr val="dk2"/>
                </a:solidFill>
                <a:uFillTx/>
                <a:latin typeface="Georgia"/>
                <a:ea typeface="Georgia"/>
                <a:cs typeface="Georgia"/>
                <a:sym typeface="Georgia"/>
              </a:rPr>
              <a:t>Lộ trình dài hạn</a:t>
            </a:r>
            <a:endParaRPr sz="6000" b="1" i="0" u="none" strike="noStrike" cap="none">
              <a:solidFill>
                <a:schemeClr val="dk2"/>
              </a:solidFill>
              <a:uFillTx/>
              <a:latin typeface="Georgia"/>
              <a:ea typeface="Georgia"/>
              <a:cs typeface="Georgia"/>
              <a:sym typeface="Georg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32"/>
                                        </p:tgtEl>
                                        <p:attrNameLst>
                                          <p:attrName>style.visibility</p:attrName>
                                        </p:attrNameLst>
                                      </p:cBhvr>
                                      <p:to>
                                        <p:strVal val="visible"/>
                                      </p:to>
                                    </p:set>
                                    <p:animEffect transition="in" filter="fade">
                                      <p:cBhvr>
                                        <p:cTn id="7" dur="500"/>
                                        <p:tgtEl>
                                          <p:spTgt spid="173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747"/>
                                        </p:tgtEl>
                                        <p:attrNameLst>
                                          <p:attrName>style.visibility</p:attrName>
                                        </p:attrNameLst>
                                      </p:cBhvr>
                                      <p:to>
                                        <p:strVal val="visible"/>
                                      </p:to>
                                    </p:set>
                                    <p:animEffect transition="in" filter="fade">
                                      <p:cBhvr>
                                        <p:cTn id="11" dur="500"/>
                                        <p:tgtEl>
                                          <p:spTgt spid="174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739"/>
                                        </p:tgtEl>
                                        <p:attrNameLst>
                                          <p:attrName>style.visibility</p:attrName>
                                        </p:attrNameLst>
                                      </p:cBhvr>
                                      <p:to>
                                        <p:strVal val="visible"/>
                                      </p:to>
                                    </p:set>
                                    <p:animEffect transition="in" filter="fade">
                                      <p:cBhvr>
                                        <p:cTn id="15" dur="500"/>
                                        <p:tgtEl>
                                          <p:spTgt spid="173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740"/>
                                        </p:tgtEl>
                                        <p:attrNameLst>
                                          <p:attrName>style.visibility</p:attrName>
                                        </p:attrNameLst>
                                      </p:cBhvr>
                                      <p:to>
                                        <p:strVal val="visible"/>
                                      </p:to>
                                    </p:set>
                                    <p:animEffect transition="in" filter="fade">
                                      <p:cBhvr>
                                        <p:cTn id="19" dur="500"/>
                                        <p:tgtEl>
                                          <p:spTgt spid="1740"/>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736"/>
                                        </p:tgtEl>
                                        <p:attrNameLst>
                                          <p:attrName>style.visibility</p:attrName>
                                        </p:attrNameLst>
                                      </p:cBhvr>
                                      <p:to>
                                        <p:strVal val="visible"/>
                                      </p:to>
                                    </p:set>
                                    <p:animEffect transition="in" filter="fade">
                                      <p:cBhvr>
                                        <p:cTn id="23" dur="500"/>
                                        <p:tgtEl>
                                          <p:spTgt spid="173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733"/>
                                        </p:tgtEl>
                                        <p:attrNameLst>
                                          <p:attrName>style.visibility</p:attrName>
                                        </p:attrNameLst>
                                      </p:cBhvr>
                                      <p:to>
                                        <p:strVal val="visible"/>
                                      </p:to>
                                    </p:set>
                                    <p:animEffect transition="in" filter="fade">
                                      <p:cBhvr>
                                        <p:cTn id="27" dur="500"/>
                                        <p:tgtEl>
                                          <p:spTgt spid="173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749"/>
                                        </p:tgtEl>
                                        <p:attrNameLst>
                                          <p:attrName>style.visibility</p:attrName>
                                        </p:attrNameLst>
                                      </p:cBhvr>
                                      <p:to>
                                        <p:strVal val="visible"/>
                                      </p:to>
                                    </p:set>
                                    <p:animEffect transition="in" filter="fade">
                                      <p:cBhvr>
                                        <p:cTn id="31" dur="500"/>
                                        <p:tgtEl>
                                          <p:spTgt spid="1749"/>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741"/>
                                        </p:tgtEl>
                                        <p:attrNameLst>
                                          <p:attrName>style.visibility</p:attrName>
                                        </p:attrNameLst>
                                      </p:cBhvr>
                                      <p:to>
                                        <p:strVal val="visible"/>
                                      </p:to>
                                    </p:set>
                                    <p:animEffect transition="in" filter="fade">
                                      <p:cBhvr>
                                        <p:cTn id="35" dur="500"/>
                                        <p:tgtEl>
                                          <p:spTgt spid="1741"/>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742"/>
                                        </p:tgtEl>
                                        <p:attrNameLst>
                                          <p:attrName>style.visibility</p:attrName>
                                        </p:attrNameLst>
                                      </p:cBhvr>
                                      <p:to>
                                        <p:strVal val="visible"/>
                                      </p:to>
                                    </p:set>
                                    <p:animEffect transition="in" filter="fade">
                                      <p:cBhvr>
                                        <p:cTn id="39" dur="500"/>
                                        <p:tgtEl>
                                          <p:spTgt spid="1742"/>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737"/>
                                        </p:tgtEl>
                                        <p:attrNameLst>
                                          <p:attrName>style.visibility</p:attrName>
                                        </p:attrNameLst>
                                      </p:cBhvr>
                                      <p:to>
                                        <p:strVal val="visible"/>
                                      </p:to>
                                    </p:set>
                                    <p:animEffect transition="in" filter="fade">
                                      <p:cBhvr>
                                        <p:cTn id="43" dur="500"/>
                                        <p:tgtEl>
                                          <p:spTgt spid="1737"/>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734"/>
                                        </p:tgtEl>
                                        <p:attrNameLst>
                                          <p:attrName>style.visibility</p:attrName>
                                        </p:attrNameLst>
                                      </p:cBhvr>
                                      <p:to>
                                        <p:strVal val="visible"/>
                                      </p:to>
                                    </p:set>
                                    <p:animEffect transition="in" filter="fade">
                                      <p:cBhvr>
                                        <p:cTn id="47" dur="500"/>
                                        <p:tgtEl>
                                          <p:spTgt spid="1734"/>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748"/>
                                        </p:tgtEl>
                                        <p:attrNameLst>
                                          <p:attrName>style.visibility</p:attrName>
                                        </p:attrNameLst>
                                      </p:cBhvr>
                                      <p:to>
                                        <p:strVal val="visible"/>
                                      </p:to>
                                    </p:set>
                                    <p:animEffect transition="in" filter="fade">
                                      <p:cBhvr>
                                        <p:cTn id="51" dur="500"/>
                                        <p:tgtEl>
                                          <p:spTgt spid="174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743"/>
                                        </p:tgtEl>
                                        <p:attrNameLst>
                                          <p:attrName>style.visibility</p:attrName>
                                        </p:attrNameLst>
                                      </p:cBhvr>
                                      <p:to>
                                        <p:strVal val="visible"/>
                                      </p:to>
                                    </p:set>
                                    <p:animEffect transition="in" filter="fade">
                                      <p:cBhvr>
                                        <p:cTn id="55" dur="500"/>
                                        <p:tgtEl>
                                          <p:spTgt spid="1743"/>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1744"/>
                                        </p:tgtEl>
                                        <p:attrNameLst>
                                          <p:attrName>style.visibility</p:attrName>
                                        </p:attrNameLst>
                                      </p:cBhvr>
                                      <p:to>
                                        <p:strVal val="visible"/>
                                      </p:to>
                                    </p:set>
                                    <p:animEffect transition="in" filter="fade">
                                      <p:cBhvr>
                                        <p:cTn id="59" dur="500"/>
                                        <p:tgtEl>
                                          <p:spTgt spid="1744"/>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738"/>
                                        </p:tgtEl>
                                        <p:attrNameLst>
                                          <p:attrName>style.visibility</p:attrName>
                                        </p:attrNameLst>
                                      </p:cBhvr>
                                      <p:to>
                                        <p:strVal val="visible"/>
                                      </p:to>
                                    </p:set>
                                    <p:animEffect transition="in" filter="fade">
                                      <p:cBhvr>
                                        <p:cTn id="63" dur="500"/>
                                        <p:tgtEl>
                                          <p:spTgt spid="1738"/>
                                        </p:tgtEl>
                                      </p:cBhvr>
                                    </p:animEffect>
                                  </p:childTnLst>
                                </p:cTn>
                              </p:par>
                            </p:childTnLst>
                          </p:cTn>
                        </p:par>
                        <p:par>
                          <p:cTn id="64" fill="hold">
                            <p:stCondLst>
                              <p:cond delay="7500"/>
                            </p:stCondLst>
                            <p:childTnLst>
                              <p:par>
                                <p:cTn id="65" presetID="10" presetClass="entr" presetSubtype="0" fill="hold" nodeType="afterEffect">
                                  <p:stCondLst>
                                    <p:cond delay="0"/>
                                  </p:stCondLst>
                                  <p:childTnLst>
                                    <p:set>
                                      <p:cBhvr>
                                        <p:cTn id="66" dur="1" fill="hold">
                                          <p:stCondLst>
                                            <p:cond delay="0"/>
                                          </p:stCondLst>
                                        </p:cTn>
                                        <p:tgtEl>
                                          <p:spTgt spid="1735"/>
                                        </p:tgtEl>
                                        <p:attrNameLst>
                                          <p:attrName>style.visibility</p:attrName>
                                        </p:attrNameLst>
                                      </p:cBhvr>
                                      <p:to>
                                        <p:strVal val="visible"/>
                                      </p:to>
                                    </p:set>
                                    <p:animEffect transition="in" filter="fade">
                                      <p:cBhvr>
                                        <p:cTn id="67" dur="500"/>
                                        <p:tgtEl>
                                          <p:spTgt spid="1735"/>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1750"/>
                                        </p:tgtEl>
                                        <p:attrNameLst>
                                          <p:attrName>style.visibility</p:attrName>
                                        </p:attrNameLst>
                                      </p:cBhvr>
                                      <p:to>
                                        <p:strVal val="visible"/>
                                      </p:to>
                                    </p:set>
                                    <p:animEffect transition="in" filter="fade">
                                      <p:cBhvr>
                                        <p:cTn id="71" dur="500"/>
                                        <p:tgtEl>
                                          <p:spTgt spid="1750"/>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1745"/>
                                        </p:tgtEl>
                                        <p:attrNameLst>
                                          <p:attrName>style.visibility</p:attrName>
                                        </p:attrNameLst>
                                      </p:cBhvr>
                                      <p:to>
                                        <p:strVal val="visible"/>
                                      </p:to>
                                    </p:set>
                                    <p:animEffect transition="in" filter="fade">
                                      <p:cBhvr>
                                        <p:cTn id="75" dur="500"/>
                                        <p:tgtEl>
                                          <p:spTgt spid="1745"/>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1746"/>
                                        </p:tgtEl>
                                        <p:attrNameLst>
                                          <p:attrName>style.visibility</p:attrName>
                                        </p:attrNameLst>
                                      </p:cBhvr>
                                      <p:to>
                                        <p:strVal val="visible"/>
                                      </p:to>
                                    </p:set>
                                    <p:animEffect transition="in" filter="fade">
                                      <p:cBhvr>
                                        <p:cTn id="79" dur="500"/>
                                        <p:tgtEl>
                                          <p:spTgt spid="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1755"/>
        <p:cNvGrpSpPr/>
        <p:nvPr/>
      </p:nvGrpSpPr>
      <p:grpSpPr>
        <a:xfrm>
          <a:off x="0" y="0"/>
          <a:ext cx="0" cy="0"/>
          <a:chOff x="0" y="0"/>
          <a:chExt cx="0" cy="0"/>
        </a:xfrm>
      </p:grpSpPr>
      <p:pic>
        <p:nvPicPr>
          <p:cNvPr id="1756" name="Google Shape;1756;p208"/>
          <p:cNvPicPr preferRelativeResize="0">
            <a:picLocks noGrp="1"/>
          </p:cNvPicPr>
          <p:nvPr>
            <p:ph type="pic" idx="2"/>
          </p:nvPr>
        </p:nvPicPr>
        <p:blipFill rotWithShape="1">
          <a:blip r:embed="rId3"/>
          <a:srcRect l="-371"/>
          <a:stretch/>
        </p:blipFill>
        <p:spPr>
          <a:xfrm>
            <a:off x="-197708" y="-197708"/>
            <a:ext cx="24585000" cy="14022300"/>
          </a:xfrm>
          <a:prstGeom prst="rect">
            <a:avLst/>
          </a:prstGeom>
          <a:noFill/>
          <a:ln>
            <a:noFill/>
          </a:ln>
        </p:spPr>
      </p:pic>
      <p:sp>
        <p:nvSpPr>
          <p:cNvPr id="1757" name="Google Shape;1757;p208"/>
          <p:cNvSpPr>
            <a:spLocks/>
          </p:cNvSpPr>
          <p:nvPr/>
        </p:nvSpPr>
        <p:spPr>
          <a:xfrm>
            <a:off x="-98850" y="-197700"/>
            <a:ext cx="24387300" cy="14022300"/>
          </a:xfrm>
          <a:prstGeom prst="rect">
            <a:avLst/>
          </a:prstGeom>
          <a:solidFill>
            <a:srgbClr val="202832">
              <a:alpha val="7608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grpSp>
        <p:nvGrpSpPr>
          <p:cNvPr id="1758" name="Google Shape;1758;p208"/>
          <p:cNvGrpSpPr/>
          <p:nvPr/>
        </p:nvGrpSpPr>
        <p:grpSpPr>
          <a:xfrm>
            <a:off x="16380451" y="7968827"/>
            <a:ext cx="6404344" cy="1300414"/>
            <a:chOff x="15218916" y="4601751"/>
            <a:chExt cx="6404344" cy="1300414"/>
          </a:xfrm>
        </p:grpSpPr>
        <p:sp>
          <p:nvSpPr>
            <p:cNvPr id="1759" name="Google Shape;1759;p208"/>
            <p:cNvSpPr>
              <a:spLocks/>
            </p:cNvSpPr>
            <p:nvPr/>
          </p:nvSpPr>
          <p:spPr>
            <a:xfrm flipH="1">
              <a:off x="15218916" y="4677959"/>
              <a:ext cx="1171800" cy="1171500"/>
            </a:xfrm>
            <a:prstGeom prst="ellipse">
              <a:avLst/>
            </a:prstGeom>
            <a:solidFill>
              <a:schemeClr val="accent2"/>
            </a:solidFill>
            <a:ln>
              <a:noFill/>
            </a:ln>
          </p:spPr>
          <p:txBody>
            <a:bodyPr spcFirstLastPara="1" wrap="square" lIns="182825" tIns="91400" rIns="182825" bIns="91400" anchor="ctr" anchorCtr="0">
              <a:noAutofit/>
            </a:bodyPr>
            <a:lstStyle/>
            <a:p>
              <a:pPr marL="0" marR="0" lvl="0" indent="0" algn="ctr" rtl="0">
                <a:lnSpc>
                  <a:spcPct val="100000"/>
                </a:lnSpc>
                <a:spcBef>
                  <a:spcPts val="0"/>
                </a:spcBef>
                <a:spcAft>
                  <a:spcPts val="0"/>
                </a:spcAft>
                <a:buClr>
                  <a:srgbClr val="000000"/>
                </a:buClr>
                <a:buSzPts val="3200"/>
                <a:buFont typeface="Arial"/>
                <a:buNone/>
              </a:pPr>
              <a:endParaRPr sz="3200" b="0" i="0" u="none" strike="noStrike" cap="none">
                <a:solidFill>
                  <a:schemeClr val="lt1"/>
                </a:solidFill>
                <a:uFillTx/>
                <a:latin typeface="Arial"/>
                <a:ea typeface="Arial"/>
                <a:cs typeface="Arial"/>
                <a:sym typeface="Arial"/>
              </a:endParaRPr>
            </a:p>
          </p:txBody>
        </p:sp>
        <p:sp>
          <p:nvSpPr>
            <p:cNvPr id="1760" name="Google Shape;1760;p208"/>
            <p:cNvSpPr txBox="1">
              <a:spLocks/>
            </p:cNvSpPr>
            <p:nvPr/>
          </p:nvSpPr>
          <p:spPr>
            <a:xfrm>
              <a:off x="16710002" y="4601751"/>
              <a:ext cx="4847475" cy="559964"/>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chemeClr val="dk1"/>
                </a:buClr>
                <a:buSzPts val="2600"/>
                <a:buFont typeface="Arial"/>
                <a:buNone/>
              </a:pPr>
              <a:r>
                <a:rPr lang="en-US" sz="4300" b="1" i="0" u="none" strike="noStrike" cap="none">
                  <a:solidFill>
                    <a:srgbClr val="FFFFFF"/>
                  </a:solidFill>
                  <a:uFillTx/>
                  <a:latin typeface="Georgia"/>
                  <a:ea typeface="Georgia"/>
                  <a:cs typeface="Georgia"/>
                  <a:sym typeface="Georgia"/>
                </a:rPr>
                <a:t>PHONE</a:t>
              </a:r>
              <a:endParaRPr sz="4300" b="0" i="0" u="none" strike="noStrike" cap="none">
                <a:solidFill>
                  <a:srgbClr val="FFFFFF"/>
                </a:solidFill>
                <a:uFillTx/>
                <a:latin typeface="Georgia"/>
                <a:ea typeface="Georgia"/>
                <a:cs typeface="Georgia"/>
                <a:sym typeface="Georgia"/>
              </a:endParaRPr>
            </a:p>
          </p:txBody>
        </p:sp>
        <p:sp>
          <p:nvSpPr>
            <p:cNvPr id="1761" name="Google Shape;1761;p208"/>
            <p:cNvSpPr>
              <a:spLocks/>
            </p:cNvSpPr>
            <p:nvPr/>
          </p:nvSpPr>
          <p:spPr>
            <a:xfrm>
              <a:off x="16524459" y="5255915"/>
              <a:ext cx="5098800" cy="646250"/>
            </a:xfrm>
            <a:prstGeom prst="rect">
              <a:avLst/>
            </a:prstGeom>
            <a:noFill/>
            <a:ln>
              <a:noFill/>
            </a:ln>
          </p:spPr>
          <p:txBody>
            <a:bodyPr spcFirstLastPara="1" wrap="square" lIns="182825" tIns="91400" rIns="182825" bIns="91400" anchor="t" anchorCtr="0">
              <a:spAutoFit/>
            </a:bodyPr>
            <a:lstStyle/>
            <a:p>
              <a:pPr marL="0" marR="0" lvl="0" indent="0" algn="l" rtl="0">
                <a:lnSpc>
                  <a:spcPct val="150000"/>
                </a:lnSpc>
                <a:spcBef>
                  <a:spcPts val="0"/>
                </a:spcBef>
                <a:spcAft>
                  <a:spcPts val="0"/>
                </a:spcAft>
                <a:buClr>
                  <a:srgbClr val="000000"/>
                </a:buClr>
                <a:buSzPts val="2000"/>
                <a:buFont typeface="Arial"/>
                <a:buNone/>
              </a:pPr>
              <a:r>
                <a:rPr lang="en-US" sz="2000" b="0" i="0" u="none" strike="noStrike" cap="none">
                  <a:solidFill>
                    <a:srgbClr val="FFFFFF"/>
                  </a:solidFill>
                  <a:uFillTx/>
                  <a:latin typeface="Arial"/>
                  <a:ea typeface="Arial"/>
                  <a:cs typeface="Arial"/>
                  <a:sym typeface="Arial"/>
                </a:rPr>
                <a:t>(84-24) 3211 5577</a:t>
              </a:r>
              <a:endParaRPr sz="2000" b="0" i="0" u="none" strike="noStrike" cap="none">
                <a:solidFill>
                  <a:srgbClr val="FFFFFF"/>
                </a:solidFill>
                <a:uFillTx/>
                <a:latin typeface="Arial"/>
                <a:ea typeface="Arial"/>
                <a:cs typeface="Arial"/>
                <a:sym typeface="Arial"/>
              </a:endParaRPr>
            </a:p>
          </p:txBody>
        </p:sp>
        <p:sp>
          <p:nvSpPr>
            <p:cNvPr id="1762" name="Google Shape;1762;p208"/>
            <p:cNvSpPr>
              <a:spLocks/>
            </p:cNvSpPr>
            <p:nvPr/>
          </p:nvSpPr>
          <p:spPr>
            <a:xfrm>
              <a:off x="15537773" y="4975003"/>
              <a:ext cx="538285" cy="566126"/>
            </a:xfrm>
            <a:custGeom>
              <a:avLst/>
              <a:gdLst/>
              <a:ahLst/>
              <a:cxnLst/>
              <a:rect l="l" t="t" r="r" b="b"/>
              <a:pathLst>
                <a:path w="108" h="114" extrusionOk="0">
                  <a:moveTo>
                    <a:pt x="104" y="88"/>
                  </a:moveTo>
                  <a:cubicBezTo>
                    <a:pt x="103" y="87"/>
                    <a:pt x="103" y="87"/>
                    <a:pt x="103" y="87"/>
                  </a:cubicBezTo>
                  <a:cubicBezTo>
                    <a:pt x="101" y="83"/>
                    <a:pt x="80" y="76"/>
                    <a:pt x="78" y="76"/>
                  </a:cubicBezTo>
                  <a:cubicBezTo>
                    <a:pt x="77" y="76"/>
                    <a:pt x="77" y="76"/>
                    <a:pt x="77" y="76"/>
                  </a:cubicBezTo>
                  <a:cubicBezTo>
                    <a:pt x="74" y="77"/>
                    <a:pt x="70" y="80"/>
                    <a:pt x="64" y="86"/>
                  </a:cubicBezTo>
                  <a:cubicBezTo>
                    <a:pt x="56" y="82"/>
                    <a:pt x="46" y="73"/>
                    <a:pt x="41" y="67"/>
                  </a:cubicBezTo>
                  <a:cubicBezTo>
                    <a:pt x="35" y="61"/>
                    <a:pt x="29" y="51"/>
                    <a:pt x="26" y="44"/>
                  </a:cubicBezTo>
                  <a:cubicBezTo>
                    <a:pt x="34" y="37"/>
                    <a:pt x="37" y="34"/>
                    <a:pt x="37" y="30"/>
                  </a:cubicBezTo>
                  <a:cubicBezTo>
                    <a:pt x="38" y="29"/>
                    <a:pt x="34" y="7"/>
                    <a:pt x="30" y="4"/>
                  </a:cubicBezTo>
                  <a:cubicBezTo>
                    <a:pt x="29" y="4"/>
                    <a:pt x="29" y="4"/>
                    <a:pt x="29" y="4"/>
                  </a:cubicBezTo>
                  <a:cubicBezTo>
                    <a:pt x="26" y="2"/>
                    <a:pt x="23" y="0"/>
                    <a:pt x="18" y="0"/>
                  </a:cubicBezTo>
                  <a:cubicBezTo>
                    <a:pt x="17" y="1"/>
                    <a:pt x="16" y="1"/>
                    <a:pt x="16" y="2"/>
                  </a:cubicBezTo>
                  <a:cubicBezTo>
                    <a:pt x="13" y="3"/>
                    <a:pt x="6" y="8"/>
                    <a:pt x="3" y="14"/>
                  </a:cubicBezTo>
                  <a:cubicBezTo>
                    <a:pt x="1" y="18"/>
                    <a:pt x="0" y="53"/>
                    <a:pt x="26" y="83"/>
                  </a:cubicBezTo>
                  <a:cubicBezTo>
                    <a:pt x="52" y="112"/>
                    <a:pt x="84" y="114"/>
                    <a:pt x="89" y="113"/>
                  </a:cubicBezTo>
                  <a:cubicBezTo>
                    <a:pt x="89" y="113"/>
                    <a:pt x="89" y="113"/>
                    <a:pt x="89" y="113"/>
                  </a:cubicBezTo>
                  <a:cubicBezTo>
                    <a:pt x="90" y="112"/>
                    <a:pt x="90" y="112"/>
                    <a:pt x="90" y="112"/>
                  </a:cubicBezTo>
                  <a:cubicBezTo>
                    <a:pt x="96" y="110"/>
                    <a:pt x="102" y="104"/>
                    <a:pt x="104" y="101"/>
                  </a:cubicBezTo>
                  <a:cubicBezTo>
                    <a:pt x="108" y="97"/>
                    <a:pt x="105" y="91"/>
                    <a:pt x="104" y="88"/>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grpSp>
      <p:grpSp>
        <p:nvGrpSpPr>
          <p:cNvPr id="1763" name="Google Shape;1763;p208"/>
          <p:cNvGrpSpPr/>
          <p:nvPr/>
        </p:nvGrpSpPr>
        <p:grpSpPr>
          <a:xfrm>
            <a:off x="9198461" y="7806221"/>
            <a:ext cx="5991384" cy="2768693"/>
            <a:chOff x="2911050" y="4677950"/>
            <a:chExt cx="5991384" cy="2768693"/>
          </a:xfrm>
        </p:grpSpPr>
        <p:sp>
          <p:nvSpPr>
            <p:cNvPr id="1764" name="Google Shape;1764;p208"/>
            <p:cNvSpPr txBox="1">
              <a:spLocks/>
            </p:cNvSpPr>
            <p:nvPr/>
          </p:nvSpPr>
          <p:spPr>
            <a:xfrm>
              <a:off x="3953634" y="4840556"/>
              <a:ext cx="4948800" cy="846300"/>
            </a:xfrm>
            <a:prstGeom prst="rect">
              <a:avLst/>
            </a:prstGeom>
            <a:noFill/>
            <a:ln>
              <a:noFill/>
            </a:ln>
          </p:spPr>
          <p:txBody>
            <a:bodyPr spcFirstLastPara="1" wrap="square" lIns="182825" tIns="91400" rIns="182825" bIns="91400" anchor="t" anchorCtr="0">
              <a:spAutoFit/>
            </a:bodyPr>
            <a:lstStyle/>
            <a:p>
              <a:pPr marL="0" marR="0" lvl="0" indent="0" algn="l" rtl="0">
                <a:lnSpc>
                  <a:spcPct val="100000"/>
                </a:lnSpc>
                <a:spcBef>
                  <a:spcPts val="0"/>
                </a:spcBef>
                <a:spcAft>
                  <a:spcPts val="0"/>
                </a:spcAft>
                <a:buClr>
                  <a:srgbClr val="000000"/>
                </a:buClr>
                <a:buSzPts val="4300"/>
                <a:buFont typeface="Arial"/>
                <a:buNone/>
              </a:pPr>
              <a:r>
                <a:rPr lang="en-US" sz="4300" b="1" i="0" u="none" strike="noStrike" cap="none">
                  <a:solidFill>
                    <a:srgbClr val="FFFFFF"/>
                  </a:solidFill>
                  <a:uFillTx/>
                  <a:latin typeface="Georgia"/>
                  <a:ea typeface="Georgia"/>
                  <a:cs typeface="Georgia"/>
                  <a:sym typeface="Georgia"/>
                </a:rPr>
                <a:t>HANCOFFEE</a:t>
              </a:r>
              <a:endParaRPr sz="1400" b="0" i="0" u="none" strike="noStrike" cap="none">
                <a:solidFill>
                  <a:srgbClr val="FFFFFF"/>
                </a:solidFill>
                <a:uFillTx/>
                <a:latin typeface="Georgia"/>
                <a:ea typeface="Georgia"/>
                <a:cs typeface="Georgia"/>
                <a:sym typeface="Georgia"/>
              </a:endParaRPr>
            </a:p>
          </p:txBody>
        </p:sp>
        <p:sp>
          <p:nvSpPr>
            <p:cNvPr id="1765" name="Google Shape;1765;p208"/>
            <p:cNvSpPr txBox="1">
              <a:spLocks/>
            </p:cNvSpPr>
            <p:nvPr/>
          </p:nvSpPr>
          <p:spPr>
            <a:xfrm>
              <a:off x="3953621" y="5849443"/>
              <a:ext cx="4948800" cy="1597200"/>
            </a:xfrm>
            <a:prstGeom prst="rect">
              <a:avLst/>
            </a:prstGeom>
            <a:noFill/>
            <a:ln>
              <a:noFill/>
            </a:ln>
          </p:spPr>
          <p:txBody>
            <a:bodyPr spcFirstLastPara="1" wrap="square" lIns="182825" tIns="91400" rIns="182825" bIns="91400" anchor="t" anchorCtr="0">
              <a:spAutoFit/>
            </a:bodyPr>
            <a:lstStyle/>
            <a:p>
              <a:pPr marL="0" marR="0" lvl="0" indent="0" algn="l" rtl="0">
                <a:lnSpc>
                  <a:spcPct val="150000"/>
                </a:lnSpc>
                <a:spcBef>
                  <a:spcPts val="0"/>
                </a:spcBef>
                <a:spcAft>
                  <a:spcPts val="0"/>
                </a:spcAft>
                <a:buClr>
                  <a:srgbClr val="000000"/>
                </a:buClr>
                <a:buSzPts val="2000"/>
                <a:buFont typeface="Arial"/>
                <a:buNone/>
              </a:pPr>
              <a:r>
                <a:rPr lang="en-US" sz="2000" b="0" i="0" u="none" strike="noStrike" cap="none">
                  <a:solidFill>
                    <a:srgbClr val="FFFFFF"/>
                  </a:solidFill>
                  <a:uFillTx/>
                  <a:latin typeface="Arial"/>
                  <a:ea typeface="Arial"/>
                  <a:cs typeface="Arial"/>
                  <a:sym typeface="Arial"/>
                </a:rPr>
                <a:t>Tầng 5, tòa C, số 22 Thành Công, Phường Thành Công, Quận Ba Đình, Thành phố Hà Nội, Việt Nam.</a:t>
              </a:r>
              <a:endParaRPr sz="2000" b="0" i="0" u="none" strike="noStrike" cap="none">
                <a:solidFill>
                  <a:srgbClr val="FFFFFF"/>
                </a:solidFill>
                <a:uFillTx/>
                <a:latin typeface="Arial"/>
                <a:ea typeface="Arial"/>
                <a:cs typeface="Arial"/>
                <a:sym typeface="Arial"/>
              </a:endParaRPr>
            </a:p>
          </p:txBody>
        </p:sp>
        <p:sp>
          <p:nvSpPr>
            <p:cNvPr id="1766" name="Google Shape;1766;p208"/>
            <p:cNvSpPr>
              <a:spLocks/>
            </p:cNvSpPr>
            <p:nvPr/>
          </p:nvSpPr>
          <p:spPr>
            <a:xfrm>
              <a:off x="2911050" y="4677950"/>
              <a:ext cx="983050" cy="1380175"/>
            </a:xfrm>
            <a:custGeom>
              <a:avLst/>
              <a:gdLst/>
              <a:ahLst/>
              <a:cxnLst/>
              <a:rect l="l" t="t" r="r" b="b"/>
              <a:pathLst>
                <a:path w="80" h="117" extrusionOk="0">
                  <a:moveTo>
                    <a:pt x="40" y="0"/>
                  </a:moveTo>
                  <a:cubicBezTo>
                    <a:pt x="24" y="0"/>
                    <a:pt x="0" y="8"/>
                    <a:pt x="0" y="37"/>
                  </a:cubicBezTo>
                  <a:cubicBezTo>
                    <a:pt x="0" y="51"/>
                    <a:pt x="32" y="102"/>
                    <a:pt x="40" y="117"/>
                  </a:cubicBezTo>
                  <a:cubicBezTo>
                    <a:pt x="48" y="102"/>
                    <a:pt x="80" y="51"/>
                    <a:pt x="80" y="37"/>
                  </a:cubicBezTo>
                  <a:cubicBezTo>
                    <a:pt x="80" y="8"/>
                    <a:pt x="56" y="0"/>
                    <a:pt x="40" y="0"/>
                  </a:cubicBezTo>
                  <a:close/>
                  <a:moveTo>
                    <a:pt x="40" y="49"/>
                  </a:moveTo>
                  <a:cubicBezTo>
                    <a:pt x="33" y="49"/>
                    <a:pt x="27" y="44"/>
                    <a:pt x="27" y="37"/>
                  </a:cubicBezTo>
                  <a:cubicBezTo>
                    <a:pt x="27" y="30"/>
                    <a:pt x="33" y="24"/>
                    <a:pt x="40" y="24"/>
                  </a:cubicBezTo>
                  <a:cubicBezTo>
                    <a:pt x="47" y="24"/>
                    <a:pt x="53" y="30"/>
                    <a:pt x="53" y="37"/>
                  </a:cubicBezTo>
                  <a:cubicBezTo>
                    <a:pt x="53" y="44"/>
                    <a:pt x="47" y="49"/>
                    <a:pt x="40" y="49"/>
                  </a:cubicBezTo>
                  <a:close/>
                </a:path>
              </a:pathLst>
            </a:custGeom>
            <a:solidFill>
              <a:srgbClr val="EE9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grpSp>
      <p:grpSp>
        <p:nvGrpSpPr>
          <p:cNvPr id="1767" name="Google Shape;1767;p208"/>
          <p:cNvGrpSpPr/>
          <p:nvPr/>
        </p:nvGrpSpPr>
        <p:grpSpPr>
          <a:xfrm>
            <a:off x="16346776" y="11307063"/>
            <a:ext cx="6471700" cy="1316131"/>
            <a:chOff x="15218920" y="9281337"/>
            <a:chExt cx="6471700" cy="1316131"/>
          </a:xfrm>
        </p:grpSpPr>
        <p:sp>
          <p:nvSpPr>
            <p:cNvPr id="1768" name="Google Shape;1768;p208"/>
            <p:cNvSpPr txBox="1">
              <a:spLocks/>
            </p:cNvSpPr>
            <p:nvPr/>
          </p:nvSpPr>
          <p:spPr>
            <a:xfrm>
              <a:off x="16697858" y="9281337"/>
              <a:ext cx="4847475" cy="559964"/>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chemeClr val="dk1"/>
                </a:buClr>
                <a:buSzPts val="2600"/>
                <a:buFont typeface="Arial"/>
                <a:buNone/>
              </a:pPr>
              <a:r>
                <a:rPr lang="en-US" sz="4300" b="1" i="0" u="none" strike="noStrike" cap="none">
                  <a:solidFill>
                    <a:srgbClr val="FFFFFF"/>
                  </a:solidFill>
                  <a:uFillTx/>
                  <a:latin typeface="Georgia"/>
                  <a:ea typeface="Georgia"/>
                  <a:cs typeface="Georgia"/>
                  <a:sym typeface="Georgia"/>
                </a:rPr>
                <a:t>WEBSITE</a:t>
              </a:r>
              <a:endParaRPr sz="4300" b="0" i="0" u="none" strike="noStrike" cap="none">
                <a:solidFill>
                  <a:srgbClr val="FFFFFF"/>
                </a:solidFill>
                <a:uFillTx/>
                <a:latin typeface="Georgia"/>
                <a:ea typeface="Georgia"/>
                <a:cs typeface="Georgia"/>
                <a:sym typeface="Georgia"/>
              </a:endParaRPr>
            </a:p>
          </p:txBody>
        </p:sp>
        <p:sp>
          <p:nvSpPr>
            <p:cNvPr id="1769" name="Google Shape;1769;p208"/>
            <p:cNvSpPr>
              <a:spLocks/>
            </p:cNvSpPr>
            <p:nvPr/>
          </p:nvSpPr>
          <p:spPr>
            <a:xfrm flipH="1">
              <a:off x="15218920" y="9425894"/>
              <a:ext cx="1171727" cy="1171574"/>
            </a:xfrm>
            <a:prstGeom prst="ellipse">
              <a:avLst/>
            </a:prstGeom>
            <a:solidFill>
              <a:schemeClr val="accent3"/>
            </a:solidFill>
            <a:ln>
              <a:noFill/>
            </a:ln>
          </p:spPr>
          <p:txBody>
            <a:bodyPr spcFirstLastPara="1" wrap="square" lIns="182825" tIns="91400" rIns="182825" bIns="91400" anchor="ctr" anchorCtr="0">
              <a:noAutofit/>
            </a:bodyPr>
            <a:lstStyle/>
            <a:p>
              <a:pPr marL="0" marR="0" lvl="0" indent="0" algn="ctr" rtl="0">
                <a:lnSpc>
                  <a:spcPct val="100000"/>
                </a:lnSpc>
                <a:spcBef>
                  <a:spcPts val="0"/>
                </a:spcBef>
                <a:spcAft>
                  <a:spcPts val="0"/>
                </a:spcAft>
                <a:buClr>
                  <a:srgbClr val="000000"/>
                </a:buClr>
                <a:buSzPts val="3200"/>
                <a:buFont typeface="Arial"/>
                <a:buNone/>
              </a:pPr>
              <a:endParaRPr sz="3200" b="0" i="0" u="none" strike="noStrike" cap="none">
                <a:solidFill>
                  <a:schemeClr val="lt1"/>
                </a:solidFill>
                <a:uFillTx/>
                <a:latin typeface="Arial"/>
                <a:ea typeface="Arial"/>
                <a:cs typeface="Arial"/>
                <a:sym typeface="Arial"/>
              </a:endParaRPr>
            </a:p>
          </p:txBody>
        </p:sp>
        <p:sp>
          <p:nvSpPr>
            <p:cNvPr id="1770" name="Google Shape;1770;p208"/>
            <p:cNvSpPr>
              <a:spLocks/>
            </p:cNvSpPr>
            <p:nvPr/>
          </p:nvSpPr>
          <p:spPr>
            <a:xfrm>
              <a:off x="16591820" y="9861260"/>
              <a:ext cx="5098800" cy="646250"/>
            </a:xfrm>
            <a:prstGeom prst="rect">
              <a:avLst/>
            </a:prstGeom>
            <a:noFill/>
            <a:ln>
              <a:noFill/>
            </a:ln>
          </p:spPr>
          <p:txBody>
            <a:bodyPr spcFirstLastPara="1" wrap="square" lIns="182825" tIns="91400" rIns="182825" bIns="91400" anchor="t" anchorCtr="0">
              <a:spAutoFit/>
            </a:bodyPr>
            <a:lstStyle/>
            <a:p>
              <a:pPr marL="0" marR="0" lvl="0" indent="0" algn="l" rtl="0">
                <a:lnSpc>
                  <a:spcPct val="150000"/>
                </a:lnSpc>
                <a:spcBef>
                  <a:spcPts val="0"/>
                </a:spcBef>
                <a:spcAft>
                  <a:spcPts val="0"/>
                </a:spcAft>
                <a:buClr>
                  <a:srgbClr val="000000"/>
                </a:buClr>
                <a:buSzPts val="2000"/>
                <a:buFont typeface="Arial"/>
                <a:buNone/>
              </a:pPr>
              <a:r>
                <a:rPr lang="en-US" sz="2000" b="0" i="0" u="none" strike="noStrike" cap="none">
                  <a:solidFill>
                    <a:srgbClr val="FFFFFF"/>
                  </a:solidFill>
                  <a:uFillTx/>
                  <a:latin typeface="Arial"/>
                  <a:ea typeface="Arial"/>
                  <a:cs typeface="Arial"/>
                  <a:sym typeface="Arial"/>
                </a:rPr>
                <a:t>hancoffee.com.vn</a:t>
              </a:r>
              <a:endParaRPr sz="2000" b="0" i="0" u="none" strike="noStrike" cap="none">
                <a:solidFill>
                  <a:srgbClr val="FFFFFF"/>
                </a:solidFill>
                <a:uFillTx/>
                <a:latin typeface="Arial"/>
                <a:ea typeface="Arial"/>
                <a:cs typeface="Arial"/>
                <a:sym typeface="Arial"/>
              </a:endParaRPr>
            </a:p>
          </p:txBody>
        </p:sp>
        <p:sp>
          <p:nvSpPr>
            <p:cNvPr id="1771" name="Google Shape;1771;p208"/>
            <p:cNvSpPr>
              <a:spLocks/>
            </p:cNvSpPr>
            <p:nvPr/>
          </p:nvSpPr>
          <p:spPr>
            <a:xfrm>
              <a:off x="15517284" y="9686809"/>
              <a:ext cx="588134" cy="588134"/>
            </a:xfrm>
            <a:custGeom>
              <a:avLst/>
              <a:gdLst/>
              <a:ahLst/>
              <a:cxnLst/>
              <a:rect l="l" t="t" r="r" b="b"/>
              <a:pathLst>
                <a:path w="62" h="62" extrusionOk="0">
                  <a:moveTo>
                    <a:pt x="59" y="54"/>
                  </a:moveTo>
                  <a:cubicBezTo>
                    <a:pt x="53" y="59"/>
                    <a:pt x="53" y="59"/>
                    <a:pt x="53" y="59"/>
                  </a:cubicBezTo>
                  <a:cubicBezTo>
                    <a:pt x="51" y="61"/>
                    <a:pt x="48" y="62"/>
                    <a:pt x="45" y="62"/>
                  </a:cubicBezTo>
                  <a:cubicBezTo>
                    <a:pt x="43" y="62"/>
                    <a:pt x="40" y="61"/>
                    <a:pt x="38" y="59"/>
                  </a:cubicBezTo>
                  <a:cubicBezTo>
                    <a:pt x="30" y="51"/>
                    <a:pt x="30" y="51"/>
                    <a:pt x="30" y="51"/>
                  </a:cubicBezTo>
                  <a:cubicBezTo>
                    <a:pt x="28" y="49"/>
                    <a:pt x="27" y="46"/>
                    <a:pt x="27" y="43"/>
                  </a:cubicBezTo>
                  <a:cubicBezTo>
                    <a:pt x="27" y="40"/>
                    <a:pt x="28" y="38"/>
                    <a:pt x="30" y="36"/>
                  </a:cubicBezTo>
                  <a:cubicBezTo>
                    <a:pt x="27" y="32"/>
                    <a:pt x="27" y="32"/>
                    <a:pt x="27" y="32"/>
                  </a:cubicBezTo>
                  <a:cubicBezTo>
                    <a:pt x="25" y="34"/>
                    <a:pt x="22" y="36"/>
                    <a:pt x="19" y="36"/>
                  </a:cubicBezTo>
                  <a:cubicBezTo>
                    <a:pt x="16" y="36"/>
                    <a:pt x="13" y="34"/>
                    <a:pt x="11" y="32"/>
                  </a:cubicBezTo>
                  <a:cubicBezTo>
                    <a:pt x="3" y="24"/>
                    <a:pt x="3" y="24"/>
                    <a:pt x="3" y="24"/>
                  </a:cubicBezTo>
                  <a:cubicBezTo>
                    <a:pt x="1" y="22"/>
                    <a:pt x="0" y="20"/>
                    <a:pt x="0" y="17"/>
                  </a:cubicBezTo>
                  <a:cubicBezTo>
                    <a:pt x="0" y="14"/>
                    <a:pt x="1" y="11"/>
                    <a:pt x="3" y="9"/>
                  </a:cubicBezTo>
                  <a:cubicBezTo>
                    <a:pt x="9" y="3"/>
                    <a:pt x="9" y="3"/>
                    <a:pt x="9" y="3"/>
                  </a:cubicBezTo>
                  <a:cubicBezTo>
                    <a:pt x="11" y="1"/>
                    <a:pt x="14" y="0"/>
                    <a:pt x="17" y="0"/>
                  </a:cubicBezTo>
                  <a:cubicBezTo>
                    <a:pt x="19" y="0"/>
                    <a:pt x="22" y="1"/>
                    <a:pt x="24" y="4"/>
                  </a:cubicBezTo>
                  <a:cubicBezTo>
                    <a:pt x="32" y="11"/>
                    <a:pt x="32" y="11"/>
                    <a:pt x="32" y="11"/>
                  </a:cubicBezTo>
                  <a:cubicBezTo>
                    <a:pt x="34" y="13"/>
                    <a:pt x="35" y="16"/>
                    <a:pt x="35" y="19"/>
                  </a:cubicBezTo>
                  <a:cubicBezTo>
                    <a:pt x="35" y="22"/>
                    <a:pt x="34" y="25"/>
                    <a:pt x="32" y="27"/>
                  </a:cubicBezTo>
                  <a:cubicBezTo>
                    <a:pt x="35" y="30"/>
                    <a:pt x="35" y="30"/>
                    <a:pt x="35" y="30"/>
                  </a:cubicBezTo>
                  <a:cubicBezTo>
                    <a:pt x="37" y="28"/>
                    <a:pt x="40" y="27"/>
                    <a:pt x="43" y="27"/>
                  </a:cubicBezTo>
                  <a:cubicBezTo>
                    <a:pt x="46" y="27"/>
                    <a:pt x="49" y="28"/>
                    <a:pt x="51" y="30"/>
                  </a:cubicBezTo>
                  <a:cubicBezTo>
                    <a:pt x="59" y="38"/>
                    <a:pt x="59" y="38"/>
                    <a:pt x="59" y="38"/>
                  </a:cubicBezTo>
                  <a:cubicBezTo>
                    <a:pt x="61" y="40"/>
                    <a:pt x="62" y="43"/>
                    <a:pt x="62" y="46"/>
                  </a:cubicBezTo>
                  <a:cubicBezTo>
                    <a:pt x="62" y="49"/>
                    <a:pt x="61" y="52"/>
                    <a:pt x="59" y="54"/>
                  </a:cubicBezTo>
                  <a:close/>
                  <a:moveTo>
                    <a:pt x="27" y="17"/>
                  </a:moveTo>
                  <a:cubicBezTo>
                    <a:pt x="19" y="9"/>
                    <a:pt x="19" y="9"/>
                    <a:pt x="19" y="9"/>
                  </a:cubicBezTo>
                  <a:cubicBezTo>
                    <a:pt x="18" y="8"/>
                    <a:pt x="18" y="8"/>
                    <a:pt x="17" y="8"/>
                  </a:cubicBezTo>
                  <a:cubicBezTo>
                    <a:pt x="16" y="8"/>
                    <a:pt x="15" y="8"/>
                    <a:pt x="14" y="9"/>
                  </a:cubicBezTo>
                  <a:cubicBezTo>
                    <a:pt x="8" y="14"/>
                    <a:pt x="8" y="14"/>
                    <a:pt x="8" y="14"/>
                  </a:cubicBezTo>
                  <a:cubicBezTo>
                    <a:pt x="8" y="15"/>
                    <a:pt x="7" y="16"/>
                    <a:pt x="7" y="17"/>
                  </a:cubicBezTo>
                  <a:cubicBezTo>
                    <a:pt x="7" y="18"/>
                    <a:pt x="8" y="19"/>
                    <a:pt x="8" y="19"/>
                  </a:cubicBezTo>
                  <a:cubicBezTo>
                    <a:pt x="16" y="27"/>
                    <a:pt x="16" y="27"/>
                    <a:pt x="16" y="27"/>
                  </a:cubicBezTo>
                  <a:cubicBezTo>
                    <a:pt x="17" y="28"/>
                    <a:pt x="18" y="28"/>
                    <a:pt x="19" y="28"/>
                  </a:cubicBezTo>
                  <a:cubicBezTo>
                    <a:pt x="20" y="28"/>
                    <a:pt x="21" y="28"/>
                    <a:pt x="22" y="27"/>
                  </a:cubicBezTo>
                  <a:cubicBezTo>
                    <a:pt x="20" y="26"/>
                    <a:pt x="19" y="25"/>
                    <a:pt x="19" y="23"/>
                  </a:cubicBezTo>
                  <a:cubicBezTo>
                    <a:pt x="19" y="21"/>
                    <a:pt x="21" y="19"/>
                    <a:pt x="23" y="19"/>
                  </a:cubicBezTo>
                  <a:cubicBezTo>
                    <a:pt x="24" y="19"/>
                    <a:pt x="26" y="21"/>
                    <a:pt x="27" y="22"/>
                  </a:cubicBezTo>
                  <a:cubicBezTo>
                    <a:pt x="28" y="21"/>
                    <a:pt x="28" y="20"/>
                    <a:pt x="28" y="19"/>
                  </a:cubicBezTo>
                  <a:cubicBezTo>
                    <a:pt x="28" y="18"/>
                    <a:pt x="28" y="17"/>
                    <a:pt x="27" y="17"/>
                  </a:cubicBezTo>
                  <a:close/>
                  <a:moveTo>
                    <a:pt x="54" y="43"/>
                  </a:moveTo>
                  <a:cubicBezTo>
                    <a:pt x="46" y="35"/>
                    <a:pt x="46" y="35"/>
                    <a:pt x="46" y="35"/>
                  </a:cubicBezTo>
                  <a:cubicBezTo>
                    <a:pt x="45" y="35"/>
                    <a:pt x="44" y="34"/>
                    <a:pt x="43" y="34"/>
                  </a:cubicBezTo>
                  <a:cubicBezTo>
                    <a:pt x="42" y="34"/>
                    <a:pt x="41" y="35"/>
                    <a:pt x="40" y="36"/>
                  </a:cubicBezTo>
                  <a:cubicBezTo>
                    <a:pt x="42" y="37"/>
                    <a:pt x="43" y="38"/>
                    <a:pt x="43" y="40"/>
                  </a:cubicBezTo>
                  <a:cubicBezTo>
                    <a:pt x="43" y="42"/>
                    <a:pt x="42" y="43"/>
                    <a:pt x="40" y="43"/>
                  </a:cubicBezTo>
                  <a:cubicBezTo>
                    <a:pt x="38" y="43"/>
                    <a:pt x="37" y="42"/>
                    <a:pt x="35" y="41"/>
                  </a:cubicBezTo>
                  <a:cubicBezTo>
                    <a:pt x="34" y="41"/>
                    <a:pt x="34" y="42"/>
                    <a:pt x="34" y="43"/>
                  </a:cubicBezTo>
                  <a:cubicBezTo>
                    <a:pt x="34" y="44"/>
                    <a:pt x="34" y="45"/>
                    <a:pt x="35" y="46"/>
                  </a:cubicBezTo>
                  <a:cubicBezTo>
                    <a:pt x="43" y="54"/>
                    <a:pt x="43" y="54"/>
                    <a:pt x="43" y="54"/>
                  </a:cubicBezTo>
                  <a:cubicBezTo>
                    <a:pt x="44" y="55"/>
                    <a:pt x="45" y="55"/>
                    <a:pt x="45" y="55"/>
                  </a:cubicBezTo>
                  <a:cubicBezTo>
                    <a:pt x="46" y="55"/>
                    <a:pt x="47" y="55"/>
                    <a:pt x="48" y="54"/>
                  </a:cubicBezTo>
                  <a:cubicBezTo>
                    <a:pt x="54" y="48"/>
                    <a:pt x="54" y="48"/>
                    <a:pt x="54" y="48"/>
                  </a:cubicBezTo>
                  <a:cubicBezTo>
                    <a:pt x="54" y="48"/>
                    <a:pt x="55" y="47"/>
                    <a:pt x="55" y="46"/>
                  </a:cubicBezTo>
                  <a:cubicBezTo>
                    <a:pt x="55" y="45"/>
                    <a:pt x="54" y="44"/>
                    <a:pt x="54" y="43"/>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Arial"/>
                <a:ea typeface="Arial"/>
                <a:cs typeface="Arial"/>
                <a:sym typeface="Arial"/>
              </a:endParaRPr>
            </a:p>
          </p:txBody>
        </p:sp>
      </p:grpSp>
      <p:grpSp>
        <p:nvGrpSpPr>
          <p:cNvPr id="1772" name="Google Shape;1772;p208"/>
          <p:cNvGrpSpPr/>
          <p:nvPr/>
        </p:nvGrpSpPr>
        <p:grpSpPr>
          <a:xfrm>
            <a:off x="9198461" y="11685151"/>
            <a:ext cx="6405239" cy="1300364"/>
            <a:chOff x="9198461" y="11685151"/>
            <a:chExt cx="6405239" cy="1300364"/>
          </a:xfrm>
        </p:grpSpPr>
        <p:sp>
          <p:nvSpPr>
            <p:cNvPr id="1773" name="Google Shape;1773;p208"/>
            <p:cNvSpPr txBox="1">
              <a:spLocks/>
            </p:cNvSpPr>
            <p:nvPr/>
          </p:nvSpPr>
          <p:spPr>
            <a:xfrm>
              <a:off x="10679969" y="11685151"/>
              <a:ext cx="4847476" cy="559964"/>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chemeClr val="dk1"/>
                </a:buClr>
                <a:buSzPts val="2600"/>
                <a:buFont typeface="Arial"/>
                <a:buNone/>
              </a:pPr>
              <a:r>
                <a:rPr lang="en-US" sz="4300" b="1" i="0" u="none" strike="noStrike" cap="none">
                  <a:solidFill>
                    <a:srgbClr val="FFFFFF"/>
                  </a:solidFill>
                  <a:uFillTx/>
                  <a:latin typeface="Georgia"/>
                  <a:ea typeface="Georgia"/>
                  <a:cs typeface="Georgia"/>
                  <a:sym typeface="Georgia"/>
                </a:rPr>
                <a:t>EMAIL</a:t>
              </a:r>
              <a:endParaRPr sz="4300" b="0" i="0" u="none" strike="noStrike" cap="none">
                <a:solidFill>
                  <a:srgbClr val="FFFFFF"/>
                </a:solidFill>
                <a:uFillTx/>
                <a:latin typeface="Georgia"/>
                <a:ea typeface="Georgia"/>
                <a:cs typeface="Georgia"/>
                <a:sym typeface="Georgia"/>
              </a:endParaRPr>
            </a:p>
          </p:txBody>
        </p:sp>
        <p:sp>
          <p:nvSpPr>
            <p:cNvPr id="1774" name="Google Shape;1774;p208"/>
            <p:cNvSpPr>
              <a:spLocks/>
            </p:cNvSpPr>
            <p:nvPr/>
          </p:nvSpPr>
          <p:spPr>
            <a:xfrm>
              <a:off x="10504901" y="12339315"/>
              <a:ext cx="5098800" cy="646200"/>
            </a:xfrm>
            <a:prstGeom prst="rect">
              <a:avLst/>
            </a:prstGeom>
            <a:noFill/>
            <a:ln>
              <a:noFill/>
            </a:ln>
          </p:spPr>
          <p:txBody>
            <a:bodyPr spcFirstLastPara="1" wrap="square" lIns="182825" tIns="91400" rIns="182825" bIns="91400" anchor="t" anchorCtr="0">
              <a:spAutoFit/>
            </a:bodyPr>
            <a:lstStyle/>
            <a:p>
              <a:pPr marL="0" marR="0" lvl="0" indent="0" algn="l" rtl="0">
                <a:lnSpc>
                  <a:spcPct val="150000"/>
                </a:lnSpc>
                <a:spcBef>
                  <a:spcPts val="0"/>
                </a:spcBef>
                <a:spcAft>
                  <a:spcPts val="0"/>
                </a:spcAft>
                <a:buClr>
                  <a:srgbClr val="000000"/>
                </a:buClr>
                <a:buSzPts val="2000"/>
                <a:buFont typeface="Arial"/>
                <a:buNone/>
              </a:pPr>
              <a:r>
                <a:rPr lang="en-US" sz="2000" b="0" i="0" u="none" strike="noStrike" cap="none">
                  <a:solidFill>
                    <a:srgbClr val="FFFFFF"/>
                  </a:solidFill>
                  <a:uFillTx/>
                  <a:latin typeface="Arial"/>
                  <a:ea typeface="Arial"/>
                  <a:cs typeface="Arial"/>
                  <a:sym typeface="Arial"/>
                </a:rPr>
                <a:t>contact@idd.vn</a:t>
              </a:r>
              <a:endParaRPr sz="1400" b="0" i="0" u="none" strike="noStrike" cap="none">
                <a:solidFill>
                  <a:srgbClr val="FFFFFF"/>
                </a:solidFill>
                <a:uFillTx/>
                <a:latin typeface="Arial"/>
                <a:ea typeface="Arial"/>
                <a:cs typeface="Arial"/>
                <a:sym typeface="Arial"/>
              </a:endParaRPr>
            </a:p>
          </p:txBody>
        </p:sp>
        <p:grpSp>
          <p:nvGrpSpPr>
            <p:cNvPr id="1775" name="Google Shape;1775;p208"/>
            <p:cNvGrpSpPr/>
            <p:nvPr/>
          </p:nvGrpSpPr>
          <p:grpSpPr>
            <a:xfrm>
              <a:off x="9198461" y="11761351"/>
              <a:ext cx="1171800" cy="1171500"/>
              <a:chOff x="2781826" y="9358501"/>
              <a:chExt cx="1171800" cy="1171500"/>
            </a:xfrm>
          </p:grpSpPr>
          <p:sp>
            <p:nvSpPr>
              <p:cNvPr id="1776" name="Google Shape;1776;p208"/>
              <p:cNvSpPr>
                <a:spLocks/>
              </p:cNvSpPr>
              <p:nvPr/>
            </p:nvSpPr>
            <p:spPr>
              <a:xfrm flipH="1">
                <a:off x="2781826" y="9358501"/>
                <a:ext cx="1171800" cy="1171500"/>
              </a:xfrm>
              <a:prstGeom prst="ellipse">
                <a:avLst/>
              </a:prstGeom>
              <a:solidFill>
                <a:schemeClr val="accent1"/>
              </a:solidFill>
              <a:ln>
                <a:noFill/>
              </a:ln>
            </p:spPr>
            <p:txBody>
              <a:bodyPr spcFirstLastPara="1" wrap="square" lIns="182825" tIns="91400" rIns="182825" bIns="91400" anchor="ctr" anchorCtr="0">
                <a:noAutofit/>
              </a:bodyPr>
              <a:lstStyle/>
              <a:p>
                <a:pPr marL="0" marR="0" lvl="0" indent="0" algn="ctr" rtl="0">
                  <a:lnSpc>
                    <a:spcPct val="100000"/>
                  </a:lnSpc>
                  <a:spcBef>
                    <a:spcPts val="0"/>
                  </a:spcBef>
                  <a:spcAft>
                    <a:spcPts val="0"/>
                  </a:spcAft>
                  <a:buClr>
                    <a:srgbClr val="000000"/>
                  </a:buClr>
                  <a:buSzPts val="3200"/>
                  <a:buFont typeface="Arial"/>
                  <a:buNone/>
                </a:pPr>
                <a:endParaRPr sz="3200" b="0" i="0" u="none" strike="noStrike" cap="none">
                  <a:solidFill>
                    <a:schemeClr val="lt1"/>
                  </a:solidFill>
                  <a:uFillTx/>
                  <a:latin typeface="Open Sans"/>
                  <a:ea typeface="Open Sans"/>
                  <a:cs typeface="Open Sans"/>
                  <a:sym typeface="Open Sans"/>
                </a:endParaRPr>
              </a:p>
            </p:txBody>
          </p:sp>
          <p:sp>
            <p:nvSpPr>
              <p:cNvPr id="1777" name="Google Shape;1777;p208"/>
              <p:cNvSpPr>
                <a:spLocks/>
              </p:cNvSpPr>
              <p:nvPr/>
            </p:nvSpPr>
            <p:spPr>
              <a:xfrm>
                <a:off x="3061886" y="9681730"/>
                <a:ext cx="624241" cy="484188"/>
              </a:xfrm>
              <a:custGeom>
                <a:avLst/>
                <a:gdLst/>
                <a:ahLst/>
                <a:cxnLst/>
                <a:rect l="l" t="t" r="r" b="b"/>
                <a:pathLst>
                  <a:path w="72" h="56" extrusionOk="0">
                    <a:moveTo>
                      <a:pt x="66" y="17"/>
                    </a:moveTo>
                    <a:cubicBezTo>
                      <a:pt x="59" y="21"/>
                      <a:pt x="53" y="26"/>
                      <a:pt x="47" y="30"/>
                    </a:cubicBezTo>
                    <a:cubicBezTo>
                      <a:pt x="44" y="32"/>
                      <a:pt x="40" y="36"/>
                      <a:pt x="37" y="36"/>
                    </a:cubicBezTo>
                    <a:cubicBezTo>
                      <a:pt x="36" y="36"/>
                      <a:pt x="36" y="36"/>
                      <a:pt x="36" y="36"/>
                    </a:cubicBezTo>
                    <a:cubicBezTo>
                      <a:pt x="36" y="36"/>
                      <a:pt x="36" y="36"/>
                      <a:pt x="36" y="36"/>
                    </a:cubicBezTo>
                    <a:cubicBezTo>
                      <a:pt x="33" y="36"/>
                      <a:pt x="29" y="32"/>
                      <a:pt x="26" y="30"/>
                    </a:cubicBezTo>
                    <a:cubicBezTo>
                      <a:pt x="20" y="26"/>
                      <a:pt x="14" y="21"/>
                      <a:pt x="7" y="17"/>
                    </a:cubicBezTo>
                    <a:cubicBezTo>
                      <a:pt x="5" y="15"/>
                      <a:pt x="0" y="11"/>
                      <a:pt x="0" y="7"/>
                    </a:cubicBezTo>
                    <a:cubicBezTo>
                      <a:pt x="0" y="3"/>
                      <a:pt x="3" y="0"/>
                      <a:pt x="7" y="0"/>
                    </a:cubicBezTo>
                    <a:cubicBezTo>
                      <a:pt x="66" y="0"/>
                      <a:pt x="66" y="0"/>
                      <a:pt x="66" y="0"/>
                    </a:cubicBezTo>
                    <a:cubicBezTo>
                      <a:pt x="70" y="0"/>
                      <a:pt x="72" y="2"/>
                      <a:pt x="72" y="6"/>
                    </a:cubicBezTo>
                    <a:cubicBezTo>
                      <a:pt x="72" y="11"/>
                      <a:pt x="69" y="15"/>
                      <a:pt x="66" y="17"/>
                    </a:cubicBezTo>
                    <a:close/>
                    <a:moveTo>
                      <a:pt x="72" y="50"/>
                    </a:moveTo>
                    <a:cubicBezTo>
                      <a:pt x="72" y="53"/>
                      <a:pt x="70" y="56"/>
                      <a:pt x="66" y="56"/>
                    </a:cubicBezTo>
                    <a:cubicBezTo>
                      <a:pt x="7" y="56"/>
                      <a:pt x="7" y="56"/>
                      <a:pt x="7" y="56"/>
                    </a:cubicBezTo>
                    <a:cubicBezTo>
                      <a:pt x="3" y="56"/>
                      <a:pt x="0" y="53"/>
                      <a:pt x="0" y="50"/>
                    </a:cubicBezTo>
                    <a:cubicBezTo>
                      <a:pt x="0" y="18"/>
                      <a:pt x="0" y="18"/>
                      <a:pt x="0" y="18"/>
                    </a:cubicBezTo>
                    <a:cubicBezTo>
                      <a:pt x="2" y="19"/>
                      <a:pt x="3" y="20"/>
                      <a:pt x="5" y="21"/>
                    </a:cubicBezTo>
                    <a:cubicBezTo>
                      <a:pt x="11" y="26"/>
                      <a:pt x="18" y="30"/>
                      <a:pt x="24" y="35"/>
                    </a:cubicBezTo>
                    <a:cubicBezTo>
                      <a:pt x="28" y="38"/>
                      <a:pt x="32" y="41"/>
                      <a:pt x="36" y="41"/>
                    </a:cubicBezTo>
                    <a:cubicBezTo>
                      <a:pt x="36" y="41"/>
                      <a:pt x="36" y="41"/>
                      <a:pt x="36" y="41"/>
                    </a:cubicBezTo>
                    <a:cubicBezTo>
                      <a:pt x="37" y="41"/>
                      <a:pt x="37" y="41"/>
                      <a:pt x="37" y="41"/>
                    </a:cubicBezTo>
                    <a:cubicBezTo>
                      <a:pt x="41" y="41"/>
                      <a:pt x="45" y="38"/>
                      <a:pt x="48" y="35"/>
                    </a:cubicBezTo>
                    <a:cubicBezTo>
                      <a:pt x="55" y="30"/>
                      <a:pt x="62" y="26"/>
                      <a:pt x="68" y="21"/>
                    </a:cubicBezTo>
                    <a:cubicBezTo>
                      <a:pt x="70" y="20"/>
                      <a:pt x="71" y="19"/>
                      <a:pt x="72" y="18"/>
                    </a:cubicBezTo>
                    <a:lnTo>
                      <a:pt x="72" y="50"/>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4300"/>
                  <a:buFont typeface="Arial"/>
                  <a:buNone/>
                </a:pPr>
                <a:endParaRPr sz="4300" b="0" i="0" u="none" strike="noStrike" cap="none">
                  <a:solidFill>
                    <a:schemeClr val="dk1"/>
                  </a:solidFill>
                  <a:uFillTx/>
                  <a:latin typeface="Calibri"/>
                  <a:ea typeface="Calibri"/>
                  <a:cs typeface="Calibri"/>
                  <a:sym typeface="Calibri"/>
                </a:endParaRPr>
              </a:p>
            </p:txBody>
          </p:sp>
        </p:grpSp>
      </p:grpSp>
      <p:sp>
        <p:nvSpPr>
          <p:cNvPr id="1778" name="Google Shape;1778;p208"/>
          <p:cNvSpPr txBox="1">
            <a:spLocks/>
          </p:cNvSpPr>
          <p:nvPr/>
        </p:nvSpPr>
        <p:spPr>
          <a:xfrm>
            <a:off x="1636033" y="5920134"/>
            <a:ext cx="17406600" cy="755100"/>
          </a:xfrm>
          <a:prstGeom prst="rect">
            <a:avLst/>
          </a:prstGeom>
          <a:noFill/>
          <a:ln>
            <a:noFill/>
          </a:ln>
        </p:spPr>
        <p:txBody>
          <a:bodyPr spcFirstLastPara="1" wrap="square" lIns="91425" tIns="45700" rIns="91425" bIns="45700" anchor="t" anchorCtr="0">
            <a:noAutofit/>
          </a:bodyPr>
          <a:lstStyle/>
          <a:p>
            <a:pPr marL="0" marR="0" lvl="0" indent="0" algn="l" rtl="0">
              <a:lnSpc>
                <a:spcPct val="70000"/>
              </a:lnSpc>
              <a:spcBef>
                <a:spcPts val="0"/>
              </a:spcBef>
              <a:spcAft>
                <a:spcPts val="0"/>
              </a:spcAft>
              <a:buClr>
                <a:srgbClr val="000000"/>
              </a:buClr>
              <a:buSzPts val="6000"/>
              <a:buFont typeface="Arial"/>
              <a:buNone/>
            </a:pPr>
            <a:r>
              <a:rPr lang="en-US" sz="6000" b="1" i="0" u="none" strike="noStrike" cap="none">
                <a:solidFill>
                  <a:schemeClr val="lt1"/>
                </a:solidFill>
                <a:uFillTx/>
                <a:latin typeface="Georgia"/>
                <a:ea typeface="Georgia"/>
                <a:cs typeface="Georgia"/>
                <a:sym typeface="Georgia"/>
              </a:rPr>
              <a:t>THÔNG TIN LIÊN HỆ</a:t>
            </a:r>
            <a:endParaRPr sz="1400" b="0" i="0" u="none" strike="noStrike" cap="none">
              <a:solidFill>
                <a:srgbClr val="000000"/>
              </a:solidFill>
              <a:uFillTx/>
              <a:latin typeface="Arial"/>
              <a:ea typeface="Arial"/>
              <a:cs typeface="Arial"/>
              <a:sym typeface="Arial"/>
            </a:endParaRPr>
          </a:p>
        </p:txBody>
      </p:sp>
      <p:grpSp>
        <p:nvGrpSpPr>
          <p:cNvPr id="1779" name="Google Shape;1779;p208"/>
          <p:cNvGrpSpPr/>
          <p:nvPr/>
        </p:nvGrpSpPr>
        <p:grpSpPr>
          <a:xfrm>
            <a:off x="1804036" y="6837509"/>
            <a:ext cx="8387816" cy="157158"/>
            <a:chOff x="5322453" y="8363948"/>
            <a:chExt cx="14858842" cy="230100"/>
          </a:xfrm>
        </p:grpSpPr>
        <p:sp>
          <p:nvSpPr>
            <p:cNvPr id="1780" name="Google Shape;1780;p208"/>
            <p:cNvSpPr>
              <a:spLocks/>
            </p:cNvSpPr>
            <p:nvPr/>
          </p:nvSpPr>
          <p:spPr>
            <a:xfrm>
              <a:off x="5322453" y="8363948"/>
              <a:ext cx="5297405" cy="2301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781" name="Google Shape;1781;p208"/>
            <p:cNvSpPr>
              <a:spLocks/>
            </p:cNvSpPr>
            <p:nvPr/>
          </p:nvSpPr>
          <p:spPr>
            <a:xfrm>
              <a:off x="11040142" y="8363948"/>
              <a:ext cx="2565477" cy="2301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782" name="Google Shape;1782;p208"/>
            <p:cNvSpPr>
              <a:spLocks/>
            </p:cNvSpPr>
            <p:nvPr/>
          </p:nvSpPr>
          <p:spPr>
            <a:xfrm>
              <a:off x="14025902" y="8363948"/>
              <a:ext cx="3476090" cy="230100"/>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sp>
          <p:nvSpPr>
            <p:cNvPr id="1783" name="Google Shape;1783;p208"/>
            <p:cNvSpPr>
              <a:spLocks/>
            </p:cNvSpPr>
            <p:nvPr/>
          </p:nvSpPr>
          <p:spPr>
            <a:xfrm>
              <a:off x="18027345" y="8363948"/>
              <a:ext cx="2153950" cy="2301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300"/>
                <a:buFont typeface="Arial"/>
                <a:buNone/>
              </a:pPr>
              <a:endParaRPr sz="4300" b="0" i="0" u="none" strike="noStrike" cap="none">
                <a:solidFill>
                  <a:schemeClr val="lt1"/>
                </a:solidFill>
                <a:uFillTx/>
                <a:latin typeface="Calibri"/>
                <a:ea typeface="Calibri"/>
                <a:cs typeface="Calibri"/>
                <a:sym typeface="Calibri"/>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79"/>
                                        </p:tgtEl>
                                        <p:attrNameLst>
                                          <p:attrName>style.visibility</p:attrName>
                                        </p:attrNameLst>
                                      </p:cBhvr>
                                      <p:to>
                                        <p:strVal val="visible"/>
                                      </p:to>
                                    </p:set>
                                    <p:animEffect transition="in" filter="fade">
                                      <p:cBhvr>
                                        <p:cTn id="7" dur="500"/>
                                        <p:tgtEl>
                                          <p:spTgt spid="17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Custom 2">
      <a:dk1>
        <a:srgbClr val="164B3F"/>
      </a:dk1>
      <a:lt1>
        <a:srgbClr val="FFFFFF"/>
      </a:lt1>
      <a:dk2>
        <a:srgbClr val="453327"/>
      </a:dk2>
      <a:lt2>
        <a:srgbClr val="FFFFFF"/>
      </a:lt2>
      <a:accent1>
        <a:srgbClr val="164B40"/>
      </a:accent1>
      <a:accent2>
        <a:srgbClr val="21804C"/>
      </a:accent2>
      <a:accent3>
        <a:srgbClr val="463327"/>
      </a:accent3>
      <a:accent4>
        <a:srgbClr val="C47F04"/>
      </a:accent4>
      <a:accent5>
        <a:srgbClr val="FFF2DE"/>
      </a:accent5>
      <a:accent6>
        <a:srgbClr val="3875AC"/>
      </a:accent6>
      <a:hlink>
        <a:srgbClr val="4AA4BB"/>
      </a:hlink>
      <a:folHlink>
        <a:srgbClr val="FFC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6661</Words>
  <Application>Microsoft Macintosh PowerPoint</Application>
  <PresentationFormat>Custom</PresentationFormat>
  <Paragraphs>494</Paragraphs>
  <Slides>57</Slides>
  <Notes>57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57</vt:i4>
      </vt:variant>
    </vt:vector>
  </HeadingPairs>
  <TitlesOfParts>
    <vt:vector size="66" baseType="lpstr">
      <vt:lpstr>Arial</vt:lpstr>
      <vt:lpstr>Calibri</vt:lpstr>
      <vt:lpstr>Georgia</vt:lpstr>
      <vt:lpstr>Gill Sans</vt:lpstr>
      <vt:lpstr>Noto Sans Symbols</vt:lpstr>
      <vt:lpstr>Open Sans</vt:lpstr>
      <vt:lpstr>Open Sans Light</vt:lpstr>
      <vt:lpstr>Roboto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Louis Twelve</dc:creator>
  <cp:lastModifiedBy>Kata Jame</cp:lastModifiedBy>
  <cp:revision>1</cp:revision>
  <dcterms:created xsi:type="dcterms:W3CDTF">2015-04-02T00:30:29Z</dcterms:created>
  <dcterms:modified xsi:type="dcterms:W3CDTF">2020-10-15T10:42:28Z</dcterms:modified>
</cp:coreProperties>
</file>